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4" r:id="rId5"/>
    <p:sldId id="302" r:id="rId6"/>
    <p:sldId id="315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7" r:id="rId15"/>
    <p:sldId id="333" r:id="rId16"/>
    <p:sldId id="334" r:id="rId17"/>
    <p:sldId id="335" r:id="rId18"/>
    <p:sldId id="336" r:id="rId19"/>
    <p:sldId id="312" r:id="rId20"/>
    <p:sldId id="3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6B154-A380-491C-ADA3-C110E16E45D4}" v="11" dt="2024-04-29T19:03:08.726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330" y="17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4/29/2024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quinix.com/blog/2017/01/16/6-ways-cloud-analytics-is-better-faster-cheaper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edium.com/@lastborn32/the-importance-of-data-visualization-in-business-intelligence-f25b8970ae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a-sciences.com/tech/definitions/big-data-data-science-1917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UDEMY COURSES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  <a:p>
            <a:r>
              <a:rPr lang="en-US" dirty="0"/>
              <a:t>OF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4442-8FB5-EFBB-CC35-AA4A928958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3448085" y="2039938"/>
            <a:ext cx="5295830" cy="4114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2BB912-3F17-79B3-6E2F-C58C078B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 PER SUBJECT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81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4442-8FB5-EFBB-CC35-AA4A928958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2696902" y="1456277"/>
            <a:ext cx="6585994" cy="511724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2BB912-3F17-79B3-6E2F-C58C078B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 IN EACH DIFFICULTY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56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4442-8FB5-EFBB-CC35-AA4A928958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3448085" y="2039938"/>
            <a:ext cx="5295830" cy="4114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2BB912-3F17-79B3-6E2F-C58C078B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VS 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05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4442-8FB5-EFBB-CC35-AA4A928958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3448085" y="2039938"/>
            <a:ext cx="5295830" cy="4114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2BB912-3F17-79B3-6E2F-C58C078B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LECUTURES VS DURATION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19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4442-8FB5-EFBB-CC35-AA4A928958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2708476" y="1465271"/>
            <a:ext cx="6679855" cy="519017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2BB912-3F17-79B3-6E2F-C58C078B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68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4442-8FB5-EFBB-CC35-AA4A928958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/>
        </p:blipFill>
        <p:spPr>
          <a:xfrm>
            <a:off x="2444187" y="994786"/>
            <a:ext cx="7303625" cy="567483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2BB912-3F17-79B3-6E2F-C58C078B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04" y="294671"/>
            <a:ext cx="10515600" cy="700115"/>
          </a:xfrm>
        </p:spPr>
        <p:txBody>
          <a:bodyPr/>
          <a:lstStyle/>
          <a:p>
            <a:r>
              <a:rPr lang="en-US" dirty="0"/>
              <a:t>CATEGORY WISE COURSES PER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66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1" y="2125176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Last year we supported thousands of customers and sold 60,000 units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62762" y="2203745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293" y="2125176"/>
            <a:ext cx="3657600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3513" y="3618467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1" y="3531563"/>
            <a:ext cx="3657600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351053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573648" y="3606850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7504954" y="3531563"/>
            <a:ext cx="3657600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93513" y="4872722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Our team is growing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welcomed 3 new team members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last quarter</a:t>
            </a:r>
            <a:endParaRPr lang="en-US" sz="1600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Megaph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73648" y="4861105"/>
            <a:ext cx="548640" cy="54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504954" y="4723888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We’re leaders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are top leaders in the industry across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the board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project's results revealed significant trends and patterns in the dataset, shedding light on key insights and correlations. Through comprehensive data analysis and visualization techniques, we gained a deeper understanding of the underlying dynamics. These findings provide valuable insights for decision-making and lay the groundwork for future explorations and improvements.</a:t>
            </a:r>
          </a:p>
        </p:txBody>
      </p:sp>
      <p:pic>
        <p:nvPicPr>
          <p:cNvPr id="20" name="Picture Placeholder 8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967" r="12967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Data Exploration and Preprocessing</a:t>
            </a:r>
          </a:p>
          <a:p>
            <a:r>
              <a:rPr lang="en-US" dirty="0"/>
              <a:t>Analysis and Insights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367" r="15367"/>
          <a:stretch/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5312137" cy="3560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analysis and visualization refer to the methods and techniques used to study and interpret data, uncovering patterns and insights that aid in decision-making. </a:t>
            </a:r>
          </a:p>
          <a:p>
            <a:pPr marL="0" indent="0">
              <a:buNone/>
            </a:pPr>
            <a:r>
              <a:rPr lang="en-US" dirty="0"/>
              <a:t>Through visualization, data is presented in a graphical format, making it easier to understand and communicate complex information.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255" r="24255"/>
          <a:stretch/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PROJECT </a:t>
            </a:r>
            <a:b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OVERVIEW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68833D-783D-4A58-9441-15B3685BB1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33913" y="2002149"/>
            <a:ext cx="4962087" cy="4352351"/>
          </a:xfrm>
        </p:spPr>
        <p:txBody>
          <a:bodyPr/>
          <a:lstStyle/>
          <a:p>
            <a:pPr algn="just"/>
            <a:r>
              <a:rPr lang="en-US" sz="2000" dirty="0"/>
              <a:t>The project aims to analyze a dataset</a:t>
            </a:r>
          </a:p>
          <a:p>
            <a:pPr algn="just"/>
            <a:r>
              <a:rPr lang="en-US" sz="2000" dirty="0"/>
              <a:t> containing information about online</a:t>
            </a:r>
          </a:p>
          <a:p>
            <a:pPr algn="just"/>
            <a:r>
              <a:rPr lang="en-US" sz="2000" dirty="0"/>
              <a:t> courses to uncover trends and insights that</a:t>
            </a:r>
          </a:p>
          <a:p>
            <a:pPr algn="just"/>
            <a:r>
              <a:rPr lang="en-US" sz="2000" dirty="0"/>
              <a:t> can inform decision-making in the </a:t>
            </a:r>
          </a:p>
          <a:p>
            <a:pPr algn="just"/>
            <a:r>
              <a:rPr lang="en-US" sz="2000" dirty="0"/>
              <a:t>e-learning industry.</a:t>
            </a:r>
          </a:p>
          <a:p>
            <a:pPr algn="just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A7DDDF-244E-6477-AD46-296A1FA436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01741" y="3808071"/>
            <a:ext cx="4962087" cy="2060294"/>
          </a:xfrm>
        </p:spPr>
        <p:txBody>
          <a:bodyPr/>
          <a:lstStyle/>
          <a:p>
            <a:pPr algn="just"/>
            <a:r>
              <a:rPr lang="en-US" sz="2000" dirty="0"/>
              <a:t>The analysis focuses on exploring various</a:t>
            </a:r>
          </a:p>
          <a:p>
            <a:pPr algn="just"/>
            <a:r>
              <a:rPr lang="en-US" sz="2000" dirty="0"/>
              <a:t> aspects of the dataset, such as course</a:t>
            </a:r>
          </a:p>
          <a:p>
            <a:pPr algn="just"/>
            <a:r>
              <a:rPr lang="en-US" sz="2000" dirty="0"/>
              <a:t> subjects, pricing, enrollment numbers, and</a:t>
            </a:r>
          </a:p>
          <a:p>
            <a:pPr algn="just"/>
            <a:r>
              <a:rPr lang="en-US" sz="2000" dirty="0"/>
              <a:t> student reviews, to gain a comprehensive</a:t>
            </a:r>
          </a:p>
          <a:p>
            <a:pPr algn="just"/>
            <a:r>
              <a:rPr lang="en-US" sz="2000" dirty="0"/>
              <a:t> understanding of the online learning</a:t>
            </a:r>
          </a:p>
          <a:p>
            <a:pPr algn="just"/>
            <a:r>
              <a:rPr lang="en-US" sz="2000" dirty="0"/>
              <a:t> landscape.</a:t>
            </a:r>
            <a:endParaRPr lang="en-IN" sz="2000" dirty="0"/>
          </a:p>
          <a:p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9702AF-844A-4217-D60F-EB4FE156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3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DATA EXPLORATION AND</a:t>
            </a:r>
            <a:br>
              <a:rPr lang="en-US" dirty="0"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PRE-PROCESSING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3300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3A4F1-F644-FF0C-D0FA-F5D238ADA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 EXPLORATION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DAD99-BD0B-C85E-DC60-1B2F37858B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initial phase involves gaining insights into the dataset, including its structure, variables, and distributions, through exploratory data analysis (EDA) techniques such as summary statistics and visualization.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5FA07-37A3-EEC5-B5CA-046B79CE82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D33EB-C94F-8451-998A-9FB5243B7E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Preprocessing steps include handling missing values, removing duplicates, and converting data types to ensure the dataset's quality and integrity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12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ANALYSIS </a:t>
            </a:r>
            <a:br>
              <a:rPr lang="en-US" dirty="0"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AND </a:t>
            </a:r>
            <a:br>
              <a:rPr lang="en-US" dirty="0"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INSIGHTS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54898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14442-8FB5-EFBB-CC35-AA4A928958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48085" y="2039938"/>
            <a:ext cx="5295830" cy="4114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2BB912-3F17-79B3-6E2F-C58C078B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75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45</TotalTime>
  <Words>381</Words>
  <Application>Microsoft Office PowerPoint</Application>
  <PresentationFormat>Widescreen</PresentationFormat>
  <Paragraphs>59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UDEMY COURSES</vt:lpstr>
      <vt:lpstr>Agenda</vt:lpstr>
      <vt:lpstr>Introduction</vt:lpstr>
      <vt:lpstr>PROJECT  OVERVIEW</vt:lpstr>
      <vt:lpstr>OVERVIEW</vt:lpstr>
      <vt:lpstr>DATA EXPLORATION AND PRE-PROCESSING</vt:lpstr>
      <vt:lpstr>PowerPoint Presentation</vt:lpstr>
      <vt:lpstr>ANALYSIS  AND  INSIGHTS</vt:lpstr>
      <vt:lpstr>PRICE DISTRIBUTION</vt:lpstr>
      <vt:lpstr>COURSES PER SUBJECT</vt:lpstr>
      <vt:lpstr>COURSES IN EACH DIFFICULTY</vt:lpstr>
      <vt:lpstr>DURATION VS REVIEWS</vt:lpstr>
      <vt:lpstr>LECUTURES VS DURATION</vt:lpstr>
      <vt:lpstr>CORRELATION MATRIX</vt:lpstr>
      <vt:lpstr>CATEGORY WISE COURSES PER YEAR</vt:lpstr>
      <vt:lpstr>Summary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UDEMY COURSES</dc:title>
  <dc:creator>jayadir102005@outlook.com</dc:creator>
  <cp:lastModifiedBy>jayadir102005@outlook.com</cp:lastModifiedBy>
  <cp:revision>2</cp:revision>
  <dcterms:created xsi:type="dcterms:W3CDTF">2024-04-29T18:20:16Z</dcterms:created>
  <dcterms:modified xsi:type="dcterms:W3CDTF">2024-04-29T19:05:25Z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