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1" r:id="rId4"/>
  </p:sldMasterIdLst>
  <p:notesMasterIdLst>
    <p:notesMasterId r:id="rId22"/>
  </p:notesMasterIdLst>
  <p:handoutMasterIdLst>
    <p:handoutMasterId r:id="rId23"/>
  </p:handoutMasterIdLst>
  <p:sldIdLst>
    <p:sldId id="256" r:id="rId5"/>
    <p:sldId id="390" r:id="rId6"/>
    <p:sldId id="263" r:id="rId7"/>
    <p:sldId id="423" r:id="rId8"/>
    <p:sldId id="424" r:id="rId9"/>
    <p:sldId id="450" r:id="rId10"/>
    <p:sldId id="429" r:id="rId11"/>
    <p:sldId id="362" r:id="rId12"/>
    <p:sldId id="456" r:id="rId13"/>
    <p:sldId id="285" r:id="rId14"/>
    <p:sldId id="451" r:id="rId15"/>
    <p:sldId id="267" r:id="rId16"/>
    <p:sldId id="289" r:id="rId17"/>
    <p:sldId id="291" r:id="rId18"/>
    <p:sldId id="293" r:id="rId19"/>
    <p:sldId id="473"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9E8"/>
    <a:srgbClr val="F1EDEB"/>
    <a:srgbClr val="EEEAE9"/>
    <a:srgbClr val="535C13"/>
    <a:srgbClr val="418AB3"/>
    <a:srgbClr val="2C145C"/>
    <a:srgbClr val="A20602"/>
    <a:srgbClr val="FFFFFF"/>
    <a:srgbClr val="F0F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p:cViewPr varScale="1">
        <p:scale>
          <a:sx n="74" d="100"/>
          <a:sy n="74" d="100"/>
        </p:scale>
        <p:origin x="340" y="64"/>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C5FF20-094C-4B4C-8503-77856AD48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AB9C37-3162-492E-B7A4-B3468F930D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63D420-8D24-4DB9-A857-19EF607B88A8}" type="datetimeFigureOut">
              <a:rPr lang="en-US" smtClean="0"/>
              <a:t>5/11/2024</a:t>
            </a:fld>
            <a:endParaRPr lang="en-US" dirty="0"/>
          </a:p>
        </p:txBody>
      </p:sp>
      <p:sp>
        <p:nvSpPr>
          <p:cNvPr id="4" name="Footer Placeholder 3">
            <a:extLst>
              <a:ext uri="{FF2B5EF4-FFF2-40B4-BE49-F238E27FC236}">
                <a16:creationId xmlns:a16="http://schemas.microsoft.com/office/drawing/2014/main" id="{0C5772A6-A2D0-4E9E-A5BB-A4C5956808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13B8032-AFD5-4AF4-B658-6795E74657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7D5C99-9F83-458D-90B6-E6ED176E747E}" type="slidenum">
              <a:rPr lang="en-US" smtClean="0"/>
              <a:t>‹#›</a:t>
            </a:fld>
            <a:endParaRPr lang="en-US" dirty="0"/>
          </a:p>
        </p:txBody>
      </p:sp>
    </p:spTree>
    <p:extLst>
      <p:ext uri="{BB962C8B-B14F-4D97-AF65-F5344CB8AC3E}">
        <p14:creationId xmlns:p14="http://schemas.microsoft.com/office/powerpoint/2010/main" val="2101321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840FA-1869-4E60-9E07-29E4497986F1}" type="datetimeFigureOut">
              <a:rPr lang="en-US" smtClean="0"/>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B8ACA-7904-40BD-B38E-FD81EA5319F6}" type="slidenum">
              <a:rPr lang="en-US" smtClean="0"/>
              <a:t>‹#›</a:t>
            </a:fld>
            <a:endParaRPr lang="en-US" dirty="0"/>
          </a:p>
        </p:txBody>
      </p:sp>
    </p:spTree>
    <p:extLst>
      <p:ext uri="{BB962C8B-B14F-4D97-AF65-F5344CB8AC3E}">
        <p14:creationId xmlns:p14="http://schemas.microsoft.com/office/powerpoint/2010/main" val="32066224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9B8ACA-7904-40BD-B38E-FD81EA5319F6}" type="slidenum">
              <a:rPr lang="en-US" smtClean="0"/>
              <a:t>1</a:t>
            </a:fld>
            <a:endParaRPr lang="en-US" dirty="0"/>
          </a:p>
        </p:txBody>
      </p:sp>
    </p:spTree>
    <p:extLst>
      <p:ext uri="{BB962C8B-B14F-4D97-AF65-F5344CB8AC3E}">
        <p14:creationId xmlns:p14="http://schemas.microsoft.com/office/powerpoint/2010/main" val="17741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9B8ACA-7904-40BD-B38E-FD81EA5319F6}" type="slidenum">
              <a:rPr lang="en-US" smtClean="0"/>
              <a:t>7</a:t>
            </a:fld>
            <a:endParaRPr lang="en-US" dirty="0"/>
          </a:p>
        </p:txBody>
      </p:sp>
    </p:spTree>
    <p:extLst>
      <p:ext uri="{BB962C8B-B14F-4D97-AF65-F5344CB8AC3E}">
        <p14:creationId xmlns:p14="http://schemas.microsoft.com/office/powerpoint/2010/main" val="269012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B1659C-931B-4D88-9E3F-38E165785555}"/>
              </a:ext>
              <a:ext uri="{C183D7F6-B498-43B3-948B-1728B52AA6E4}">
                <adec:decorative xmlns:adec="http://schemas.microsoft.com/office/drawing/2017/decorative" val="0"/>
              </a:ext>
            </a:extLst>
          </p:cNvPr>
          <p:cNvSpPr>
            <a:spLocks noGrp="1"/>
          </p:cNvSpPr>
          <p:nvPr>
            <p:ph type="pic" sz="quarter" idx="10" hasCustomPrompt="1"/>
          </p:nvPr>
        </p:nvSpPr>
        <p:spPr>
          <a:xfrm>
            <a:off x="0" y="0"/>
            <a:ext cx="12192000" cy="6858000"/>
          </a:xfrm>
        </p:spPr>
        <p:txBody>
          <a:bodyPr anchor="ctr"/>
          <a:lstStyle>
            <a:lvl1pPr marL="0" indent="0" algn="ctr">
              <a:buNone/>
              <a:defRPr/>
            </a:lvl1pPr>
          </a:lstStyle>
          <a:p>
            <a:r>
              <a:rPr lang="en-US" dirty="0"/>
              <a:t>Add a picture </a:t>
            </a:r>
          </a:p>
        </p:txBody>
      </p:sp>
      <p:sp>
        <p:nvSpPr>
          <p:cNvPr id="2" name="Title 1">
            <a:extLst>
              <a:ext uri="{FF2B5EF4-FFF2-40B4-BE49-F238E27FC236}">
                <a16:creationId xmlns:a16="http://schemas.microsoft.com/office/drawing/2014/main" id="{9434CD67-C668-42E8-AC37-E29C76B0242B}"/>
              </a:ext>
            </a:extLst>
          </p:cNvPr>
          <p:cNvSpPr>
            <a:spLocks noGrp="1"/>
          </p:cNvSpPr>
          <p:nvPr>
            <p:ph type="ctrTitle" hasCustomPrompt="1"/>
          </p:nvPr>
        </p:nvSpPr>
        <p:spPr>
          <a:xfrm>
            <a:off x="457200" y="457200"/>
            <a:ext cx="11201400" cy="1097280"/>
          </a:xfrm>
          <a:prstGeom prst="rect">
            <a:avLst/>
          </a:prstGeom>
        </p:spPr>
        <p:txBody>
          <a:bodyPr tIns="0" anchor="t" anchorCtr="0">
            <a:noAutofit/>
          </a:bodyPr>
          <a:lstStyle>
            <a:lvl1pPr algn="l">
              <a:defRPr sz="7200" b="1" i="1" spc="100" baseline="0">
                <a:solidFill>
                  <a:schemeClr val="tx1">
                    <a:lumMod val="85000"/>
                    <a:lumOff val="15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44FD748F-42E3-495F-974D-1BDF0F1FA527}"/>
              </a:ext>
            </a:extLst>
          </p:cNvPr>
          <p:cNvSpPr>
            <a:spLocks noGrp="1"/>
          </p:cNvSpPr>
          <p:nvPr>
            <p:ph type="subTitle" idx="1" hasCustomPrompt="1"/>
          </p:nvPr>
        </p:nvSpPr>
        <p:spPr>
          <a:xfrm>
            <a:off x="457201" y="1554480"/>
            <a:ext cx="11201400" cy="638022"/>
          </a:xfrm>
        </p:spPr>
        <p:txBody>
          <a:bodyPr>
            <a:normAutofit/>
          </a:bodyPr>
          <a:lstStyle>
            <a:lvl1pPr marL="0" indent="0" algn="l">
              <a:buNone/>
              <a:defRPr sz="1800" b="1" i="1" cap="none" spc="0" baseline="0">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09510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96BD-B6AC-4441-9EB5-EF715B563CC5}"/>
              </a:ext>
            </a:extLst>
          </p:cNvPr>
          <p:cNvSpPr>
            <a:spLocks noGrp="1"/>
          </p:cNvSpPr>
          <p:nvPr>
            <p:ph type="title" hasCustomPrompt="1"/>
          </p:nvPr>
        </p:nvSpPr>
        <p:spPr>
          <a:xfrm>
            <a:off x="457199" y="457198"/>
            <a:ext cx="11201400" cy="971552"/>
          </a:xfrm>
          <a:prstGeom prst="rect">
            <a:avLst/>
          </a:prstGeom>
        </p:spPr>
        <p:txBody>
          <a:bodyPr tIns="0" anchor="t" anchorCtr="0">
            <a:normAutofit/>
          </a:bodyPr>
          <a:lstStyle>
            <a:lvl1pPr>
              <a:defRPr sz="7200">
                <a:solidFill>
                  <a:schemeClr val="tx1">
                    <a:lumMod val="85000"/>
                    <a:lumOff val="15000"/>
                  </a:schemeClr>
                </a:solidFill>
              </a:defRPr>
            </a:lvl1pPr>
          </a:lstStyle>
          <a:p>
            <a:r>
              <a:rPr lang="en-US" dirty="0"/>
              <a:t>Click to add title </a:t>
            </a:r>
          </a:p>
        </p:txBody>
      </p:sp>
      <p:sp>
        <p:nvSpPr>
          <p:cNvPr id="7" name="Subtitle 2">
            <a:extLst>
              <a:ext uri="{FF2B5EF4-FFF2-40B4-BE49-F238E27FC236}">
                <a16:creationId xmlns:a16="http://schemas.microsoft.com/office/drawing/2014/main" id="{C82E24EF-9D75-D197-3BFB-2AC785E86282}"/>
              </a:ext>
            </a:extLst>
          </p:cNvPr>
          <p:cNvSpPr>
            <a:spLocks noGrp="1"/>
          </p:cNvSpPr>
          <p:nvPr>
            <p:ph type="subTitle" idx="1" hasCustomPrompt="1"/>
          </p:nvPr>
        </p:nvSpPr>
        <p:spPr>
          <a:xfrm>
            <a:off x="457201" y="1554480"/>
            <a:ext cx="11201400" cy="638022"/>
          </a:xfrm>
        </p:spPr>
        <p:txBody>
          <a:bodyPr>
            <a:normAutofit/>
          </a:bodyPr>
          <a:lstStyle>
            <a:lvl1pPr marL="0" indent="0" algn="l">
              <a:buNone/>
              <a:defRPr sz="2000" b="1" i="1" cap="none" spc="0" baseline="0">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a:t>
            </a:r>
          </a:p>
        </p:txBody>
      </p:sp>
      <p:sp>
        <p:nvSpPr>
          <p:cNvPr id="19" name="Picture Placeholder 4">
            <a:extLst>
              <a:ext uri="{FF2B5EF4-FFF2-40B4-BE49-F238E27FC236}">
                <a16:creationId xmlns:a16="http://schemas.microsoft.com/office/drawing/2014/main" id="{1FFC4A27-82C1-409D-B822-91EB3DF28632}"/>
              </a:ext>
            </a:extLst>
          </p:cNvPr>
          <p:cNvSpPr>
            <a:spLocks noGrp="1"/>
          </p:cNvSpPr>
          <p:nvPr>
            <p:ph type="pic" sz="quarter" idx="10" hasCustomPrompt="1"/>
          </p:nvPr>
        </p:nvSpPr>
        <p:spPr>
          <a:xfrm>
            <a:off x="0" y="2743200"/>
            <a:ext cx="4069080" cy="4114800"/>
          </a:xfrm>
          <a:noFill/>
        </p:spPr>
        <p:txBody>
          <a:bodyPr anchor="ctr"/>
          <a:lstStyle>
            <a:lvl1pPr marL="0" indent="0" algn="ctr">
              <a:buNone/>
              <a:defRPr/>
            </a:lvl1pPr>
          </a:lstStyle>
          <a:p>
            <a:r>
              <a:rPr lang="en-US" dirty="0"/>
              <a:t>Add a picture </a:t>
            </a:r>
          </a:p>
        </p:txBody>
      </p:sp>
      <p:sp>
        <p:nvSpPr>
          <p:cNvPr id="5" name="Picture Placeholder 4">
            <a:extLst>
              <a:ext uri="{FF2B5EF4-FFF2-40B4-BE49-F238E27FC236}">
                <a16:creationId xmlns:a16="http://schemas.microsoft.com/office/drawing/2014/main" id="{BEB24175-FCF4-B7E7-2167-75B5D2CB173D}"/>
              </a:ext>
            </a:extLst>
          </p:cNvPr>
          <p:cNvSpPr>
            <a:spLocks noGrp="1"/>
          </p:cNvSpPr>
          <p:nvPr>
            <p:ph type="pic" sz="quarter" idx="12" hasCustomPrompt="1"/>
          </p:nvPr>
        </p:nvSpPr>
        <p:spPr>
          <a:xfrm>
            <a:off x="4061460" y="2743200"/>
            <a:ext cx="4069080" cy="4114800"/>
          </a:xfrm>
          <a:noFill/>
        </p:spPr>
        <p:txBody>
          <a:bodyPr anchor="ctr"/>
          <a:lstStyle>
            <a:lvl1pPr marL="0" indent="0" algn="ctr">
              <a:buNone/>
              <a:defRPr/>
            </a:lvl1pPr>
          </a:lstStyle>
          <a:p>
            <a:r>
              <a:rPr lang="en-US" dirty="0"/>
              <a:t>Add a picture </a:t>
            </a:r>
          </a:p>
        </p:txBody>
      </p:sp>
      <p:sp>
        <p:nvSpPr>
          <p:cNvPr id="4" name="Picture Placeholder 4">
            <a:extLst>
              <a:ext uri="{FF2B5EF4-FFF2-40B4-BE49-F238E27FC236}">
                <a16:creationId xmlns:a16="http://schemas.microsoft.com/office/drawing/2014/main" id="{EEA5E70B-F4FB-4795-A208-10267176B7C7}"/>
              </a:ext>
            </a:extLst>
          </p:cNvPr>
          <p:cNvSpPr>
            <a:spLocks noGrp="1"/>
          </p:cNvSpPr>
          <p:nvPr>
            <p:ph type="pic" sz="quarter" idx="11" hasCustomPrompt="1"/>
          </p:nvPr>
        </p:nvSpPr>
        <p:spPr>
          <a:xfrm>
            <a:off x="8122920" y="2743200"/>
            <a:ext cx="4069080" cy="4114800"/>
          </a:xfrm>
          <a:no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75889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66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0796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cipe Layout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453128" y="457200"/>
            <a:ext cx="6858000" cy="609411"/>
          </a:xfrm>
          <a:prstGeom prst="rect">
            <a:avLst/>
          </a:prstGeom>
        </p:spPr>
        <p:txBody>
          <a:bodyPr lIns="91440" tIns="0" bIns="0" anchor="t" anchorCtr="0">
            <a:noAutofit/>
          </a:bodyPr>
          <a:lstStyle>
            <a:lvl1pPr>
              <a:lnSpc>
                <a:spcPct val="90000"/>
              </a:lnSpc>
              <a:defRPr sz="3800">
                <a:solidFill>
                  <a:schemeClr val="tx1">
                    <a:lumMod val="85000"/>
                    <a:lumOff val="15000"/>
                  </a:schemeClr>
                </a:solidFill>
                <a:latin typeface="+mj-lt"/>
              </a:defRPr>
            </a:lvl1pPr>
          </a:lstStyle>
          <a:p>
            <a:r>
              <a:rPr lang="en-US" dirty="0"/>
              <a:t>Click to add title</a:t>
            </a:r>
          </a:p>
        </p:txBody>
      </p:sp>
      <p:sp>
        <p:nvSpPr>
          <p:cNvPr id="20" name="Subtitle 2">
            <a:extLst>
              <a:ext uri="{FF2B5EF4-FFF2-40B4-BE49-F238E27FC236}">
                <a16:creationId xmlns:a16="http://schemas.microsoft.com/office/drawing/2014/main" id="{F41F7CAD-B5BC-36F0-94FE-05FCE6E68801}"/>
              </a:ext>
            </a:extLst>
          </p:cNvPr>
          <p:cNvSpPr>
            <a:spLocks noGrp="1"/>
          </p:cNvSpPr>
          <p:nvPr>
            <p:ph type="subTitle" idx="11" hasCustomPrompt="1"/>
          </p:nvPr>
        </p:nvSpPr>
        <p:spPr>
          <a:xfrm>
            <a:off x="4453127" y="1234440"/>
            <a:ext cx="6857999" cy="365760"/>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Picture Placeholder 4">
            <a:extLst>
              <a:ext uri="{FF2B5EF4-FFF2-40B4-BE49-F238E27FC236}">
                <a16:creationId xmlns:a16="http://schemas.microsoft.com/office/drawing/2014/main" id="{E2097EA0-E1A4-437B-A23F-488927B95FE3}"/>
              </a:ext>
            </a:extLst>
          </p:cNvPr>
          <p:cNvSpPr>
            <a:spLocks noGrp="1"/>
          </p:cNvSpPr>
          <p:nvPr>
            <p:ph type="pic" sz="quarter" idx="10" hasCustomPrompt="1"/>
          </p:nvPr>
        </p:nvSpPr>
        <p:spPr>
          <a:xfrm>
            <a:off x="0" y="0"/>
            <a:ext cx="3971109" cy="6858000"/>
          </a:xfrm>
          <a:noFill/>
        </p:spPr>
        <p:txBody>
          <a:bodyPr anchor="ctr"/>
          <a:lstStyle>
            <a:lvl1pPr marL="0" indent="0" algn="ctr">
              <a:buNone/>
              <a:defRPr/>
            </a:lvl1pPr>
          </a:lstStyle>
          <a:p>
            <a:r>
              <a:rPr lang="en-US" dirty="0"/>
              <a:t>Add a picture </a:t>
            </a:r>
          </a:p>
        </p:txBody>
      </p:sp>
      <p:sp>
        <p:nvSpPr>
          <p:cNvPr id="22" name="Text Placeholder 3">
            <a:extLst>
              <a:ext uri="{FF2B5EF4-FFF2-40B4-BE49-F238E27FC236}">
                <a16:creationId xmlns:a16="http://schemas.microsoft.com/office/drawing/2014/main" id="{286B12DA-FA09-A9F6-13EE-795F5152B5B7}"/>
              </a:ext>
            </a:extLst>
          </p:cNvPr>
          <p:cNvSpPr>
            <a:spLocks noGrp="1"/>
          </p:cNvSpPr>
          <p:nvPr>
            <p:ph type="body" sz="half" idx="12" hasCustomPrompt="1"/>
          </p:nvPr>
        </p:nvSpPr>
        <p:spPr>
          <a:xfrm>
            <a:off x="4453128"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7360E21A-8528-AA7D-38F2-EF7EFC92CF36}"/>
              </a:ext>
            </a:extLst>
          </p:cNvPr>
          <p:cNvSpPr>
            <a:spLocks noGrp="1"/>
          </p:cNvSpPr>
          <p:nvPr>
            <p:ph type="body" sz="half" idx="13" hasCustomPrompt="1"/>
          </p:nvPr>
        </p:nvSpPr>
        <p:spPr>
          <a:xfrm>
            <a:off x="4453128" y="2194559"/>
            <a:ext cx="3291840" cy="2000923"/>
          </a:xfrm>
        </p:spPr>
        <p:txBody>
          <a:bodyPr numCol="1">
            <a:noAutofit/>
          </a:bodyPr>
          <a:lstStyle>
            <a:lvl1pPr marL="228600" indent="-228600" hangingPunct="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27">
            <a:extLst>
              <a:ext uri="{FF2B5EF4-FFF2-40B4-BE49-F238E27FC236}">
                <a16:creationId xmlns:a16="http://schemas.microsoft.com/office/drawing/2014/main" id="{EF397C28-0C1D-A853-FDE9-F0E8F3CE6ADA}"/>
              </a:ext>
            </a:extLst>
          </p:cNvPr>
          <p:cNvSpPr>
            <a:spLocks noGrp="1"/>
          </p:cNvSpPr>
          <p:nvPr>
            <p:ph type="body" sz="quarter" idx="16" hasCustomPrompt="1"/>
          </p:nvPr>
        </p:nvSpPr>
        <p:spPr>
          <a:xfrm>
            <a:off x="4453127" y="4447715"/>
            <a:ext cx="2382677" cy="1373775"/>
          </a:xfrm>
          <a:noFill/>
          <a:ln w="25400">
            <a:solidFill>
              <a:schemeClr val="bg2"/>
            </a:solidFill>
          </a:ln>
        </p:spPr>
        <p:txBody>
          <a:bodyPr lIns="182880" tIns="13716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5">
            <a:extLst>
              <a:ext uri="{FF2B5EF4-FFF2-40B4-BE49-F238E27FC236}">
                <a16:creationId xmlns:a16="http://schemas.microsoft.com/office/drawing/2014/main" id="{75FF0A15-82B0-95DF-9F8F-19D2C68E1CC8}"/>
              </a:ext>
            </a:extLst>
          </p:cNvPr>
          <p:cNvSpPr>
            <a:spLocks noGrp="1"/>
          </p:cNvSpPr>
          <p:nvPr>
            <p:ph type="body" sz="quarter" idx="18" hasCustomPrompt="1"/>
          </p:nvPr>
        </p:nvSpPr>
        <p:spPr>
          <a:xfrm>
            <a:off x="4536228" y="4831975"/>
            <a:ext cx="2214282" cy="913533"/>
          </a:xfr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a:t>
            </a:r>
          </a:p>
        </p:txBody>
      </p:sp>
      <p:sp>
        <p:nvSpPr>
          <p:cNvPr id="24" name="Text Placeholder 3">
            <a:extLst>
              <a:ext uri="{FF2B5EF4-FFF2-40B4-BE49-F238E27FC236}">
                <a16:creationId xmlns:a16="http://schemas.microsoft.com/office/drawing/2014/main" id="{D873DCFF-5889-873A-FEF4-22E59DC24696}"/>
              </a:ext>
            </a:extLst>
          </p:cNvPr>
          <p:cNvSpPr>
            <a:spLocks noGrp="1"/>
          </p:cNvSpPr>
          <p:nvPr>
            <p:ph type="body" sz="half" idx="14" hasCustomPrompt="1"/>
          </p:nvPr>
        </p:nvSpPr>
        <p:spPr>
          <a:xfrm>
            <a:off x="8001000"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5FAC96DB-FC65-87E4-1980-B1FF3C628DB0}"/>
              </a:ext>
            </a:extLst>
          </p:cNvPr>
          <p:cNvSpPr>
            <a:spLocks noGrp="1"/>
          </p:cNvSpPr>
          <p:nvPr>
            <p:ph type="body" sz="half" idx="15" hasCustomPrompt="1"/>
          </p:nvPr>
        </p:nvSpPr>
        <p:spPr>
          <a:xfrm>
            <a:off x="8001000" y="2194559"/>
            <a:ext cx="3291840" cy="3550949"/>
          </a:xfrm>
        </p:spPr>
        <p:txBody>
          <a:bodyPr numCol="1">
            <a:noAutofit/>
          </a:bodyPr>
          <a:lstStyle>
            <a:lvl1pPr marL="0" indent="0">
              <a:spcBef>
                <a:spcPts val="600"/>
              </a:spcBef>
              <a:spcAft>
                <a:spcPts val="1000"/>
              </a:spcAft>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3">
            <a:extLst>
              <a:ext uri="{FF2B5EF4-FFF2-40B4-BE49-F238E27FC236}">
                <a16:creationId xmlns:a16="http://schemas.microsoft.com/office/drawing/2014/main" id="{39717C9F-E573-041C-8212-A9E04D40638D}"/>
              </a:ext>
            </a:extLst>
          </p:cNvPr>
          <p:cNvSpPr>
            <a:spLocks noGrp="1"/>
          </p:cNvSpPr>
          <p:nvPr>
            <p:ph type="body" sz="half" idx="17" hasCustomPrompt="1"/>
          </p:nvPr>
        </p:nvSpPr>
        <p:spPr>
          <a:xfrm>
            <a:off x="4453127" y="6061039"/>
            <a:ext cx="6821425" cy="385480"/>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6" name="Slide Number Placeholder 5">
            <a:extLst>
              <a:ext uri="{FF2B5EF4-FFF2-40B4-BE49-F238E27FC236}">
                <a16:creationId xmlns:a16="http://schemas.microsoft.com/office/drawing/2014/main" id="{7B87CD47-95A7-4ABC-AD12-8F916194D62B}"/>
              </a:ext>
            </a:extLst>
          </p:cNvPr>
          <p:cNvSpPr>
            <a:spLocks noGrp="1"/>
          </p:cNvSpPr>
          <p:nvPr>
            <p:ph type="sldNum" sz="quarter" idx="4"/>
          </p:nvPr>
        </p:nvSpPr>
        <p:spPr>
          <a:xfrm>
            <a:off x="11274552" y="6061039"/>
            <a:ext cx="457200" cy="38548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74790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cipe Layout 2">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453128" y="457200"/>
            <a:ext cx="6858000" cy="731520"/>
          </a:xfrm>
          <a:prstGeom prst="rect">
            <a:avLst/>
          </a:prstGeom>
        </p:spPr>
        <p:txBody>
          <a:bodyPr lIns="91440" tIns="0" bIns="91440" anchor="t" anchorCtr="0">
            <a:noAutofit/>
          </a:bodyPr>
          <a:lstStyle>
            <a:lvl1pPr>
              <a:defRPr sz="3800">
                <a:solidFill>
                  <a:schemeClr val="tx1">
                    <a:lumMod val="85000"/>
                    <a:lumOff val="15000"/>
                  </a:schemeClr>
                </a:solidFill>
                <a:latin typeface="+mj-lt"/>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453128" y="1234440"/>
            <a:ext cx="6858000" cy="365760"/>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0" y="0"/>
            <a:ext cx="3968496" cy="6858000"/>
          </a:xfrm>
          <a:noFill/>
        </p:spPr>
        <p:txBody>
          <a:bodyPr anchor="ctr" anchorCtr="0"/>
          <a:lstStyle>
            <a:lvl1pPr marL="0" indent="0" algn="ctr">
              <a:buNone/>
              <a:defRPr/>
            </a:lvl1pPr>
          </a:lstStyle>
          <a:p>
            <a:r>
              <a:rPr lang="en-US" dirty="0"/>
              <a:t>Add a picture</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4453128"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4453128" y="2194559"/>
            <a:ext cx="3291840" cy="3657600"/>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8001000"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8001000" y="2194560"/>
            <a:ext cx="3291840" cy="2011680"/>
          </a:xfrm>
        </p:spPr>
        <p:txBody>
          <a:bodyPr numCol="1">
            <a:noAutofit/>
          </a:bodyPr>
          <a:lstStyle>
            <a:lvl1pPr marL="0" indent="0">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8001000" y="4379256"/>
            <a:ext cx="2286000" cy="1472903"/>
          </a:xfrm>
          <a:noFill/>
          <a:ln w="25400">
            <a:solidFill>
              <a:schemeClr val="bg2"/>
            </a:solidFill>
          </a:ln>
        </p:spPr>
        <p:txBody>
          <a:bodyPr lIns="182880" tIns="18288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5">
            <a:extLst>
              <a:ext uri="{FF2B5EF4-FFF2-40B4-BE49-F238E27FC236}">
                <a16:creationId xmlns:a16="http://schemas.microsoft.com/office/drawing/2014/main" id="{0D26317B-51D7-0B25-F2DE-D12AF43DC82A}"/>
              </a:ext>
            </a:extLst>
          </p:cNvPr>
          <p:cNvSpPr>
            <a:spLocks noGrp="1"/>
          </p:cNvSpPr>
          <p:nvPr>
            <p:ph type="body" sz="quarter" idx="18" hasCustomPrompt="1"/>
          </p:nvPr>
        </p:nvSpPr>
        <p:spPr>
          <a:xfrm>
            <a:off x="8104372" y="4831415"/>
            <a:ext cx="2102035" cy="923926"/>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 </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4453128" y="6078071"/>
            <a:ext cx="6821424" cy="365760"/>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 name="Slide Number Placeholder 5">
            <a:extLst>
              <a:ext uri="{FF2B5EF4-FFF2-40B4-BE49-F238E27FC236}">
                <a16:creationId xmlns:a16="http://schemas.microsoft.com/office/drawing/2014/main" id="{08A89469-622B-8F34-ABA7-F43C49266D49}"/>
              </a:ext>
            </a:extLst>
          </p:cNvPr>
          <p:cNvSpPr>
            <a:spLocks noGrp="1"/>
          </p:cNvSpPr>
          <p:nvPr>
            <p:ph type="sldNum" sz="quarter" idx="4"/>
          </p:nvPr>
        </p:nvSpPr>
        <p:spPr>
          <a:xfrm>
            <a:off x="11274552" y="6078071"/>
            <a:ext cx="457200" cy="368448"/>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106433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cipe Layou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450080" y="457200"/>
            <a:ext cx="6858000" cy="731520"/>
          </a:xfrm>
          <a:prstGeom prst="rect">
            <a:avLst/>
          </a:prstGeom>
        </p:spPr>
        <p:txBody>
          <a:bodyPr lIns="91440" tIns="0" rIns="0" bIns="91440" anchor="t" anchorCtr="0">
            <a:noAutofit/>
          </a:bodyPr>
          <a:lstStyle>
            <a:lvl1pPr>
              <a:defRPr sz="3800">
                <a:solidFill>
                  <a:schemeClr val="tx1">
                    <a:lumMod val="85000"/>
                    <a:lumOff val="15000"/>
                  </a:schemeClr>
                </a:solidFill>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450080" y="1234440"/>
            <a:ext cx="6858000" cy="39987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Rectangle 2">
            <a:extLst>
              <a:ext uri="{FF2B5EF4-FFF2-40B4-BE49-F238E27FC236}">
                <a16:creationId xmlns:a16="http://schemas.microsoft.com/office/drawing/2014/main" id="{F9B3E8FC-A34C-B9D5-8365-5C51439D7BC1}"/>
              </a:ext>
              <a:ext uri="{C183D7F6-B498-43B3-948B-1728B52AA6E4}">
                <adec:decorative xmlns:adec="http://schemas.microsoft.com/office/drawing/2017/decorative" val="1"/>
              </a:ext>
            </a:extLst>
          </p:cNvPr>
          <p:cNvSpPr/>
          <p:nvPr userDrawn="1"/>
        </p:nvSpPr>
        <p:spPr>
          <a:xfrm>
            <a:off x="0" y="0"/>
            <a:ext cx="3968496"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457200" y="457200"/>
            <a:ext cx="3017520" cy="365760"/>
          </a:xfrm>
        </p:spPr>
        <p:txBody>
          <a:bodyPr>
            <a:noAutofit/>
          </a:bodyPr>
          <a:lstStyle>
            <a:lvl1pPr marL="0" indent="0" algn="l">
              <a:buNone/>
              <a:defRPr sz="1400" b="1" i="0" cap="all" spc="100" baseline="0">
                <a:solidFill>
                  <a:schemeClr val="tx1"/>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457200" y="822960"/>
            <a:ext cx="3017520" cy="4825486"/>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baseline="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457200" y="5899670"/>
            <a:ext cx="3017520" cy="590774"/>
          </a:xfrm>
        </p:spPr>
        <p:txBody>
          <a:bodyPr bIns="0" numCol="1" anchor="t" anchorCtr="0">
            <a:noAutofit/>
          </a:bodyPr>
          <a:lstStyle>
            <a:lvl1pPr marL="0" indent="0">
              <a:lnSpc>
                <a:spcPts val="14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9" name="Text Placeholder 8">
            <a:extLst>
              <a:ext uri="{FF2B5EF4-FFF2-40B4-BE49-F238E27FC236}">
                <a16:creationId xmlns:a16="http://schemas.microsoft.com/office/drawing/2014/main" id="{25014CF3-9F46-B306-A321-E12B99157F07}"/>
              </a:ext>
            </a:extLst>
          </p:cNvPr>
          <p:cNvSpPr>
            <a:spLocks noGrp="1"/>
          </p:cNvSpPr>
          <p:nvPr>
            <p:ph type="body" sz="quarter" idx="33" hasCustomPrompt="1"/>
          </p:nvPr>
        </p:nvSpPr>
        <p:spPr>
          <a:xfrm>
            <a:off x="4294095" y="1828798"/>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29" name="Text Placeholder 3">
            <a:extLst>
              <a:ext uri="{FF2B5EF4-FFF2-40B4-BE49-F238E27FC236}">
                <a16:creationId xmlns:a16="http://schemas.microsoft.com/office/drawing/2014/main" id="{B934946C-9253-40AA-84F7-378E3106E765}"/>
              </a:ext>
            </a:extLst>
          </p:cNvPr>
          <p:cNvSpPr>
            <a:spLocks noGrp="1"/>
          </p:cNvSpPr>
          <p:nvPr>
            <p:ph type="body" sz="half" idx="21" hasCustomPrompt="1"/>
          </p:nvPr>
        </p:nvSpPr>
        <p:spPr>
          <a:xfrm>
            <a:off x="4911773" y="1828798"/>
            <a:ext cx="2377440" cy="137160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5" name="Picture Placeholder 29" descr="An empty placeholder to add an image. Click on the placeholder and select the image that you wish to add.">
            <a:extLst>
              <a:ext uri="{FF2B5EF4-FFF2-40B4-BE49-F238E27FC236}">
                <a16:creationId xmlns:a16="http://schemas.microsoft.com/office/drawing/2014/main" id="{1216BA9B-211A-403E-8645-BA7B4B237633}"/>
              </a:ext>
            </a:extLst>
          </p:cNvPr>
          <p:cNvSpPr>
            <a:spLocks noGrp="1"/>
          </p:cNvSpPr>
          <p:nvPr>
            <p:ph type="pic" sz="quarter" idx="19" hasCustomPrompt="1"/>
          </p:nvPr>
        </p:nvSpPr>
        <p:spPr>
          <a:xfrm>
            <a:off x="7536029" y="1828798"/>
            <a:ext cx="1645920" cy="1371600"/>
          </a:xfrm>
          <a:noFill/>
        </p:spPr>
        <p:txBody>
          <a:bodyPr anchor="ctr" anchorCtr="0">
            <a:normAutofit/>
          </a:bodyPr>
          <a:lstStyle>
            <a:lvl1pPr marL="0" indent="0" algn="ctr">
              <a:buNone/>
              <a:defRPr sz="2000"/>
            </a:lvl1pPr>
          </a:lstStyle>
          <a:p>
            <a:r>
              <a:rPr lang="en-US" dirty="0"/>
              <a:t>Add a picture</a:t>
            </a:r>
          </a:p>
        </p:txBody>
      </p:sp>
      <p:sp>
        <p:nvSpPr>
          <p:cNvPr id="10" name="Text Placeholder 8">
            <a:extLst>
              <a:ext uri="{FF2B5EF4-FFF2-40B4-BE49-F238E27FC236}">
                <a16:creationId xmlns:a16="http://schemas.microsoft.com/office/drawing/2014/main" id="{5C47D7B1-0313-A237-578A-846401657F08}"/>
              </a:ext>
            </a:extLst>
          </p:cNvPr>
          <p:cNvSpPr>
            <a:spLocks noGrp="1"/>
          </p:cNvSpPr>
          <p:nvPr>
            <p:ph type="body" sz="quarter" idx="34" hasCustomPrompt="1"/>
          </p:nvPr>
        </p:nvSpPr>
        <p:spPr>
          <a:xfrm>
            <a:off x="4294095" y="3421379"/>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38" name="Text Placeholder 3">
            <a:extLst>
              <a:ext uri="{FF2B5EF4-FFF2-40B4-BE49-F238E27FC236}">
                <a16:creationId xmlns:a16="http://schemas.microsoft.com/office/drawing/2014/main" id="{EED0BB26-D2F7-4112-BAFC-D9A66C9DD5EE}"/>
              </a:ext>
            </a:extLst>
          </p:cNvPr>
          <p:cNvSpPr>
            <a:spLocks noGrp="1"/>
          </p:cNvSpPr>
          <p:nvPr>
            <p:ph type="body" sz="half" idx="27" hasCustomPrompt="1"/>
          </p:nvPr>
        </p:nvSpPr>
        <p:spPr>
          <a:xfrm>
            <a:off x="4911773" y="3421379"/>
            <a:ext cx="2377440" cy="137160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00F5F5B-FD46-4295-B012-F670E320EA6D}"/>
              </a:ext>
            </a:extLst>
          </p:cNvPr>
          <p:cNvSpPr>
            <a:spLocks noGrp="1"/>
          </p:cNvSpPr>
          <p:nvPr>
            <p:ph type="pic" sz="quarter" idx="29" hasCustomPrompt="1"/>
          </p:nvPr>
        </p:nvSpPr>
        <p:spPr>
          <a:xfrm>
            <a:off x="7536029" y="3426459"/>
            <a:ext cx="1645920" cy="1371600"/>
          </a:xfrm>
          <a:noFill/>
        </p:spPr>
        <p:txBody>
          <a:bodyPr anchor="ctr" anchorCtr="0">
            <a:normAutofit/>
          </a:bodyPr>
          <a:lstStyle>
            <a:lvl1pPr marL="0" indent="0" algn="ctr">
              <a:buNone/>
              <a:defRPr sz="2000"/>
            </a:lvl1pPr>
          </a:lstStyle>
          <a:p>
            <a:r>
              <a:rPr lang="en-US" dirty="0"/>
              <a:t>Add a picture</a:t>
            </a:r>
          </a:p>
        </p:txBody>
      </p:sp>
      <p:sp>
        <p:nvSpPr>
          <p:cNvPr id="11" name="Text Placeholder 8">
            <a:extLst>
              <a:ext uri="{FF2B5EF4-FFF2-40B4-BE49-F238E27FC236}">
                <a16:creationId xmlns:a16="http://schemas.microsoft.com/office/drawing/2014/main" id="{2A867797-E0E8-323E-39BA-BC807137AF09}"/>
              </a:ext>
            </a:extLst>
          </p:cNvPr>
          <p:cNvSpPr>
            <a:spLocks noGrp="1"/>
          </p:cNvSpPr>
          <p:nvPr>
            <p:ph type="body" sz="quarter" idx="35" hasCustomPrompt="1"/>
          </p:nvPr>
        </p:nvSpPr>
        <p:spPr>
          <a:xfrm>
            <a:off x="4294095" y="5024120"/>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39" name="Text Placeholder 3">
            <a:extLst>
              <a:ext uri="{FF2B5EF4-FFF2-40B4-BE49-F238E27FC236}">
                <a16:creationId xmlns:a16="http://schemas.microsoft.com/office/drawing/2014/main" id="{647B97E8-F206-4899-A05D-3CEA7763CBD7}"/>
              </a:ext>
            </a:extLst>
          </p:cNvPr>
          <p:cNvSpPr>
            <a:spLocks noGrp="1"/>
          </p:cNvSpPr>
          <p:nvPr>
            <p:ph type="body" sz="half" idx="28" hasCustomPrompt="1"/>
          </p:nvPr>
        </p:nvSpPr>
        <p:spPr>
          <a:xfrm>
            <a:off x="4911773" y="5013960"/>
            <a:ext cx="2377440" cy="138176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29" descr="An empty placeholder to add an image. Click on the placeholder and select the image that you wish to add.">
            <a:extLst>
              <a:ext uri="{FF2B5EF4-FFF2-40B4-BE49-F238E27FC236}">
                <a16:creationId xmlns:a16="http://schemas.microsoft.com/office/drawing/2014/main" id="{A15085C5-1FA2-4C89-A410-A151654D4090}"/>
              </a:ext>
            </a:extLst>
          </p:cNvPr>
          <p:cNvSpPr>
            <a:spLocks noGrp="1"/>
          </p:cNvSpPr>
          <p:nvPr>
            <p:ph type="pic" sz="quarter" idx="31" hasCustomPrompt="1"/>
          </p:nvPr>
        </p:nvSpPr>
        <p:spPr>
          <a:xfrm>
            <a:off x="7531829" y="5024120"/>
            <a:ext cx="1645920" cy="1371600"/>
          </a:xfrm>
          <a:noFill/>
        </p:spPr>
        <p:txBody>
          <a:bodyPr anchor="ctr" anchorCtr="0">
            <a:normAutofit/>
          </a:bodyPr>
          <a:lstStyle>
            <a:lvl1pPr marL="0" indent="0" algn="ctr">
              <a:buNone/>
              <a:defRPr sz="2000"/>
            </a:lvl1pPr>
          </a:lstStyle>
          <a:p>
            <a:r>
              <a:rPr lang="en-US" dirty="0"/>
              <a:t>Add a picture</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9441396" y="1828798"/>
            <a:ext cx="1828800" cy="2606040"/>
          </a:xfrm>
          <a:noFill/>
        </p:spPr>
        <p:txBody>
          <a:bodyPr anchor="ctr" anchorCtr="0">
            <a:normAutofit/>
          </a:bodyPr>
          <a:lstStyle>
            <a:lvl1pPr marL="0" indent="0" algn="ctr">
              <a:buNone/>
              <a:defRPr sz="2000"/>
            </a:lvl1pPr>
          </a:lstStyle>
          <a:p>
            <a:r>
              <a:rPr lang="en-US" dirty="0"/>
              <a:t>Add a picture</a:t>
            </a:r>
          </a:p>
        </p:txBody>
      </p:sp>
      <p:sp>
        <p:nvSpPr>
          <p:cNvPr id="6" name="Text Placeholder 27">
            <a:extLst>
              <a:ext uri="{FF2B5EF4-FFF2-40B4-BE49-F238E27FC236}">
                <a16:creationId xmlns:a16="http://schemas.microsoft.com/office/drawing/2014/main" id="{F5C877D0-8422-E1CB-B1E1-D9E7DA64E90E}"/>
              </a:ext>
            </a:extLst>
          </p:cNvPr>
          <p:cNvSpPr>
            <a:spLocks noGrp="1"/>
          </p:cNvSpPr>
          <p:nvPr>
            <p:ph type="body" sz="quarter" idx="32" hasCustomPrompt="1"/>
          </p:nvPr>
        </p:nvSpPr>
        <p:spPr>
          <a:xfrm>
            <a:off x="9445752" y="4670264"/>
            <a:ext cx="1824444" cy="1725456"/>
          </a:xfrm>
          <a:noFill/>
          <a:ln w="25400">
            <a:solidFill>
              <a:schemeClr val="bg2"/>
            </a:solidFill>
          </a:ln>
        </p:spPr>
        <p:txBody>
          <a:bodyPr lIns="182880" tIns="36576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a:t>
            </a:r>
          </a:p>
        </p:txBody>
      </p:sp>
      <p:sp>
        <p:nvSpPr>
          <p:cNvPr id="7" name="Text Placeholder 5">
            <a:extLst>
              <a:ext uri="{FF2B5EF4-FFF2-40B4-BE49-F238E27FC236}">
                <a16:creationId xmlns:a16="http://schemas.microsoft.com/office/drawing/2014/main" id="{491A1D48-EEE9-45E6-8E9E-0B0DA4BC1E1C}"/>
              </a:ext>
            </a:extLst>
          </p:cNvPr>
          <p:cNvSpPr>
            <a:spLocks noGrp="1"/>
          </p:cNvSpPr>
          <p:nvPr>
            <p:ph type="body" sz="quarter" idx="18" hasCustomPrompt="1"/>
          </p:nvPr>
        </p:nvSpPr>
        <p:spPr>
          <a:xfrm>
            <a:off x="9549124" y="5432611"/>
            <a:ext cx="1677623" cy="772159"/>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 </a:t>
            </a:r>
          </a:p>
        </p:txBody>
      </p:sp>
      <p:sp>
        <p:nvSpPr>
          <p:cNvPr id="5" name="Slide Number Placeholder 5">
            <a:extLst>
              <a:ext uri="{FF2B5EF4-FFF2-40B4-BE49-F238E27FC236}">
                <a16:creationId xmlns:a16="http://schemas.microsoft.com/office/drawing/2014/main" id="{9FCE6334-5F06-631B-050F-C708EE225327}"/>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228767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cipe Layout 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5E4DD4-EC55-FD1C-4BAA-1B110252D733}"/>
              </a:ext>
              <a:ext uri="{C183D7F6-B498-43B3-948B-1728B52AA6E4}">
                <adec:decorative xmlns:adec="http://schemas.microsoft.com/office/drawing/2017/decorative" val="1"/>
              </a:ext>
            </a:extLst>
          </p:cNvPr>
          <p:cNvSpPr/>
          <p:nvPr userDrawn="1"/>
        </p:nvSpPr>
        <p:spPr>
          <a:xfrm>
            <a:off x="8375236" y="0"/>
            <a:ext cx="3816763"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57201" y="457200"/>
            <a:ext cx="7452360" cy="731520"/>
          </a:xfrm>
          <a:prstGeom prst="rect">
            <a:avLst/>
          </a:prstGeom>
        </p:spPr>
        <p:txBody>
          <a:bodyPr lIns="91440" tIns="0" bIns="91440" anchor="t" anchorCtr="0">
            <a:noAutofit/>
          </a:bodyPr>
          <a:lstStyle>
            <a:lvl1pPr>
              <a:defRPr sz="3800">
                <a:solidFill>
                  <a:schemeClr val="tx1">
                    <a:lumMod val="85000"/>
                    <a:lumOff val="15000"/>
                  </a:schemeClr>
                </a:solidFill>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57201" y="1234439"/>
            <a:ext cx="7452360" cy="40233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ext Placeholder 8">
            <a:extLst>
              <a:ext uri="{FF2B5EF4-FFF2-40B4-BE49-F238E27FC236}">
                <a16:creationId xmlns:a16="http://schemas.microsoft.com/office/drawing/2014/main" id="{EA909FD6-6520-D58C-69F8-D76DDFE6C9AC}"/>
              </a:ext>
            </a:extLst>
          </p:cNvPr>
          <p:cNvSpPr>
            <a:spLocks noGrp="1"/>
          </p:cNvSpPr>
          <p:nvPr>
            <p:ph type="body" sz="quarter" idx="33" hasCustomPrompt="1"/>
          </p:nvPr>
        </p:nvSpPr>
        <p:spPr>
          <a:xfrm>
            <a:off x="292072" y="183337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34" name="Text Placeholder 3">
            <a:extLst>
              <a:ext uri="{FF2B5EF4-FFF2-40B4-BE49-F238E27FC236}">
                <a16:creationId xmlns:a16="http://schemas.microsoft.com/office/drawing/2014/main" id="{18F989E1-F209-41C2-AEC2-BDDDEE48E1E5}"/>
              </a:ext>
            </a:extLst>
          </p:cNvPr>
          <p:cNvSpPr>
            <a:spLocks noGrp="1"/>
          </p:cNvSpPr>
          <p:nvPr>
            <p:ph type="body" sz="half" idx="21" hasCustomPrompt="1"/>
          </p:nvPr>
        </p:nvSpPr>
        <p:spPr>
          <a:xfrm>
            <a:off x="914400"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0" name="Text Placeholder 8">
            <a:extLst>
              <a:ext uri="{FF2B5EF4-FFF2-40B4-BE49-F238E27FC236}">
                <a16:creationId xmlns:a16="http://schemas.microsoft.com/office/drawing/2014/main" id="{5437708E-D57D-9164-281B-11FED6FA0F7A}"/>
              </a:ext>
            </a:extLst>
          </p:cNvPr>
          <p:cNvSpPr>
            <a:spLocks noGrp="1"/>
          </p:cNvSpPr>
          <p:nvPr>
            <p:ph type="body" sz="quarter" idx="37" hasCustomPrompt="1"/>
          </p:nvPr>
        </p:nvSpPr>
        <p:spPr>
          <a:xfrm>
            <a:off x="2885334" y="183337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42" name="Text Placeholder 3">
            <a:extLst>
              <a:ext uri="{FF2B5EF4-FFF2-40B4-BE49-F238E27FC236}">
                <a16:creationId xmlns:a16="http://schemas.microsoft.com/office/drawing/2014/main" id="{5771C520-4E5C-4853-AE35-F250CB8FB5D8}"/>
              </a:ext>
            </a:extLst>
          </p:cNvPr>
          <p:cNvSpPr>
            <a:spLocks noGrp="1"/>
          </p:cNvSpPr>
          <p:nvPr>
            <p:ph type="body" sz="half" idx="32" hasCustomPrompt="1"/>
          </p:nvPr>
        </p:nvSpPr>
        <p:spPr>
          <a:xfrm>
            <a:off x="3513466"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1" name="Text Placeholder 8">
            <a:extLst>
              <a:ext uri="{FF2B5EF4-FFF2-40B4-BE49-F238E27FC236}">
                <a16:creationId xmlns:a16="http://schemas.microsoft.com/office/drawing/2014/main" id="{B185744E-C749-E648-C70E-AC21183EC389}"/>
              </a:ext>
            </a:extLst>
          </p:cNvPr>
          <p:cNvSpPr>
            <a:spLocks noGrp="1"/>
          </p:cNvSpPr>
          <p:nvPr>
            <p:ph type="body" sz="quarter" idx="38" hasCustomPrompt="1"/>
          </p:nvPr>
        </p:nvSpPr>
        <p:spPr>
          <a:xfrm>
            <a:off x="5441729" y="1837436"/>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44" name="Text Placeholder 3">
            <a:extLst>
              <a:ext uri="{FF2B5EF4-FFF2-40B4-BE49-F238E27FC236}">
                <a16:creationId xmlns:a16="http://schemas.microsoft.com/office/drawing/2014/main" id="{5C64EC75-B525-40E2-B054-6BA5895D0794}"/>
              </a:ext>
            </a:extLst>
          </p:cNvPr>
          <p:cNvSpPr>
            <a:spLocks noGrp="1"/>
          </p:cNvSpPr>
          <p:nvPr>
            <p:ph type="body" sz="half" idx="34" hasCustomPrompt="1"/>
          </p:nvPr>
        </p:nvSpPr>
        <p:spPr>
          <a:xfrm>
            <a:off x="6073201" y="1828800"/>
            <a:ext cx="1828800" cy="1940559"/>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3" name="Picture Placeholder 29" descr="An empty placeholder to add an image. Click on the placeholder and select the image that you wish to add.">
            <a:extLst>
              <a:ext uri="{FF2B5EF4-FFF2-40B4-BE49-F238E27FC236}">
                <a16:creationId xmlns:a16="http://schemas.microsoft.com/office/drawing/2014/main" id="{85FEB9CB-F2B1-47F4-9097-30FAF7942942}"/>
              </a:ext>
            </a:extLst>
          </p:cNvPr>
          <p:cNvSpPr>
            <a:spLocks noGrp="1"/>
          </p:cNvSpPr>
          <p:nvPr>
            <p:ph type="pic" sz="quarter" idx="20" hasCustomPrompt="1"/>
          </p:nvPr>
        </p:nvSpPr>
        <p:spPr>
          <a:xfrm>
            <a:off x="457200" y="4023360"/>
            <a:ext cx="2286000" cy="2377440"/>
          </a:xfrm>
          <a:noFill/>
        </p:spPr>
        <p:txBody>
          <a:bodyPr anchor="ctr" anchorCtr="0">
            <a:normAutofit/>
          </a:bodyPr>
          <a:lstStyle>
            <a:lvl1pPr marL="0" indent="0" algn="ctr">
              <a:buNone/>
              <a:defRPr sz="2000"/>
            </a:lvl1pPr>
          </a:lstStyle>
          <a:p>
            <a:r>
              <a:rPr lang="en-US" dirty="0"/>
              <a:t>Add a picture</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45707C7B-9828-45A7-AF95-4A3BE756BBBA}"/>
              </a:ext>
            </a:extLst>
          </p:cNvPr>
          <p:cNvSpPr>
            <a:spLocks noGrp="1"/>
          </p:cNvSpPr>
          <p:nvPr>
            <p:ph type="pic" sz="quarter" idx="29" hasCustomPrompt="1"/>
          </p:nvPr>
        </p:nvSpPr>
        <p:spPr>
          <a:xfrm>
            <a:off x="3041517" y="4023360"/>
            <a:ext cx="2286000" cy="2377440"/>
          </a:xfrm>
          <a:noFill/>
        </p:spPr>
        <p:txBody>
          <a:bodyPr anchor="ctr" anchorCtr="0">
            <a:normAutofit/>
          </a:bodyPr>
          <a:lstStyle>
            <a:lvl1pPr marL="0" indent="0" algn="ctr">
              <a:buNone/>
              <a:defRPr sz="2000"/>
            </a:lvl1pPr>
          </a:lstStyle>
          <a:p>
            <a:r>
              <a:rPr lang="en-US" dirty="0"/>
              <a:t>Add a picture</a:t>
            </a:r>
          </a:p>
        </p:txBody>
      </p:sp>
      <p:sp>
        <p:nvSpPr>
          <p:cNvPr id="41" name="Picture Placeholder 29" descr="An empty placeholder to add an image. Click on the placeholder and select the image that you wish to add.">
            <a:extLst>
              <a:ext uri="{FF2B5EF4-FFF2-40B4-BE49-F238E27FC236}">
                <a16:creationId xmlns:a16="http://schemas.microsoft.com/office/drawing/2014/main" id="{56FDA5AA-A766-4B21-8377-9267FFBAE31F}"/>
              </a:ext>
            </a:extLst>
          </p:cNvPr>
          <p:cNvSpPr>
            <a:spLocks noGrp="1"/>
          </p:cNvSpPr>
          <p:nvPr>
            <p:ph type="pic" sz="quarter" idx="31" hasCustomPrompt="1"/>
          </p:nvPr>
        </p:nvSpPr>
        <p:spPr>
          <a:xfrm>
            <a:off x="5625835" y="4023360"/>
            <a:ext cx="2286000" cy="2377440"/>
          </a:xfrm>
          <a:noFill/>
        </p:spPr>
        <p:txBody>
          <a:bodyPr anchor="ctr" anchorCtr="0">
            <a:normAutofit/>
          </a:bodyPr>
          <a:lstStyle>
            <a:lvl1pPr marL="0" indent="0" algn="ctr">
              <a:buNone/>
              <a:defRPr sz="2000"/>
            </a:lvl1pPr>
          </a:lstStyle>
          <a:p>
            <a:r>
              <a:rPr lang="en-US" dirty="0"/>
              <a:t>Add a picture</a:t>
            </a:r>
          </a:p>
        </p:txBody>
      </p:sp>
      <p:sp>
        <p:nvSpPr>
          <p:cNvPr id="7" name="Text Placeholder 27">
            <a:extLst>
              <a:ext uri="{FF2B5EF4-FFF2-40B4-BE49-F238E27FC236}">
                <a16:creationId xmlns:a16="http://schemas.microsoft.com/office/drawing/2014/main" id="{DBE1AF55-241D-46F7-020E-6E023917E453}"/>
              </a:ext>
            </a:extLst>
          </p:cNvPr>
          <p:cNvSpPr>
            <a:spLocks noGrp="1"/>
          </p:cNvSpPr>
          <p:nvPr>
            <p:ph type="body" sz="quarter" idx="35" hasCustomPrompt="1"/>
          </p:nvPr>
        </p:nvSpPr>
        <p:spPr>
          <a:xfrm>
            <a:off x="8803409" y="457199"/>
            <a:ext cx="2468881" cy="1179575"/>
          </a:xfrm>
          <a:noFill/>
          <a:ln w="25400">
            <a:solidFill>
              <a:schemeClr val="bg2">
                <a:lumMod val="90000"/>
              </a:schemeClr>
            </a:solidFill>
          </a:ln>
        </p:spPr>
        <p:txBody>
          <a:bodyPr lIns="182880" tIns="182880" rIns="182880" bIns="182880" anchor="t" anchorCtr="0">
            <a:noAutofit/>
          </a:bodyPr>
          <a:lstStyle>
            <a:lvl1pPr marL="0" indent="0" algn="l">
              <a:lnSpc>
                <a:spcPct val="100000"/>
              </a:lnSpc>
              <a:spcBef>
                <a:spcPts val="0"/>
              </a:spcBef>
              <a:buNone/>
              <a:defRPr sz="14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a:t>
            </a:r>
          </a:p>
        </p:txBody>
      </p:sp>
      <p:sp>
        <p:nvSpPr>
          <p:cNvPr id="8" name="Text Placeholder 5">
            <a:extLst>
              <a:ext uri="{FF2B5EF4-FFF2-40B4-BE49-F238E27FC236}">
                <a16:creationId xmlns:a16="http://schemas.microsoft.com/office/drawing/2014/main" id="{7D37B2C1-B0B7-3A07-F79E-132B06771648}"/>
              </a:ext>
            </a:extLst>
          </p:cNvPr>
          <p:cNvSpPr>
            <a:spLocks noGrp="1"/>
          </p:cNvSpPr>
          <p:nvPr>
            <p:ph type="body" sz="quarter" idx="36" hasCustomPrompt="1"/>
          </p:nvPr>
        </p:nvSpPr>
        <p:spPr>
          <a:xfrm>
            <a:off x="8861062" y="972659"/>
            <a:ext cx="2331194" cy="527872"/>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 </a:t>
            </a:r>
          </a:p>
        </p:txBody>
      </p:sp>
      <p:sp>
        <p:nvSpPr>
          <p:cNvPr id="27" name="Text Placeholder 3">
            <a:extLst>
              <a:ext uri="{FF2B5EF4-FFF2-40B4-BE49-F238E27FC236}">
                <a16:creationId xmlns:a16="http://schemas.microsoft.com/office/drawing/2014/main" id="{0A7E883A-5927-45B9-A5FB-8EFF513E0CAA}"/>
              </a:ext>
            </a:extLst>
          </p:cNvPr>
          <p:cNvSpPr>
            <a:spLocks noGrp="1"/>
          </p:cNvSpPr>
          <p:nvPr>
            <p:ph type="body" sz="half" idx="19" hasCustomPrompt="1"/>
          </p:nvPr>
        </p:nvSpPr>
        <p:spPr>
          <a:xfrm>
            <a:off x="8803410" y="1828800"/>
            <a:ext cx="2468880" cy="365760"/>
          </a:xfrm>
        </p:spPr>
        <p:txBody>
          <a:bodyPr tIns="0">
            <a:noAutofit/>
          </a:bodyPr>
          <a:lstStyle>
            <a:lvl1pPr marL="0" indent="0" algn="l">
              <a:buNone/>
              <a:defRPr sz="1400" b="1" i="0" cap="all" spc="100" baseline="0">
                <a:solidFill>
                  <a:schemeClr val="tx1"/>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9" name="Text Placeholder 3">
            <a:extLst>
              <a:ext uri="{FF2B5EF4-FFF2-40B4-BE49-F238E27FC236}">
                <a16:creationId xmlns:a16="http://schemas.microsoft.com/office/drawing/2014/main" id="{51D8D2EE-CE39-4FED-B22E-D2513633F89E}"/>
              </a:ext>
            </a:extLst>
          </p:cNvPr>
          <p:cNvSpPr>
            <a:spLocks noGrp="1"/>
          </p:cNvSpPr>
          <p:nvPr>
            <p:ph type="body" sz="half" idx="18" hasCustomPrompt="1"/>
          </p:nvPr>
        </p:nvSpPr>
        <p:spPr>
          <a:xfrm>
            <a:off x="8803410" y="2194561"/>
            <a:ext cx="2468880" cy="3500846"/>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8803410" y="5695407"/>
            <a:ext cx="2468880" cy="751113"/>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6" name="Slide Number Placeholder 5">
            <a:extLst>
              <a:ext uri="{FF2B5EF4-FFF2-40B4-BE49-F238E27FC236}">
                <a16:creationId xmlns:a16="http://schemas.microsoft.com/office/drawing/2014/main" id="{D306F6CE-FA17-07AF-E9BA-CB6242B9B2CF}"/>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208499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cipe Layout 5">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3CD38C-843F-B826-0F88-EA76F39C7463}"/>
              </a:ext>
              <a:ext uri="{C183D7F6-B498-43B3-948B-1728B52AA6E4}">
                <adec:decorative xmlns:adec="http://schemas.microsoft.com/office/drawing/2017/decorative" val="1"/>
              </a:ext>
            </a:extLst>
          </p:cNvPr>
          <p:cNvSpPr/>
          <p:nvPr userDrawn="1"/>
        </p:nvSpPr>
        <p:spPr>
          <a:xfrm>
            <a:off x="6099623" y="0"/>
            <a:ext cx="6092377"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57200" y="457200"/>
            <a:ext cx="5212080" cy="731520"/>
          </a:xfrm>
          <a:prstGeom prst="rect">
            <a:avLst/>
          </a:prstGeom>
        </p:spPr>
        <p:txBody>
          <a:bodyPr lIns="91440" tIns="0" bIns="91440" anchor="t" anchorCtr="0">
            <a:noAutofit/>
          </a:bodyPr>
          <a:lstStyle>
            <a:lvl1pPr algn="l">
              <a:defRPr sz="3800">
                <a:solidFill>
                  <a:schemeClr val="tx1">
                    <a:lumMod val="85000"/>
                    <a:lumOff val="15000"/>
                  </a:schemeClr>
                </a:solidFill>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57200" y="1234440"/>
            <a:ext cx="5212080" cy="402336"/>
          </a:xfrm>
        </p:spPr>
        <p:txBody>
          <a:bodyPr lIns="91440">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Picture Placeholder 29" descr="An empty placeholder to add an image. Click on the placeholder and select the image that you wish to add.">
            <a:extLst>
              <a:ext uri="{FF2B5EF4-FFF2-40B4-BE49-F238E27FC236}">
                <a16:creationId xmlns:a16="http://schemas.microsoft.com/office/drawing/2014/main" id="{79870104-83A7-A628-B0CE-73DD22B8228C}"/>
              </a:ext>
            </a:extLst>
          </p:cNvPr>
          <p:cNvSpPr>
            <a:spLocks noGrp="1"/>
          </p:cNvSpPr>
          <p:nvPr>
            <p:ph type="pic" sz="quarter" idx="38" hasCustomPrompt="1"/>
          </p:nvPr>
        </p:nvSpPr>
        <p:spPr>
          <a:xfrm>
            <a:off x="457200" y="1828800"/>
            <a:ext cx="5212080" cy="1143264"/>
          </a:xfrm>
          <a:noFill/>
        </p:spPr>
        <p:txBody>
          <a:bodyPr anchor="ctr" anchorCtr="0">
            <a:normAutofit/>
          </a:bodyPr>
          <a:lstStyle>
            <a:lvl1pPr marL="0" indent="0" algn="ctr">
              <a:buNone/>
              <a:defRPr sz="1800"/>
            </a:lvl1pPr>
          </a:lstStyle>
          <a:p>
            <a:r>
              <a:rPr lang="en-US" dirty="0"/>
              <a:t>Add a picture</a:t>
            </a:r>
          </a:p>
        </p:txBody>
      </p:sp>
      <p:sp>
        <p:nvSpPr>
          <p:cNvPr id="27" name="Text Placeholder 27">
            <a:extLst>
              <a:ext uri="{FF2B5EF4-FFF2-40B4-BE49-F238E27FC236}">
                <a16:creationId xmlns:a16="http://schemas.microsoft.com/office/drawing/2014/main" id="{7B211DA6-5909-4778-ACCB-FDDE1061AEEB}"/>
              </a:ext>
            </a:extLst>
          </p:cNvPr>
          <p:cNvSpPr>
            <a:spLocks noGrp="1"/>
          </p:cNvSpPr>
          <p:nvPr>
            <p:ph type="body" sz="quarter" idx="18" hasCustomPrompt="1"/>
          </p:nvPr>
        </p:nvSpPr>
        <p:spPr>
          <a:xfrm>
            <a:off x="457200" y="3179063"/>
            <a:ext cx="5212080" cy="548640"/>
          </a:xfrm>
          <a:noFill/>
          <a:ln w="25400">
            <a:solidFill>
              <a:schemeClr val="bg2"/>
            </a:solidFill>
          </a:ln>
        </p:spPr>
        <p:txBody>
          <a:bodyPr lIns="182880" tIns="182880" rIns="182880" bIns="182880" anchor="ctr" anchorCtr="0">
            <a:noAutofit/>
          </a:bodyPr>
          <a:lstStyle>
            <a:lvl1pPr marL="0" indent="0" algn="l">
              <a:lnSpc>
                <a:spcPct val="100000"/>
              </a:lnSpc>
              <a:spcBef>
                <a:spcPts val="0"/>
              </a:spcBef>
              <a:buNone/>
              <a:defRPr sz="12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 text</a:t>
            </a:r>
          </a:p>
        </p:txBody>
      </p:sp>
      <p:sp>
        <p:nvSpPr>
          <p:cNvPr id="8" name="Text Placeholder 7">
            <a:extLst>
              <a:ext uri="{FF2B5EF4-FFF2-40B4-BE49-F238E27FC236}">
                <a16:creationId xmlns:a16="http://schemas.microsoft.com/office/drawing/2014/main" id="{F4AF6F60-B67D-34B7-DD70-06F3BD0FA5A4}"/>
              </a:ext>
            </a:extLst>
          </p:cNvPr>
          <p:cNvSpPr>
            <a:spLocks noGrp="1"/>
          </p:cNvSpPr>
          <p:nvPr>
            <p:ph type="body" sz="quarter" idx="39" hasCustomPrompt="1"/>
          </p:nvPr>
        </p:nvSpPr>
        <p:spPr>
          <a:xfrm>
            <a:off x="1078276" y="3278748"/>
            <a:ext cx="4542409" cy="360362"/>
          </a:xfrm>
        </p:spPr>
        <p:txBody>
          <a:bodyPr lIns="0" anchor="ctr"/>
          <a:lstStyle>
            <a:lvl1pPr marL="0" indent="0">
              <a:buNone/>
              <a:defRPr sz="1200">
                <a:solidFill>
                  <a:schemeClr val="tx1"/>
                </a:solidFill>
              </a:defRPr>
            </a:lvl1pPr>
            <a:lvl2pPr marL="457200" indent="0">
              <a:buNone/>
              <a:defRPr sz="1200">
                <a:solidFill>
                  <a:schemeClr val="tx1"/>
                </a:solidFill>
              </a:defRPr>
            </a:lvl2pPr>
            <a:lvl3pPr marL="914400" indent="0">
              <a:buNone/>
              <a:defRPr sz="1200">
                <a:solidFill>
                  <a:schemeClr val="tx1"/>
                </a:solidFill>
              </a:defRPr>
            </a:lvl3pPr>
            <a:lvl4pPr marL="1371600" indent="0">
              <a:buNone/>
              <a:defRPr sz="1200">
                <a:solidFill>
                  <a:schemeClr val="tx1"/>
                </a:solidFill>
              </a:defRPr>
            </a:lvl4pPr>
            <a:lvl5pPr marL="1828800" indent="0">
              <a:buNone/>
              <a:defRPr sz="1200">
                <a:solidFill>
                  <a:schemeClr val="tx1"/>
                </a:solidFill>
              </a:defRPr>
            </a:lvl5pPr>
          </a:lstStyle>
          <a:p>
            <a:pPr lvl="0"/>
            <a:r>
              <a:rPr lang="en-US" dirty="0"/>
              <a:t>Click to add text</a:t>
            </a:r>
          </a:p>
        </p:txBody>
      </p:sp>
      <p:sp>
        <p:nvSpPr>
          <p:cNvPr id="25" name="Text Placeholder 3">
            <a:extLst>
              <a:ext uri="{FF2B5EF4-FFF2-40B4-BE49-F238E27FC236}">
                <a16:creationId xmlns:a16="http://schemas.microsoft.com/office/drawing/2014/main" id="{4C47130C-295F-469B-8A2F-DACEF5B5A598}"/>
              </a:ext>
            </a:extLst>
          </p:cNvPr>
          <p:cNvSpPr>
            <a:spLocks noGrp="1"/>
          </p:cNvSpPr>
          <p:nvPr>
            <p:ph type="body" sz="half" idx="11" hasCustomPrompt="1"/>
          </p:nvPr>
        </p:nvSpPr>
        <p:spPr>
          <a:xfrm>
            <a:off x="457199" y="3934702"/>
            <a:ext cx="521208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4" name="Text Placeholder 3">
            <a:extLst>
              <a:ext uri="{FF2B5EF4-FFF2-40B4-BE49-F238E27FC236}">
                <a16:creationId xmlns:a16="http://schemas.microsoft.com/office/drawing/2014/main" id="{5EFB9AC3-DB43-4B4E-B74E-1ED156A18510}"/>
              </a:ext>
            </a:extLst>
          </p:cNvPr>
          <p:cNvSpPr>
            <a:spLocks noGrp="1"/>
          </p:cNvSpPr>
          <p:nvPr>
            <p:ph type="body" sz="half" idx="12" hasCustomPrompt="1"/>
          </p:nvPr>
        </p:nvSpPr>
        <p:spPr>
          <a:xfrm>
            <a:off x="457199" y="4300463"/>
            <a:ext cx="5212080" cy="1615440"/>
          </a:xfrm>
        </p:spPr>
        <p:txBody>
          <a:bodyPr numCol="2" spcCol="457200">
            <a:noAutofit/>
          </a:bodyPr>
          <a:lstStyle>
            <a:lvl1pPr marL="228600" indent="-22860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6" name="Text Placeholder 3">
            <a:extLst>
              <a:ext uri="{FF2B5EF4-FFF2-40B4-BE49-F238E27FC236}">
                <a16:creationId xmlns:a16="http://schemas.microsoft.com/office/drawing/2014/main" id="{1808718C-849A-4063-A7DB-6A25E4823A61}"/>
              </a:ext>
            </a:extLst>
          </p:cNvPr>
          <p:cNvSpPr>
            <a:spLocks noGrp="1"/>
          </p:cNvSpPr>
          <p:nvPr>
            <p:ph type="body" sz="half" idx="15" hasCustomPrompt="1"/>
          </p:nvPr>
        </p:nvSpPr>
        <p:spPr>
          <a:xfrm>
            <a:off x="457200" y="5989320"/>
            <a:ext cx="5212080" cy="457200"/>
          </a:xfrm>
        </p:spPr>
        <p:txBody>
          <a:bodyPr bIns="0" numCol="1" anchor="b" anchorCtr="0">
            <a:noAutofit/>
          </a:bodyPr>
          <a:lstStyle>
            <a:lvl1pPr marL="0" indent="0">
              <a:lnSpc>
                <a:spcPct val="100000"/>
              </a:lnSpc>
              <a:spcBef>
                <a:spcPts val="0"/>
              </a:spcBef>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9" name="Text Placeholder 8">
            <a:extLst>
              <a:ext uri="{FF2B5EF4-FFF2-40B4-BE49-F238E27FC236}">
                <a16:creationId xmlns:a16="http://schemas.microsoft.com/office/drawing/2014/main" id="{EE0586B6-B686-73DD-B5AE-D4E97DB54CC7}"/>
              </a:ext>
            </a:extLst>
          </p:cNvPr>
          <p:cNvSpPr>
            <a:spLocks noGrp="1"/>
          </p:cNvSpPr>
          <p:nvPr>
            <p:ph type="body" sz="quarter" idx="40" hasCustomPrompt="1"/>
          </p:nvPr>
        </p:nvSpPr>
        <p:spPr>
          <a:xfrm>
            <a:off x="6338148" y="457200"/>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3" name="Text Placeholder 3">
            <a:extLst>
              <a:ext uri="{FF2B5EF4-FFF2-40B4-BE49-F238E27FC236}">
                <a16:creationId xmlns:a16="http://schemas.microsoft.com/office/drawing/2014/main" id="{55A40829-372A-4BD2-9DFD-55A1E0FC7A6C}"/>
              </a:ext>
            </a:extLst>
          </p:cNvPr>
          <p:cNvSpPr>
            <a:spLocks noGrp="1"/>
          </p:cNvSpPr>
          <p:nvPr>
            <p:ph type="body" sz="half" idx="21" hasCustomPrompt="1"/>
          </p:nvPr>
        </p:nvSpPr>
        <p:spPr>
          <a:xfrm>
            <a:off x="6961306" y="457200"/>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7" name="Picture Placeholder 29" descr="An empty placeholder to add an image. Click on the placeholder and select the image that you wish to add.">
            <a:extLst>
              <a:ext uri="{FF2B5EF4-FFF2-40B4-BE49-F238E27FC236}">
                <a16:creationId xmlns:a16="http://schemas.microsoft.com/office/drawing/2014/main" id="{ADBABE7C-83A0-42FB-9AB1-BD7454D9103E}"/>
              </a:ext>
            </a:extLst>
          </p:cNvPr>
          <p:cNvSpPr>
            <a:spLocks noGrp="1"/>
          </p:cNvSpPr>
          <p:nvPr>
            <p:ph type="pic" sz="quarter" idx="19" hasCustomPrompt="1"/>
          </p:nvPr>
        </p:nvSpPr>
        <p:spPr>
          <a:xfrm>
            <a:off x="9532822" y="457200"/>
            <a:ext cx="1737360" cy="1280160"/>
          </a:xfrm>
          <a:noFill/>
        </p:spPr>
        <p:txBody>
          <a:bodyPr anchor="ctr" anchorCtr="0">
            <a:normAutofit/>
          </a:bodyPr>
          <a:lstStyle>
            <a:lvl1pPr marL="0" indent="0" algn="ctr">
              <a:buNone/>
              <a:defRPr sz="1800"/>
            </a:lvl1pPr>
          </a:lstStyle>
          <a:p>
            <a:r>
              <a:rPr lang="en-US" dirty="0"/>
              <a:t>Add a picture</a:t>
            </a:r>
          </a:p>
        </p:txBody>
      </p:sp>
      <p:sp>
        <p:nvSpPr>
          <p:cNvPr id="10" name="Text Placeholder 8">
            <a:extLst>
              <a:ext uri="{FF2B5EF4-FFF2-40B4-BE49-F238E27FC236}">
                <a16:creationId xmlns:a16="http://schemas.microsoft.com/office/drawing/2014/main" id="{B8825E8D-E945-5FCF-3D2A-5DAD4603912B}"/>
              </a:ext>
            </a:extLst>
          </p:cNvPr>
          <p:cNvSpPr>
            <a:spLocks noGrp="1"/>
          </p:cNvSpPr>
          <p:nvPr>
            <p:ph type="body" sz="quarter" idx="34" hasCustomPrompt="1"/>
          </p:nvPr>
        </p:nvSpPr>
        <p:spPr>
          <a:xfrm>
            <a:off x="6335099" y="2008227"/>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5" name="Text Placeholder 3">
            <a:extLst>
              <a:ext uri="{FF2B5EF4-FFF2-40B4-BE49-F238E27FC236}">
                <a16:creationId xmlns:a16="http://schemas.microsoft.com/office/drawing/2014/main" id="{D3ED1463-3FDC-4F77-A490-BB128AEB35E9}"/>
              </a:ext>
            </a:extLst>
          </p:cNvPr>
          <p:cNvSpPr>
            <a:spLocks noGrp="1"/>
          </p:cNvSpPr>
          <p:nvPr>
            <p:ph type="body" sz="half" idx="33" hasCustomPrompt="1"/>
          </p:nvPr>
        </p:nvSpPr>
        <p:spPr>
          <a:xfrm>
            <a:off x="6961306" y="2008227"/>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8" name="Picture Placeholder 29" descr="An empty placeholder to add an image. Click on the placeholder and select the image that you wish to add.">
            <a:extLst>
              <a:ext uri="{FF2B5EF4-FFF2-40B4-BE49-F238E27FC236}">
                <a16:creationId xmlns:a16="http://schemas.microsoft.com/office/drawing/2014/main" id="{6AA38BAD-E577-44E5-8652-7EB8884D85D4}"/>
              </a:ext>
            </a:extLst>
          </p:cNvPr>
          <p:cNvSpPr>
            <a:spLocks noGrp="1"/>
          </p:cNvSpPr>
          <p:nvPr>
            <p:ph type="pic" sz="quarter" idx="29" hasCustomPrompt="1"/>
          </p:nvPr>
        </p:nvSpPr>
        <p:spPr>
          <a:xfrm>
            <a:off x="9532822" y="2008227"/>
            <a:ext cx="1737360" cy="1280160"/>
          </a:xfrm>
          <a:noFill/>
        </p:spPr>
        <p:txBody>
          <a:bodyPr anchor="ctr" anchorCtr="0">
            <a:normAutofit/>
          </a:bodyPr>
          <a:lstStyle>
            <a:lvl1pPr marL="0" indent="0" algn="ctr">
              <a:buNone/>
              <a:defRPr sz="1800"/>
            </a:lvl1pPr>
          </a:lstStyle>
          <a:p>
            <a:r>
              <a:rPr lang="en-US" dirty="0"/>
              <a:t>Add a picture</a:t>
            </a:r>
          </a:p>
        </p:txBody>
      </p:sp>
      <p:sp>
        <p:nvSpPr>
          <p:cNvPr id="11" name="Text Placeholder 8">
            <a:extLst>
              <a:ext uri="{FF2B5EF4-FFF2-40B4-BE49-F238E27FC236}">
                <a16:creationId xmlns:a16="http://schemas.microsoft.com/office/drawing/2014/main" id="{8CBBAAC1-4AFB-28B5-EC35-68713142A5C5}"/>
              </a:ext>
            </a:extLst>
          </p:cNvPr>
          <p:cNvSpPr>
            <a:spLocks noGrp="1"/>
          </p:cNvSpPr>
          <p:nvPr>
            <p:ph type="body" sz="quarter" idx="41" hasCustomPrompt="1"/>
          </p:nvPr>
        </p:nvSpPr>
        <p:spPr>
          <a:xfrm>
            <a:off x="6335099" y="3559254"/>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7" name="Text Placeholder 3">
            <a:extLst>
              <a:ext uri="{FF2B5EF4-FFF2-40B4-BE49-F238E27FC236}">
                <a16:creationId xmlns:a16="http://schemas.microsoft.com/office/drawing/2014/main" id="{66CBE1DF-E937-4AEA-A7F9-8B809516E332}"/>
              </a:ext>
            </a:extLst>
          </p:cNvPr>
          <p:cNvSpPr>
            <a:spLocks noGrp="1"/>
          </p:cNvSpPr>
          <p:nvPr>
            <p:ph type="body" sz="half" idx="35" hasCustomPrompt="1"/>
          </p:nvPr>
        </p:nvSpPr>
        <p:spPr>
          <a:xfrm>
            <a:off x="6961306" y="3559254"/>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9" name="Picture Placeholder 29" descr="An empty placeholder to add an image. Click on the placeholder and select the image that you wish to add.">
            <a:extLst>
              <a:ext uri="{FF2B5EF4-FFF2-40B4-BE49-F238E27FC236}">
                <a16:creationId xmlns:a16="http://schemas.microsoft.com/office/drawing/2014/main" id="{31089E30-35D5-4B63-962C-E69262F8A31B}"/>
              </a:ext>
            </a:extLst>
          </p:cNvPr>
          <p:cNvSpPr>
            <a:spLocks noGrp="1"/>
          </p:cNvSpPr>
          <p:nvPr>
            <p:ph type="pic" sz="quarter" idx="31" hasCustomPrompt="1"/>
          </p:nvPr>
        </p:nvSpPr>
        <p:spPr>
          <a:xfrm>
            <a:off x="9532822" y="3559254"/>
            <a:ext cx="1737360" cy="1280160"/>
          </a:xfrm>
          <a:noFill/>
        </p:spPr>
        <p:txBody>
          <a:bodyPr anchor="ctr" anchorCtr="0">
            <a:normAutofit/>
          </a:bodyPr>
          <a:lstStyle>
            <a:lvl1pPr marL="0" indent="0" algn="ctr">
              <a:buNone/>
              <a:defRPr sz="1800"/>
            </a:lvl1pPr>
          </a:lstStyle>
          <a:p>
            <a:r>
              <a:rPr lang="en-US" dirty="0"/>
              <a:t>Add a picture</a:t>
            </a:r>
          </a:p>
        </p:txBody>
      </p:sp>
      <p:sp>
        <p:nvSpPr>
          <p:cNvPr id="12" name="Text Placeholder 8">
            <a:extLst>
              <a:ext uri="{FF2B5EF4-FFF2-40B4-BE49-F238E27FC236}">
                <a16:creationId xmlns:a16="http://schemas.microsoft.com/office/drawing/2014/main" id="{BDCE7A94-4F2F-284A-AB7D-0ACAC5147D2D}"/>
              </a:ext>
            </a:extLst>
          </p:cNvPr>
          <p:cNvSpPr>
            <a:spLocks noGrp="1"/>
          </p:cNvSpPr>
          <p:nvPr>
            <p:ph type="body" sz="quarter" idx="42" hasCustomPrompt="1"/>
          </p:nvPr>
        </p:nvSpPr>
        <p:spPr>
          <a:xfrm>
            <a:off x="6330829" y="5108183"/>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9" name="Text Placeholder 3">
            <a:extLst>
              <a:ext uri="{FF2B5EF4-FFF2-40B4-BE49-F238E27FC236}">
                <a16:creationId xmlns:a16="http://schemas.microsoft.com/office/drawing/2014/main" id="{A93AA9FB-7091-4FF0-8330-340B0A90ACBB}"/>
              </a:ext>
            </a:extLst>
          </p:cNvPr>
          <p:cNvSpPr>
            <a:spLocks noGrp="1"/>
          </p:cNvSpPr>
          <p:nvPr>
            <p:ph type="body" sz="half" idx="37" hasCustomPrompt="1"/>
          </p:nvPr>
        </p:nvSpPr>
        <p:spPr>
          <a:xfrm>
            <a:off x="6961306" y="5110280"/>
            <a:ext cx="2286000" cy="1280160"/>
          </a:xfrm>
        </p:spPr>
        <p:txBody>
          <a:bodyPr tIns="45720"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0" name="Picture Placeholder 29" descr="An empty placeholder to add an image. Click on the placeholder and select the image that you wish to add.">
            <a:extLst>
              <a:ext uri="{FF2B5EF4-FFF2-40B4-BE49-F238E27FC236}">
                <a16:creationId xmlns:a16="http://schemas.microsoft.com/office/drawing/2014/main" id="{294891CE-B5DF-4EC9-BCD1-007200ADE6BF}"/>
              </a:ext>
            </a:extLst>
          </p:cNvPr>
          <p:cNvSpPr>
            <a:spLocks noGrp="1"/>
          </p:cNvSpPr>
          <p:nvPr>
            <p:ph type="pic" sz="quarter" idx="32" hasCustomPrompt="1"/>
          </p:nvPr>
        </p:nvSpPr>
        <p:spPr>
          <a:xfrm>
            <a:off x="9532822" y="5110280"/>
            <a:ext cx="1737360" cy="1280160"/>
          </a:xfrm>
          <a:noFill/>
        </p:spPr>
        <p:txBody>
          <a:bodyPr anchor="ctr" anchorCtr="0">
            <a:normAutofit/>
          </a:bodyPr>
          <a:lstStyle>
            <a:lvl1pPr marL="0" indent="0" algn="ctr">
              <a:buNone/>
              <a:defRPr sz="1800"/>
            </a:lvl1pPr>
          </a:lstStyle>
          <a:p>
            <a:r>
              <a:rPr lang="en-US" dirty="0"/>
              <a:t>Add a picture</a:t>
            </a:r>
          </a:p>
        </p:txBody>
      </p:sp>
      <p:sp>
        <p:nvSpPr>
          <p:cNvPr id="6" name="Slide Number Placeholder 5">
            <a:extLst>
              <a:ext uri="{FF2B5EF4-FFF2-40B4-BE49-F238E27FC236}">
                <a16:creationId xmlns:a16="http://schemas.microsoft.com/office/drawing/2014/main" id="{D48327BB-03CC-2E6C-D0A6-86510337C4CE}"/>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301074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cipe Layout 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175D26-A02A-A38D-251F-A3B33B8840A2}"/>
              </a:ext>
              <a:ext uri="{C183D7F6-B498-43B3-948B-1728B52AA6E4}">
                <adec:decorative xmlns:adec="http://schemas.microsoft.com/office/drawing/2017/decorative" val="1"/>
              </a:ext>
            </a:extLst>
          </p:cNvPr>
          <p:cNvSpPr/>
          <p:nvPr userDrawn="1"/>
        </p:nvSpPr>
        <p:spPr>
          <a:xfrm>
            <a:off x="5998743" y="0"/>
            <a:ext cx="6193257" cy="6858000"/>
          </a:xfrm>
          <a:prstGeom prst="rect">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543EB-1130-40DD-B0F4-C970AF343E8F}"/>
              </a:ext>
            </a:extLst>
          </p:cNvPr>
          <p:cNvSpPr>
            <a:spLocks noGrp="1"/>
          </p:cNvSpPr>
          <p:nvPr>
            <p:ph type="title" hasCustomPrompt="1"/>
          </p:nvPr>
        </p:nvSpPr>
        <p:spPr>
          <a:xfrm>
            <a:off x="457200" y="457200"/>
            <a:ext cx="5212080" cy="777240"/>
          </a:xfrm>
          <a:prstGeom prst="rect">
            <a:avLst/>
          </a:prstGeom>
          <a:noFill/>
        </p:spPr>
        <p:txBody>
          <a:bodyPr vert="horz" lIns="91440" tIns="0" rIns="91440" bIns="91440" rtlCol="0" anchor="t" anchorCtr="0">
            <a:noAutofit/>
          </a:bodyPr>
          <a:lstStyle>
            <a:lvl1pPr algn="l">
              <a:defRPr lang="en-US" sz="3800">
                <a:solidFill>
                  <a:schemeClr val="tx1">
                    <a:lumMod val="85000"/>
                    <a:lumOff val="15000"/>
                  </a:schemeClr>
                </a:solidFill>
                <a:ea typeface="+mn-ea"/>
                <a:cs typeface="+mn-cs"/>
              </a:defRPr>
            </a:lvl1pPr>
          </a:lstStyle>
          <a:p>
            <a:pPr marL="0" lvl="0" indent="0">
              <a:spcBef>
                <a:spcPts val="1000"/>
              </a:spcBef>
              <a:buFont typeface="Arial" panose="020B0604020202020204" pitchFamily="34" charset="0"/>
            </a:pPr>
            <a:r>
              <a:rPr lang="en-US" dirty="0"/>
              <a:t>Click to add title</a:t>
            </a:r>
          </a:p>
        </p:txBody>
      </p:sp>
      <p:sp>
        <p:nvSpPr>
          <p:cNvPr id="12" name="Subtitle 2">
            <a:extLst>
              <a:ext uri="{FF2B5EF4-FFF2-40B4-BE49-F238E27FC236}">
                <a16:creationId xmlns:a16="http://schemas.microsoft.com/office/drawing/2014/main" id="{861167B6-9741-49DA-A7AF-E1A3352D10C8}"/>
              </a:ext>
            </a:extLst>
          </p:cNvPr>
          <p:cNvSpPr>
            <a:spLocks noGrp="1"/>
          </p:cNvSpPr>
          <p:nvPr>
            <p:ph type="subTitle" idx="20" hasCustomPrompt="1"/>
          </p:nvPr>
        </p:nvSpPr>
        <p:spPr>
          <a:xfrm>
            <a:off x="457200" y="1234440"/>
            <a:ext cx="5212080" cy="321566"/>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6" descr="An empty placeholder to add an image. Click on the placeholder and select the image that you wish to add.">
            <a:extLst>
              <a:ext uri="{FF2B5EF4-FFF2-40B4-BE49-F238E27FC236}">
                <a16:creationId xmlns:a16="http://schemas.microsoft.com/office/drawing/2014/main" id="{EDAB7103-706C-4D50-B9D9-030D5A29D564}"/>
              </a:ext>
            </a:extLst>
          </p:cNvPr>
          <p:cNvSpPr>
            <a:spLocks noGrp="1"/>
          </p:cNvSpPr>
          <p:nvPr>
            <p:ph type="pic" sz="quarter" idx="10" hasCustomPrompt="1"/>
          </p:nvPr>
        </p:nvSpPr>
        <p:spPr>
          <a:xfrm>
            <a:off x="0" y="1828800"/>
            <a:ext cx="5669280" cy="5029200"/>
          </a:xfrm>
          <a:no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a picture</a:t>
            </a:r>
          </a:p>
        </p:txBody>
      </p:sp>
      <p:sp>
        <p:nvSpPr>
          <p:cNvPr id="16" name="Text Placeholder 3">
            <a:extLst>
              <a:ext uri="{FF2B5EF4-FFF2-40B4-BE49-F238E27FC236}">
                <a16:creationId xmlns:a16="http://schemas.microsoft.com/office/drawing/2014/main" id="{5E29445D-5852-4685-99FA-F6D0EEB71907}"/>
              </a:ext>
            </a:extLst>
          </p:cNvPr>
          <p:cNvSpPr>
            <a:spLocks noGrp="1"/>
          </p:cNvSpPr>
          <p:nvPr>
            <p:ph type="body" sz="half" idx="11" hasCustomPrompt="1"/>
          </p:nvPr>
        </p:nvSpPr>
        <p:spPr>
          <a:xfrm>
            <a:off x="6351894" y="457200"/>
            <a:ext cx="493776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7" name="Text Placeholder 3">
            <a:extLst>
              <a:ext uri="{FF2B5EF4-FFF2-40B4-BE49-F238E27FC236}">
                <a16:creationId xmlns:a16="http://schemas.microsoft.com/office/drawing/2014/main" id="{F8A5A1E2-D455-4943-B46C-912CF46ABA90}"/>
              </a:ext>
            </a:extLst>
          </p:cNvPr>
          <p:cNvSpPr>
            <a:spLocks noGrp="1"/>
          </p:cNvSpPr>
          <p:nvPr>
            <p:ph type="body" sz="half" idx="12" hasCustomPrompt="1"/>
          </p:nvPr>
        </p:nvSpPr>
        <p:spPr>
          <a:xfrm>
            <a:off x="6351894" y="822961"/>
            <a:ext cx="4937760" cy="1155812"/>
          </a:xfrm>
          <a:noFill/>
        </p:spPr>
        <p:txBody>
          <a:bodyPr wrap="square" numCol="2" spcCol="457200" rtlCol="0">
            <a:noAutofit/>
          </a:bodyPr>
          <a:lstStyle>
            <a:lvl1pPr marL="228600" indent="-228600">
              <a:lnSpc>
                <a:spcPts val="1400"/>
              </a:lnSpc>
              <a:spcBef>
                <a:spcPts val="0"/>
              </a:spcBef>
              <a:spcAft>
                <a:spcPts val="700"/>
              </a:spcAft>
              <a:buFont typeface="Arial" panose="020B0604020202020204" pitchFamily="34" charset="0"/>
              <a:buChar char="•"/>
              <a:defRPr lang="en-US" sz="1200" i="0" dirty="0">
                <a:solidFill>
                  <a:schemeClr val="tx1"/>
                </a:solidFill>
              </a:defRPr>
            </a:lvl1pPr>
          </a:lstStyle>
          <a:p>
            <a:pPr lvl="0"/>
            <a:r>
              <a:rPr lang="en-US" dirty="0"/>
              <a:t>Click to add text</a:t>
            </a:r>
          </a:p>
        </p:txBody>
      </p:sp>
      <p:sp>
        <p:nvSpPr>
          <p:cNvPr id="4" name="Text Placeholder 3">
            <a:extLst>
              <a:ext uri="{FF2B5EF4-FFF2-40B4-BE49-F238E27FC236}">
                <a16:creationId xmlns:a16="http://schemas.microsoft.com/office/drawing/2014/main" id="{65203A40-6A55-12EC-9BD5-46AA64770642}"/>
              </a:ext>
            </a:extLst>
          </p:cNvPr>
          <p:cNvSpPr>
            <a:spLocks noGrp="1"/>
          </p:cNvSpPr>
          <p:nvPr>
            <p:ph type="body" sz="half" idx="21" hasCustomPrompt="1"/>
          </p:nvPr>
        </p:nvSpPr>
        <p:spPr>
          <a:xfrm>
            <a:off x="6351894" y="2176492"/>
            <a:ext cx="493776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8">
            <a:extLst>
              <a:ext uri="{FF2B5EF4-FFF2-40B4-BE49-F238E27FC236}">
                <a16:creationId xmlns:a16="http://schemas.microsoft.com/office/drawing/2014/main" id="{6ABAA54B-5D56-E366-F100-D83FF11D3191}"/>
              </a:ext>
            </a:extLst>
          </p:cNvPr>
          <p:cNvSpPr>
            <a:spLocks noGrp="1"/>
          </p:cNvSpPr>
          <p:nvPr>
            <p:ph type="body" sz="quarter" idx="40" hasCustomPrompt="1"/>
          </p:nvPr>
        </p:nvSpPr>
        <p:spPr>
          <a:xfrm>
            <a:off x="6181709" y="2582712"/>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5" name="Text Placeholder 3">
            <a:extLst>
              <a:ext uri="{FF2B5EF4-FFF2-40B4-BE49-F238E27FC236}">
                <a16:creationId xmlns:a16="http://schemas.microsoft.com/office/drawing/2014/main" id="{91BB2503-6586-B7E1-492D-555313BC0B66}"/>
              </a:ext>
            </a:extLst>
          </p:cNvPr>
          <p:cNvSpPr>
            <a:spLocks noGrp="1"/>
          </p:cNvSpPr>
          <p:nvPr>
            <p:ph type="body" sz="half" idx="22" hasCustomPrompt="1"/>
          </p:nvPr>
        </p:nvSpPr>
        <p:spPr>
          <a:xfrm>
            <a:off x="6805503" y="2593131"/>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8">
            <a:extLst>
              <a:ext uri="{FF2B5EF4-FFF2-40B4-BE49-F238E27FC236}">
                <a16:creationId xmlns:a16="http://schemas.microsoft.com/office/drawing/2014/main" id="{2C19EEFA-07F9-522D-E2F5-3C9D03B3DAD8}"/>
              </a:ext>
            </a:extLst>
          </p:cNvPr>
          <p:cNvSpPr>
            <a:spLocks noGrp="1"/>
          </p:cNvSpPr>
          <p:nvPr>
            <p:ph type="body" sz="quarter" idx="41" hasCustomPrompt="1"/>
          </p:nvPr>
        </p:nvSpPr>
        <p:spPr>
          <a:xfrm>
            <a:off x="8754474" y="2594785"/>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6" name="Text Placeholder 3">
            <a:extLst>
              <a:ext uri="{FF2B5EF4-FFF2-40B4-BE49-F238E27FC236}">
                <a16:creationId xmlns:a16="http://schemas.microsoft.com/office/drawing/2014/main" id="{163CEC8F-4DDC-8A2E-E283-5C8B3F042661}"/>
              </a:ext>
            </a:extLst>
          </p:cNvPr>
          <p:cNvSpPr>
            <a:spLocks noGrp="1"/>
          </p:cNvSpPr>
          <p:nvPr>
            <p:ph type="body" sz="half" idx="32" hasCustomPrompt="1"/>
          </p:nvPr>
        </p:nvSpPr>
        <p:spPr>
          <a:xfrm>
            <a:off x="9367846" y="2593131"/>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8">
            <a:extLst>
              <a:ext uri="{FF2B5EF4-FFF2-40B4-BE49-F238E27FC236}">
                <a16:creationId xmlns:a16="http://schemas.microsoft.com/office/drawing/2014/main" id="{A49D387E-8DC7-390E-5682-E3FA2F1A373E}"/>
              </a:ext>
            </a:extLst>
          </p:cNvPr>
          <p:cNvSpPr>
            <a:spLocks noGrp="1"/>
          </p:cNvSpPr>
          <p:nvPr>
            <p:ph type="body" sz="quarter" idx="42" hasCustomPrompt="1"/>
          </p:nvPr>
        </p:nvSpPr>
        <p:spPr>
          <a:xfrm>
            <a:off x="6181709" y="3884473"/>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20" name="Text Placeholder 3">
            <a:extLst>
              <a:ext uri="{FF2B5EF4-FFF2-40B4-BE49-F238E27FC236}">
                <a16:creationId xmlns:a16="http://schemas.microsoft.com/office/drawing/2014/main" id="{5DBCD4BD-546F-BF8C-297A-8B841E3A860E}"/>
              </a:ext>
            </a:extLst>
          </p:cNvPr>
          <p:cNvSpPr>
            <a:spLocks noGrp="1"/>
          </p:cNvSpPr>
          <p:nvPr>
            <p:ph type="body" sz="half" idx="33" hasCustomPrompt="1"/>
          </p:nvPr>
        </p:nvSpPr>
        <p:spPr>
          <a:xfrm>
            <a:off x="6807071" y="3886177"/>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8">
            <a:extLst>
              <a:ext uri="{FF2B5EF4-FFF2-40B4-BE49-F238E27FC236}">
                <a16:creationId xmlns:a16="http://schemas.microsoft.com/office/drawing/2014/main" id="{33ED717A-C3B0-356E-1D30-1782C31C7CE8}"/>
              </a:ext>
            </a:extLst>
          </p:cNvPr>
          <p:cNvSpPr>
            <a:spLocks noGrp="1"/>
          </p:cNvSpPr>
          <p:nvPr>
            <p:ph type="body" sz="quarter" idx="43" hasCustomPrompt="1"/>
          </p:nvPr>
        </p:nvSpPr>
        <p:spPr>
          <a:xfrm>
            <a:off x="8754474" y="3886177"/>
            <a:ext cx="613184" cy="548640"/>
          </a:xfrm>
        </p:spPr>
        <p:txBody>
          <a:bodyPr/>
          <a:lstStyle>
            <a:lvl1pPr marL="0" indent="0" algn="ctr">
              <a:buNone/>
              <a:defRPr sz="3600" b="1" i="1">
                <a:solidFill>
                  <a:schemeClr val="tx1"/>
                </a:solidFill>
                <a:latin typeface="+mj-lt"/>
              </a:defRPr>
            </a:lvl1pPr>
            <a:lvl2pPr marL="457200" indent="0">
              <a:buNone/>
              <a:defRPr b="1">
                <a:solidFill>
                  <a:schemeClr val="tx1"/>
                </a:solidFill>
                <a:latin typeface="+mj-lt"/>
              </a:defRPr>
            </a:lvl2pPr>
            <a:lvl3pPr marL="914400" indent="0">
              <a:buNone/>
              <a:defRPr b="1">
                <a:solidFill>
                  <a:schemeClr val="tx1"/>
                </a:solidFill>
                <a:latin typeface="+mj-lt"/>
              </a:defRPr>
            </a:lvl3pPr>
            <a:lvl4pPr marL="1371600" indent="0">
              <a:buNone/>
              <a:defRPr b="1">
                <a:solidFill>
                  <a:schemeClr val="tx1"/>
                </a:solidFill>
                <a:latin typeface="+mj-lt"/>
              </a:defRPr>
            </a:lvl4pPr>
            <a:lvl5pPr marL="1828800" indent="0">
              <a:buNone/>
              <a:defRPr b="1">
                <a:solidFill>
                  <a:schemeClr val="tx1"/>
                </a:solidFill>
                <a:latin typeface="+mj-lt"/>
              </a:defRPr>
            </a:lvl5pPr>
          </a:lstStyle>
          <a:p>
            <a:pPr lvl="0"/>
            <a:r>
              <a:rPr lang="en-US" dirty="0"/>
              <a:t>#</a:t>
            </a:r>
          </a:p>
        </p:txBody>
      </p:sp>
      <p:sp>
        <p:nvSpPr>
          <p:cNvPr id="21" name="Text Placeholder 3">
            <a:extLst>
              <a:ext uri="{FF2B5EF4-FFF2-40B4-BE49-F238E27FC236}">
                <a16:creationId xmlns:a16="http://schemas.microsoft.com/office/drawing/2014/main" id="{8ABEC6F1-02DD-91A1-15C4-4E3D65F3D322}"/>
              </a:ext>
            </a:extLst>
          </p:cNvPr>
          <p:cNvSpPr>
            <a:spLocks noGrp="1"/>
          </p:cNvSpPr>
          <p:nvPr>
            <p:ph type="body" sz="half" idx="34" hasCustomPrompt="1"/>
          </p:nvPr>
        </p:nvSpPr>
        <p:spPr>
          <a:xfrm>
            <a:off x="9369414" y="3886177"/>
            <a:ext cx="1920240" cy="1097280"/>
          </a:xfrm>
        </p:spPr>
        <p:txBody>
          <a:bodyPr numCol="1">
            <a:noAutofit/>
          </a:bodyPr>
          <a:lstStyle>
            <a:lvl1pPr marL="0" indent="0">
              <a:lnSpc>
                <a:spcPct val="100000"/>
              </a:lnSpc>
              <a:spcBef>
                <a:spcPts val="600"/>
              </a:spcBef>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9" name="Text Placeholder 27">
            <a:extLst>
              <a:ext uri="{FF2B5EF4-FFF2-40B4-BE49-F238E27FC236}">
                <a16:creationId xmlns:a16="http://schemas.microsoft.com/office/drawing/2014/main" id="{40284018-877E-48C8-A60E-5EA184B0B905}"/>
              </a:ext>
            </a:extLst>
          </p:cNvPr>
          <p:cNvSpPr>
            <a:spLocks noGrp="1"/>
          </p:cNvSpPr>
          <p:nvPr>
            <p:ph type="body" sz="quarter" idx="18" hasCustomPrompt="1"/>
          </p:nvPr>
        </p:nvSpPr>
        <p:spPr>
          <a:xfrm>
            <a:off x="6351894" y="5177497"/>
            <a:ext cx="4937760" cy="640080"/>
          </a:xfrm>
          <a:noFill/>
          <a:ln w="25400">
            <a:solidFill>
              <a:schemeClr val="bg2">
                <a:lumMod val="90000"/>
              </a:schemeClr>
            </a:solidFill>
          </a:ln>
        </p:spPr>
        <p:txBody>
          <a:bodyPr lIns="182880" tIns="137160" rIns="182880" bIns="182880" anchor="t" anchorCtr="0">
            <a:noAutofit/>
          </a:bodyPr>
          <a:lstStyle>
            <a:lvl1pPr marL="0" indent="0" algn="l">
              <a:lnSpc>
                <a:spcPct val="100000"/>
              </a:lnSpc>
              <a:spcBef>
                <a:spcPts val="0"/>
              </a:spcBef>
              <a:buNone/>
              <a:defRPr sz="1400" b="1" i="0" cap="all" baseline="0">
                <a:solidFill>
                  <a:schemeClr val="tx1"/>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18" name="Text Placeholder 17">
            <a:extLst>
              <a:ext uri="{FF2B5EF4-FFF2-40B4-BE49-F238E27FC236}">
                <a16:creationId xmlns:a16="http://schemas.microsoft.com/office/drawing/2014/main" id="{1FAB78F3-C3C1-C3BA-3087-C8259ABD6AF8}"/>
              </a:ext>
            </a:extLst>
          </p:cNvPr>
          <p:cNvSpPr>
            <a:spLocks noGrp="1"/>
          </p:cNvSpPr>
          <p:nvPr>
            <p:ph type="body" sz="quarter" idx="35" hasCustomPrompt="1"/>
          </p:nvPr>
        </p:nvSpPr>
        <p:spPr>
          <a:xfrm>
            <a:off x="6965576" y="5289177"/>
            <a:ext cx="4196137" cy="467830"/>
          </a:xfrm>
        </p:spPr>
        <p:txBody>
          <a:bodyPr lIns="0"/>
          <a:lstStyle>
            <a:lvl1pPr marL="0" indent="0">
              <a:buNone/>
              <a:defRPr sz="1200">
                <a:solidFill>
                  <a:schemeClr val="tx1"/>
                </a:solidFill>
              </a:defRPr>
            </a:lvl1pPr>
            <a:lvl2pPr marL="457200" indent="0">
              <a:buNone/>
              <a:defRPr sz="1200">
                <a:solidFill>
                  <a:schemeClr val="tx1"/>
                </a:solidFill>
              </a:defRPr>
            </a:lvl2pPr>
            <a:lvl3pPr marL="914400" indent="0">
              <a:buNone/>
              <a:defRPr sz="1200">
                <a:solidFill>
                  <a:schemeClr val="tx1"/>
                </a:solidFill>
              </a:defRPr>
            </a:lvl3pPr>
            <a:lvl4pPr marL="1371600" indent="0">
              <a:buNone/>
              <a:defRPr sz="1200">
                <a:solidFill>
                  <a:schemeClr val="tx1"/>
                </a:solidFill>
              </a:defRPr>
            </a:lvl4pPr>
            <a:lvl5pPr marL="1828800" indent="0">
              <a:buNone/>
              <a:defRPr sz="1200">
                <a:solidFill>
                  <a:schemeClr val="tx1"/>
                </a:solidFill>
              </a:defRPr>
            </a:lvl5pPr>
          </a:lstStyle>
          <a:p>
            <a:pPr lvl="0"/>
            <a:r>
              <a:rPr lang="en-US" dirty="0"/>
              <a:t>Click to add text</a:t>
            </a:r>
          </a:p>
        </p:txBody>
      </p:sp>
      <p:sp>
        <p:nvSpPr>
          <p:cNvPr id="19" name="Text Placeholder 3">
            <a:extLst>
              <a:ext uri="{FF2B5EF4-FFF2-40B4-BE49-F238E27FC236}">
                <a16:creationId xmlns:a16="http://schemas.microsoft.com/office/drawing/2014/main" id="{2B63EEB8-169F-4E42-8938-2B33C50057D9}"/>
              </a:ext>
            </a:extLst>
          </p:cNvPr>
          <p:cNvSpPr>
            <a:spLocks noGrp="1"/>
          </p:cNvSpPr>
          <p:nvPr>
            <p:ph type="body" sz="half" idx="15" hasCustomPrompt="1"/>
          </p:nvPr>
        </p:nvSpPr>
        <p:spPr>
          <a:xfrm>
            <a:off x="6351894" y="5989320"/>
            <a:ext cx="4937760" cy="457200"/>
          </a:xfrm>
        </p:spPr>
        <p:txBody>
          <a:bodyPr bIns="0" numCol="1" anchor="b"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3" name="Slide Number Placeholder 5">
            <a:extLst>
              <a:ext uri="{FF2B5EF4-FFF2-40B4-BE49-F238E27FC236}">
                <a16:creationId xmlns:a16="http://schemas.microsoft.com/office/drawing/2014/main" id="{EAF1384C-39EA-07D1-AB6D-FD77E4E309A8}"/>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215328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0EBF2F49-7BE2-47B1-8BC4-A7641CB89A23}"/>
              </a:ext>
            </a:extLst>
          </p:cNvPr>
          <p:cNvSpPr>
            <a:spLocks noGrp="1"/>
          </p:cNvSpPr>
          <p:nvPr>
            <p:ph type="pic" sz="quarter" idx="10" hasCustomPrompt="1"/>
          </p:nvPr>
        </p:nvSpPr>
        <p:spPr>
          <a:xfrm>
            <a:off x="0" y="0"/>
            <a:ext cx="12192000" cy="6858000"/>
          </a:xfrm>
          <a:noFill/>
        </p:spPr>
        <p:txBody>
          <a:bodyPr anchor="ctr"/>
          <a:lstStyle>
            <a:lvl1pPr marL="0" indent="0" algn="ctr">
              <a:buNone/>
              <a:defRPr/>
            </a:lvl1pPr>
          </a:lstStyle>
          <a:p>
            <a:r>
              <a:rPr lang="en-US" dirty="0"/>
              <a:t>Add a picture </a:t>
            </a:r>
          </a:p>
        </p:txBody>
      </p:sp>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67711" y="457200"/>
            <a:ext cx="11256579" cy="1280160"/>
          </a:xfrm>
          <a:prstGeom prst="rect">
            <a:avLst/>
          </a:prstGeom>
        </p:spPr>
        <p:txBody>
          <a:bodyPr tIns="0" anchor="t" anchorCtr="0">
            <a:noAutofit/>
          </a:bodyPr>
          <a:lstStyle>
            <a:lvl1pPr algn="l">
              <a:lnSpc>
                <a:spcPct val="90000"/>
              </a:lnSpc>
              <a:defRPr sz="720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134604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ibutor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507606" y="2743200"/>
            <a:ext cx="7228159" cy="1280160"/>
          </a:xfrm>
          <a:prstGeom prst="rect">
            <a:avLst/>
          </a:prstGeom>
        </p:spPr>
        <p:txBody>
          <a:bodyPr tIns="0" anchor="t" anchorCtr="0">
            <a:noAutofit/>
          </a:bodyPr>
          <a:lstStyle>
            <a:lvl1pPr>
              <a:lnSpc>
                <a:spcPct val="90000"/>
              </a:lnSpc>
              <a:defRPr sz="7200">
                <a:solidFill>
                  <a:schemeClr val="tx1">
                    <a:lumMod val="85000"/>
                    <a:lumOff val="15000"/>
                  </a:schemeClr>
                </a:solidFill>
              </a:defRPr>
            </a:lvl1pPr>
          </a:lstStyle>
          <a:p>
            <a:r>
              <a:rPr lang="en-US" dirty="0"/>
              <a:t>Click to add title</a:t>
            </a:r>
          </a:p>
        </p:txBody>
      </p:sp>
      <p:sp>
        <p:nvSpPr>
          <p:cNvPr id="5" name="Subtitle 2">
            <a:extLst>
              <a:ext uri="{FF2B5EF4-FFF2-40B4-BE49-F238E27FC236}">
                <a16:creationId xmlns:a16="http://schemas.microsoft.com/office/drawing/2014/main" id="{6D233A8E-E8E2-428D-B3B1-4DD2D1AD48F2}"/>
              </a:ext>
            </a:extLst>
          </p:cNvPr>
          <p:cNvSpPr>
            <a:spLocks noGrp="1"/>
          </p:cNvSpPr>
          <p:nvPr>
            <p:ph type="subTitle" idx="10" hasCustomPrompt="1"/>
          </p:nvPr>
        </p:nvSpPr>
        <p:spPr>
          <a:xfrm>
            <a:off x="4507606" y="4114800"/>
            <a:ext cx="7228159" cy="2286000"/>
          </a:xfrm>
        </p:spPr>
        <p:txBody>
          <a:bodyPr tIns="0" numCol="3" spcCol="457200">
            <a:noAutofit/>
          </a:bodyPr>
          <a:lstStyle>
            <a:lvl1pPr marL="0" indent="0" algn="l">
              <a:lnSpc>
                <a:spcPts val="4500"/>
              </a:lnSpc>
              <a:spcBef>
                <a:spcPts val="300"/>
              </a:spcBef>
              <a:buNone/>
              <a:defRPr sz="20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icture Placeholder 4">
            <a:extLst>
              <a:ext uri="{FF2B5EF4-FFF2-40B4-BE49-F238E27FC236}">
                <a16:creationId xmlns:a16="http://schemas.microsoft.com/office/drawing/2014/main" id="{EA2014FC-BC19-4F06-91E1-BBB98A5CE2AA}"/>
              </a:ext>
            </a:extLst>
          </p:cNvPr>
          <p:cNvSpPr>
            <a:spLocks noGrp="1"/>
          </p:cNvSpPr>
          <p:nvPr>
            <p:ph type="pic" sz="quarter" idx="11" hasCustomPrompt="1"/>
          </p:nvPr>
        </p:nvSpPr>
        <p:spPr>
          <a:xfrm>
            <a:off x="0" y="0"/>
            <a:ext cx="3968496" cy="6858000"/>
          </a:xfrm>
          <a:noFill/>
        </p:spPr>
        <p:txBody>
          <a:bodyPr anchor="ctr"/>
          <a:lstStyle>
            <a:lvl1pPr marL="0" indent="0" algn="ctr">
              <a:buNone/>
              <a:defRPr/>
            </a:lvl1pPr>
          </a:lstStyle>
          <a:p>
            <a:r>
              <a:rPr lang="en-US" dirty="0"/>
              <a:t>Add a picture </a:t>
            </a:r>
          </a:p>
        </p:txBody>
      </p:sp>
    </p:spTree>
    <p:extLst>
      <p:ext uri="{BB962C8B-B14F-4D97-AF65-F5344CB8AC3E}">
        <p14:creationId xmlns:p14="http://schemas.microsoft.com/office/powerpoint/2010/main" val="367767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58240A-8AA3-4585-BCFB-5E6B8F3DE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DFD43C-A0D1-4CC6-9A2E-479DF76A24B0}"/>
              </a:ext>
            </a:extLst>
          </p:cNvPr>
          <p:cNvSpPr>
            <a:spLocks noGrp="1"/>
          </p:cNvSpPr>
          <p:nvPr>
            <p:ph type="sldNum" sz="quarter" idx="4"/>
          </p:nvPr>
        </p:nvSpPr>
        <p:spPr>
          <a:xfrm>
            <a:off x="11274552" y="5989319"/>
            <a:ext cx="457200" cy="45720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
        <p:nvSpPr>
          <p:cNvPr id="7" name="Title Placeholder 6">
            <a:extLst>
              <a:ext uri="{FF2B5EF4-FFF2-40B4-BE49-F238E27FC236}">
                <a16:creationId xmlns:a16="http://schemas.microsoft.com/office/drawing/2014/main" id="{9B92C827-4DAB-89F5-4FBD-C72A83007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add title</a:t>
            </a:r>
          </a:p>
        </p:txBody>
      </p:sp>
    </p:spTree>
    <p:extLst>
      <p:ext uri="{BB962C8B-B14F-4D97-AF65-F5344CB8AC3E}">
        <p14:creationId xmlns:p14="http://schemas.microsoft.com/office/powerpoint/2010/main" val="1201637337"/>
      </p:ext>
    </p:extLst>
  </p:cSld>
  <p:clrMap bg1="lt1" tx1="dk1" bg2="lt2" tx2="dk2" accent1="accent1" accent2="accent2" accent3="accent3" accent4="accent4" accent5="accent5" accent6="accent6" hlink="hlink" folHlink="folHlink"/>
  <p:sldLayoutIdLst>
    <p:sldLayoutId id="2147483682" r:id="rId1"/>
    <p:sldLayoutId id="2147483684" r:id="rId2"/>
    <p:sldLayoutId id="2147483664" r:id="rId3"/>
    <p:sldLayoutId id="2147483668" r:id="rId4"/>
    <p:sldLayoutId id="2147483690" r:id="rId5"/>
    <p:sldLayoutId id="2147483670" r:id="rId6"/>
    <p:sldLayoutId id="2147483714" r:id="rId7"/>
    <p:sldLayoutId id="2147483685" r:id="rId8"/>
    <p:sldLayoutId id="2147483694" r:id="rId9"/>
    <p:sldLayoutId id="2147483696" r:id="rId10"/>
    <p:sldLayoutId id="2147483715" r:id="rId11"/>
    <p:sldLayoutId id="2147483716" r:id="rId12"/>
  </p:sldLayoutIdLst>
  <p:hf hdr="0" ftr="0" dt="0"/>
  <p:txStyles>
    <p:titleStyle>
      <a:lvl1pPr algn="l" defTabSz="914400" rtl="0" eaLnBrk="1" latinLnBrk="0" hangingPunct="1">
        <a:lnSpc>
          <a:spcPct val="90000"/>
        </a:lnSpc>
        <a:spcBef>
          <a:spcPct val="0"/>
        </a:spcBef>
        <a:buNone/>
        <a:defRPr sz="4800" b="0" i="1" kern="1200" spc="10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0" y="0"/>
            <a:ext cx="12192000" cy="6858000"/>
          </a:xfrm>
          <a:prstGeom prst="rect">
            <a:avLst/>
          </a:prstGeom>
          <a:solidFill>
            <a:srgbClr val="FEF5E7"/>
          </a:solidFill>
          <a:ln/>
        </p:spPr>
        <p:txBody>
          <a:bodyPr/>
          <a:lstStyle/>
          <a:p>
            <a:endParaRPr lang="en-US" sz="1500"/>
          </a:p>
        </p:txBody>
      </p:sp>
      <p:sp>
        <p:nvSpPr>
          <p:cNvPr id="5" name="Text 2"/>
          <p:cNvSpPr/>
          <p:nvPr/>
        </p:nvSpPr>
        <p:spPr>
          <a:xfrm>
            <a:off x="6397477" y="441291"/>
            <a:ext cx="4033952" cy="722611"/>
          </a:xfrm>
          <a:prstGeom prst="rect">
            <a:avLst/>
          </a:prstGeom>
          <a:noFill/>
          <a:ln/>
        </p:spPr>
        <p:txBody>
          <a:bodyPr wrap="square" rtlCol="0" anchor="t"/>
          <a:lstStyle/>
          <a:p>
            <a:pPr>
              <a:lnSpc>
                <a:spcPts val="5467"/>
              </a:lnSpc>
            </a:pPr>
            <a:r>
              <a:rPr lang="en-US" sz="4374" u="sng" dirty="0">
                <a:solidFill>
                  <a:schemeClr val="tx1">
                    <a:lumMod val="75000"/>
                    <a:lumOff val="25000"/>
                  </a:schemeClr>
                </a:solidFill>
              </a:rPr>
              <a:t>ZENITH’24</a:t>
            </a:r>
          </a:p>
        </p:txBody>
      </p:sp>
      <p:sp>
        <p:nvSpPr>
          <p:cNvPr id="7" name="Shape 4"/>
          <p:cNvSpPr/>
          <p:nvPr/>
        </p:nvSpPr>
        <p:spPr>
          <a:xfrm>
            <a:off x="5266333" y="4662389"/>
            <a:ext cx="296168" cy="296168"/>
          </a:xfrm>
          <a:prstGeom prst="roundRect">
            <a:avLst>
              <a:gd name="adj" fmla="val 25726039"/>
            </a:avLst>
          </a:prstGeom>
          <a:noFill/>
          <a:ln w="7620">
            <a:solidFill>
              <a:srgbClr val="FFFFFF"/>
            </a:solidFill>
            <a:prstDash val="solid"/>
          </a:ln>
        </p:spPr>
        <p:txBody>
          <a:bodyPr/>
          <a:lstStyle/>
          <a:p>
            <a:endParaRPr lang="en-IN" sz="1500"/>
          </a:p>
        </p:txBody>
      </p:sp>
      <p:sp>
        <p:nvSpPr>
          <p:cNvPr id="11" name="TextBox 10">
            <a:extLst>
              <a:ext uri="{FF2B5EF4-FFF2-40B4-BE49-F238E27FC236}">
                <a16:creationId xmlns:a16="http://schemas.microsoft.com/office/drawing/2014/main" id="{09FADB10-3429-32B6-586A-567E9A6FFB27}"/>
              </a:ext>
            </a:extLst>
          </p:cNvPr>
          <p:cNvSpPr txBox="1"/>
          <p:nvPr/>
        </p:nvSpPr>
        <p:spPr>
          <a:xfrm>
            <a:off x="5782907" y="2530641"/>
            <a:ext cx="6461055" cy="2143920"/>
          </a:xfrm>
          <a:prstGeom prst="rect">
            <a:avLst/>
          </a:prstGeom>
          <a:noFill/>
        </p:spPr>
        <p:txBody>
          <a:bodyPr wrap="square" rtlCol="0">
            <a:spAutoFit/>
          </a:bodyPr>
          <a:lstStyle/>
          <a:p>
            <a:r>
              <a:rPr lang="en-US" sz="3333" b="1" dirty="0">
                <a:solidFill>
                  <a:schemeClr val="bg2">
                    <a:lumMod val="50000"/>
                  </a:schemeClr>
                </a:solidFill>
              </a:rPr>
              <a:t>Crafting an end-to-end  "MUNCHIEMASCOT" - Your Personal Culinary AI Companion in Recipe Generation.</a:t>
            </a:r>
            <a:endParaRPr lang="en-IN" sz="3333" b="1" dirty="0">
              <a:solidFill>
                <a:schemeClr val="bg2">
                  <a:lumMod val="50000"/>
                </a:schemeClr>
              </a:solidFill>
              <a:latin typeface="Lora" pitchFamily="34" charset="0"/>
            </a:endParaRPr>
          </a:p>
        </p:txBody>
      </p:sp>
      <p:cxnSp>
        <p:nvCxnSpPr>
          <p:cNvPr id="4" name="Straight Connector 3">
            <a:extLst>
              <a:ext uri="{FF2B5EF4-FFF2-40B4-BE49-F238E27FC236}">
                <a16:creationId xmlns:a16="http://schemas.microsoft.com/office/drawing/2014/main" id="{8D6B18B1-7AE4-3534-D370-23B9720B83A4}"/>
              </a:ext>
            </a:extLst>
          </p:cNvPr>
          <p:cNvCxnSpPr/>
          <p:nvPr/>
        </p:nvCxnSpPr>
        <p:spPr>
          <a:xfrm>
            <a:off x="4680894" y="1826013"/>
            <a:ext cx="0" cy="3205975"/>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B312615-14A3-D3CF-1568-62115920A27D}"/>
              </a:ext>
            </a:extLst>
          </p:cNvPr>
          <p:cNvSpPr txBox="1"/>
          <p:nvPr/>
        </p:nvSpPr>
        <p:spPr>
          <a:xfrm>
            <a:off x="237039" y="2668729"/>
            <a:ext cx="4697636" cy="451342"/>
          </a:xfrm>
          <a:prstGeom prst="rect">
            <a:avLst/>
          </a:prstGeom>
          <a:noFill/>
        </p:spPr>
        <p:txBody>
          <a:bodyPr wrap="square" rtlCol="0">
            <a:spAutoFit/>
          </a:bodyPr>
          <a:lstStyle/>
          <a:p>
            <a:r>
              <a:rPr lang="en-IN" sz="2333" dirty="0">
                <a:solidFill>
                  <a:schemeClr val="bg2">
                    <a:lumMod val="25000"/>
                  </a:schemeClr>
                </a:solidFill>
                <a:latin typeface="Lora" pitchFamily="34" charset="0"/>
              </a:rPr>
              <a:t>Team Name: </a:t>
            </a:r>
            <a:r>
              <a:rPr lang="en-IN" sz="2333" dirty="0" err="1">
                <a:solidFill>
                  <a:schemeClr val="bg2">
                    <a:lumMod val="25000"/>
                  </a:schemeClr>
                </a:solidFill>
                <a:latin typeface="Lora" pitchFamily="34" charset="0"/>
              </a:rPr>
              <a:t>GenX</a:t>
            </a:r>
            <a:r>
              <a:rPr lang="en-IN" sz="2333" dirty="0">
                <a:solidFill>
                  <a:schemeClr val="bg2">
                    <a:lumMod val="25000"/>
                  </a:schemeClr>
                </a:solidFill>
                <a:latin typeface="Lora" pitchFamily="34" charset="0"/>
              </a:rPr>
              <a:t> H4CK3RS!</a:t>
            </a:r>
          </a:p>
        </p:txBody>
      </p:sp>
      <p:sp>
        <p:nvSpPr>
          <p:cNvPr id="8" name="TextBox 7">
            <a:extLst>
              <a:ext uri="{FF2B5EF4-FFF2-40B4-BE49-F238E27FC236}">
                <a16:creationId xmlns:a16="http://schemas.microsoft.com/office/drawing/2014/main" id="{659BA0DC-9A4E-D92E-5DD6-981B9CE459A6}"/>
              </a:ext>
            </a:extLst>
          </p:cNvPr>
          <p:cNvSpPr txBox="1"/>
          <p:nvPr/>
        </p:nvSpPr>
        <p:spPr>
          <a:xfrm>
            <a:off x="637987" y="1906729"/>
            <a:ext cx="4493053" cy="412870"/>
          </a:xfrm>
          <a:prstGeom prst="rect">
            <a:avLst/>
          </a:prstGeom>
          <a:noFill/>
        </p:spPr>
        <p:txBody>
          <a:bodyPr wrap="square" rtlCol="0">
            <a:spAutoFit/>
          </a:bodyPr>
          <a:lstStyle/>
          <a:p>
            <a:r>
              <a:rPr lang="en-IN" sz="2083" dirty="0">
                <a:solidFill>
                  <a:schemeClr val="tx1">
                    <a:lumMod val="85000"/>
                    <a:lumOff val="15000"/>
                  </a:schemeClr>
                </a:solidFill>
                <a:latin typeface="Lora" pitchFamily="34" charset="0"/>
              </a:rPr>
              <a:t>         Domain: AI/ML</a:t>
            </a:r>
          </a:p>
        </p:txBody>
      </p:sp>
      <p:pic>
        <p:nvPicPr>
          <p:cNvPr id="10" name="Graphic 9" descr="Maze">
            <a:extLst>
              <a:ext uri="{FF2B5EF4-FFF2-40B4-BE49-F238E27FC236}">
                <a16:creationId xmlns:a16="http://schemas.microsoft.com/office/drawing/2014/main" id="{70DF9C08-58EB-9FCC-6DB8-D5B1EC2A4E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501" y="441291"/>
            <a:ext cx="762000" cy="762000"/>
          </a:xfrm>
          <a:prstGeom prst="rect">
            <a:avLst/>
          </a:prstGeom>
        </p:spPr>
      </p:pic>
      <p:pic>
        <p:nvPicPr>
          <p:cNvPr id="13" name="Graphic 12" descr="Puzzle pieces">
            <a:extLst>
              <a:ext uri="{FF2B5EF4-FFF2-40B4-BE49-F238E27FC236}">
                <a16:creationId xmlns:a16="http://schemas.microsoft.com/office/drawing/2014/main" id="{0AD0989D-433E-CF91-1E9E-DC3FAD75EE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6636" y="2438978"/>
            <a:ext cx="762000" cy="762000"/>
          </a:xfrm>
          <a:prstGeom prst="rect">
            <a:avLst/>
          </a:prstGeom>
        </p:spPr>
      </p:pic>
      <p:pic>
        <p:nvPicPr>
          <p:cNvPr id="15" name="Graphic 14" descr="Game controller">
            <a:extLst>
              <a:ext uri="{FF2B5EF4-FFF2-40B4-BE49-F238E27FC236}">
                <a16:creationId xmlns:a16="http://schemas.microsoft.com/office/drawing/2014/main" id="{362B1F3A-4DBD-E725-4778-8DA3E2EAD9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6132" y="1768641"/>
            <a:ext cx="762000" cy="762000"/>
          </a:xfrm>
          <a:prstGeom prst="rect">
            <a:avLst/>
          </a:prstGeom>
        </p:spPr>
      </p:pic>
      <p:pic>
        <p:nvPicPr>
          <p:cNvPr id="16" name="Picture 15">
            <a:extLst>
              <a:ext uri="{FF2B5EF4-FFF2-40B4-BE49-F238E27FC236}">
                <a16:creationId xmlns:a16="http://schemas.microsoft.com/office/drawing/2014/main" id="{B4DB8DB6-B7B8-0491-0A81-32A400592225}"/>
              </a:ext>
            </a:extLst>
          </p:cNvPr>
          <p:cNvPicPr>
            <a:picLocks noChangeAspect="1"/>
          </p:cNvPicPr>
          <p:nvPr/>
        </p:nvPicPr>
        <p:blipFill>
          <a:blip r:embed="rId9"/>
          <a:stretch>
            <a:fillRect/>
          </a:stretch>
        </p:blipFill>
        <p:spPr>
          <a:xfrm>
            <a:off x="1764635" y="3242835"/>
            <a:ext cx="2530037" cy="3477301"/>
          </a:xfrm>
          <a:prstGeom prst="rect">
            <a:avLst/>
          </a:prstGeom>
        </p:spPr>
      </p:pic>
      <p:pic>
        <p:nvPicPr>
          <p:cNvPr id="17" name="Graphic 16" descr="Dice">
            <a:extLst>
              <a:ext uri="{FF2B5EF4-FFF2-40B4-BE49-F238E27FC236}">
                <a16:creationId xmlns:a16="http://schemas.microsoft.com/office/drawing/2014/main" id="{8E5E760F-61BD-2F51-1298-6611AF49A7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12673" y="5897228"/>
            <a:ext cx="762000" cy="76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
            <a:extLst>
              <a:ext uri="{FF2B5EF4-FFF2-40B4-BE49-F238E27FC236}">
                <a16:creationId xmlns:a16="http://schemas.microsoft.com/office/drawing/2014/main" id="{1E825B13-5DCA-5110-2966-649B291DAFD5}"/>
              </a:ext>
            </a:extLst>
          </p:cNvPr>
          <p:cNvSpPr/>
          <p:nvPr/>
        </p:nvSpPr>
        <p:spPr>
          <a:xfrm>
            <a:off x="0" y="0"/>
            <a:ext cx="12192000" cy="6858000"/>
          </a:xfrm>
          <a:prstGeom prst="rect">
            <a:avLst/>
          </a:prstGeom>
          <a:solidFill>
            <a:srgbClr val="FEF5E7">
              <a:alpha val="85000"/>
            </a:srgbClr>
          </a:solidFill>
          <a:ln/>
        </p:spPr>
        <p:txBody>
          <a:bodyPr/>
          <a:lstStyle/>
          <a:p>
            <a:r>
              <a:rPr lang="en-US" sz="2333" b="1" u="sng" dirty="0"/>
              <a:t>Implementing code for graph plots- accuracy check and loss check</a:t>
            </a:r>
          </a:p>
          <a:p>
            <a:r>
              <a:rPr lang="en-US" sz="2333" dirty="0"/>
              <a:t>                                                 </a:t>
            </a:r>
            <a:r>
              <a:rPr lang="en-US" sz="2333" i="1" dirty="0"/>
              <a:t>-[A tradeoff, which we have to manage every time]</a:t>
            </a:r>
          </a:p>
          <a:p>
            <a:endParaRPr lang="en-US" sz="2333" i="1" dirty="0"/>
          </a:p>
          <a:p>
            <a:r>
              <a:rPr lang="en-US" sz="2333" dirty="0"/>
              <a:t>This code defines a function called </a:t>
            </a:r>
            <a:r>
              <a:rPr lang="en-US" sz="2333" dirty="0" err="1"/>
              <a:t>plot_metrics</a:t>
            </a:r>
            <a:r>
              <a:rPr lang="en-US" sz="2333" dirty="0"/>
              <a:t> which takes a history object as input. This history object typically contains the metrics (like loss and accuracy) recorded during the training of a neural network model.</a:t>
            </a:r>
          </a:p>
          <a:p>
            <a:endParaRPr lang="en-US" sz="2333" dirty="0"/>
          </a:p>
          <a:p>
            <a:r>
              <a:rPr lang="en-US" sz="2333" dirty="0"/>
              <a:t>The history object contains information about how our model performed during training. It stores metrics such as loss and accuracy for both the training and validation sets at each epoch.</a:t>
            </a:r>
          </a:p>
          <a:p>
            <a:endParaRPr lang="en-US" sz="2333" dirty="0"/>
          </a:p>
          <a:p>
            <a:r>
              <a:rPr lang="en-US" sz="2333" dirty="0"/>
              <a:t>The </a:t>
            </a:r>
            <a:r>
              <a:rPr lang="en-US" sz="2333" dirty="0" err="1"/>
              <a:t>plot_metrics</a:t>
            </a:r>
            <a:r>
              <a:rPr lang="en-US" sz="2333" dirty="0"/>
              <a:t> function takes this history object as input and creates two plots based on the recorded metrics:</a:t>
            </a:r>
          </a:p>
          <a:p>
            <a:endParaRPr lang="en-US" sz="2333" dirty="0"/>
          </a:p>
          <a:p>
            <a:pPr marL="380985" indent="-380985">
              <a:buFont typeface="Arial" panose="020B0604020202020204" pitchFamily="34" charset="0"/>
              <a:buChar char="•"/>
            </a:pPr>
            <a:r>
              <a:rPr lang="en-US" sz="2000" dirty="0"/>
              <a:t>The first plot shows how the training loss and validation loss change over epochs. This helps us understand how well our model is learning from the data.</a:t>
            </a:r>
          </a:p>
          <a:p>
            <a:pPr marL="380985" indent="-380985">
              <a:buFont typeface="Arial" panose="020B0604020202020204" pitchFamily="34" charset="0"/>
              <a:buChar char="•"/>
            </a:pPr>
            <a:r>
              <a:rPr lang="en-US" sz="2000" dirty="0"/>
              <a:t>The second plot illustrates how the training accuracy and validation accuracy evolve over epochs, indicating how accurately our model predicts intents.</a:t>
            </a:r>
          </a:p>
          <a:p>
            <a:endParaRPr lang="en-US" sz="2333" dirty="0"/>
          </a:p>
          <a:p>
            <a:r>
              <a:rPr lang="en-US" sz="2333" dirty="0"/>
              <a:t>These plots give us insights into the training process, helping us analyze how effectively our model learns and how well it generalizes or responds to unseen data.</a:t>
            </a:r>
          </a:p>
          <a:p>
            <a:endParaRPr lang="en-US" sz="2333" dirty="0"/>
          </a:p>
          <a:p>
            <a:endParaRPr lang="en-US" sz="2333" dirty="0"/>
          </a:p>
          <a:p>
            <a:endParaRPr lang="en-US" sz="2333" i="1" dirty="0"/>
          </a:p>
          <a:p>
            <a:endParaRPr lang="en-US" sz="2333" i="1" dirty="0"/>
          </a:p>
        </p:txBody>
      </p:sp>
    </p:spTree>
    <p:extLst>
      <p:ext uri="{BB962C8B-B14F-4D97-AF65-F5344CB8AC3E}">
        <p14:creationId xmlns:p14="http://schemas.microsoft.com/office/powerpoint/2010/main" val="1061028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Close up of food on a plate">
            <a:extLst>
              <a:ext uri="{FF2B5EF4-FFF2-40B4-BE49-F238E27FC236}">
                <a16:creationId xmlns:a16="http://schemas.microsoft.com/office/drawing/2014/main" id="{AC0C6926-B045-2954-BDAB-87B0CB47713B}"/>
              </a:ext>
            </a:extLst>
          </p:cNvPr>
          <p:cNvPicPr>
            <a:picLocks noGrp="1" noChangeAspect="1"/>
          </p:cNvPicPr>
          <p:nvPr>
            <p:ph type="pic" sz="quarter" idx="10"/>
          </p:nvPr>
        </p:nvPicPr>
        <p:blipFill>
          <a:blip r:embed="rId2"/>
          <a:srcRect t="20" b="20"/>
          <a:stretch/>
        </p:blipFill>
        <p:spPr>
          <a:xfrm>
            <a:off x="0" y="0"/>
            <a:ext cx="3971109" cy="6858000"/>
          </a:xfrm>
        </p:spPr>
      </p:pic>
      <p:sp>
        <p:nvSpPr>
          <p:cNvPr id="17" name="TextBox 16">
            <a:extLst>
              <a:ext uri="{FF2B5EF4-FFF2-40B4-BE49-F238E27FC236}">
                <a16:creationId xmlns:a16="http://schemas.microsoft.com/office/drawing/2014/main" id="{0A9D55EC-C7C9-B4A6-FFAA-DBCFCD3491BB}"/>
              </a:ext>
            </a:extLst>
          </p:cNvPr>
          <p:cNvSpPr txBox="1"/>
          <p:nvPr/>
        </p:nvSpPr>
        <p:spPr>
          <a:xfrm>
            <a:off x="4041184" y="-90955"/>
            <a:ext cx="7621730" cy="7294305"/>
          </a:xfrm>
          <a:prstGeom prst="rect">
            <a:avLst/>
          </a:prstGeom>
          <a:noFill/>
        </p:spPr>
        <p:txBody>
          <a:bodyPr wrap="square" rtlCol="0">
            <a:spAutoFit/>
          </a:bodyPr>
          <a:lstStyle/>
          <a:p>
            <a:r>
              <a:rPr lang="en-US" b="1" u="sng" dirty="0"/>
              <a:t>Loss Plot</a:t>
            </a:r>
            <a:r>
              <a:rPr lang="en-US" dirty="0"/>
              <a:t>:-</a:t>
            </a:r>
          </a:p>
          <a:p>
            <a:endParaRPr lang="en-US" dirty="0"/>
          </a:p>
          <a:p>
            <a:pPr marL="285750" indent="-285750">
              <a:buFont typeface="Arial" panose="020B0604020202020204" pitchFamily="34" charset="0"/>
              <a:buChar char="•"/>
            </a:pPr>
            <a:r>
              <a:rPr lang="en-US" dirty="0"/>
              <a:t> It plots the training loss and validation loss over epochs. This helps visualize how well the model is learning. If both losses decrease and converge, it indicates the model is learning effectively.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shows how the loss (or error) of our model changes during training and validation. A decreasing trend indicates that the model is improving in understanding the recipe text and predicting intents accurately</a:t>
            </a:r>
          </a:p>
          <a:p>
            <a:endParaRPr lang="en-US" dirty="0"/>
          </a:p>
          <a:p>
            <a:r>
              <a:rPr lang="en-US" b="1" u="sng" dirty="0"/>
              <a:t>Accuracy Plot</a:t>
            </a:r>
            <a:r>
              <a:rPr lang="en-US" dirty="0"/>
              <a:t>:-</a:t>
            </a:r>
          </a:p>
          <a:p>
            <a:endParaRPr lang="en-US" dirty="0"/>
          </a:p>
          <a:p>
            <a:pPr marL="285750" indent="-285750">
              <a:buFont typeface="Arial" panose="020B0604020202020204" pitchFamily="34" charset="0"/>
              <a:buChar char="•"/>
            </a:pPr>
            <a:r>
              <a:rPr lang="en-US" dirty="0"/>
              <a:t>It plots the training accuracy and validation accuracy over epochs. This helps visualize how accurately the model is making predictions. If both accuracies increase and converge, it indicates the model is performing well on both the training and validation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illustrates how accurately our model predicts recipe intents over epochs. An increasing trend in both training and validation accuracies indicates that our model is getting better at identifying intents correctly.</a:t>
            </a:r>
          </a:p>
          <a:p>
            <a:endParaRPr lang="en-US" dirty="0"/>
          </a:p>
          <a:p>
            <a:endParaRPr lang="en-US" dirty="0"/>
          </a:p>
          <a:p>
            <a:r>
              <a:rPr lang="en-US" dirty="0"/>
              <a:t>These plots help in understanding the training progress and performance of the model. Finally, the function displays these plots using Matplotlib's </a:t>
            </a:r>
            <a:r>
              <a:rPr lang="en-US" dirty="0" err="1"/>
              <a:t>plt.show</a:t>
            </a:r>
            <a:r>
              <a:rPr lang="en-US" dirty="0"/>
              <a:t>() method.</a:t>
            </a:r>
          </a:p>
          <a:p>
            <a:endParaRPr lang="en-IN" dirty="0"/>
          </a:p>
        </p:txBody>
      </p:sp>
    </p:spTree>
    <p:extLst>
      <p:ext uri="{BB962C8B-B14F-4D97-AF65-F5344CB8AC3E}">
        <p14:creationId xmlns:p14="http://schemas.microsoft.com/office/powerpoint/2010/main" val="366964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76630F4-6518-6E10-0174-C473176CC589}"/>
              </a:ext>
            </a:extLst>
          </p:cNvPr>
          <p:cNvSpPr/>
          <p:nvPr/>
        </p:nvSpPr>
        <p:spPr>
          <a:xfrm>
            <a:off x="16042" y="0"/>
            <a:ext cx="12192000" cy="6858000"/>
          </a:xfrm>
          <a:prstGeom prst="rect">
            <a:avLst/>
          </a:prstGeom>
          <a:solidFill>
            <a:srgbClr val="FEF5E7"/>
          </a:solidFill>
          <a:ln/>
        </p:spPr>
        <p:txBody>
          <a:bodyPr/>
          <a:lstStyle/>
          <a:p>
            <a:endParaRPr lang="en-IN" sz="1500" dirty="0"/>
          </a:p>
        </p:txBody>
      </p:sp>
      <p:sp>
        <p:nvSpPr>
          <p:cNvPr id="3" name="TextBox 2">
            <a:extLst>
              <a:ext uri="{FF2B5EF4-FFF2-40B4-BE49-F238E27FC236}">
                <a16:creationId xmlns:a16="http://schemas.microsoft.com/office/drawing/2014/main" id="{8668CDFF-AD06-EA6D-A3A1-368CC1D66469}"/>
              </a:ext>
            </a:extLst>
          </p:cNvPr>
          <p:cNvSpPr txBox="1"/>
          <p:nvPr/>
        </p:nvSpPr>
        <p:spPr>
          <a:xfrm>
            <a:off x="665746" y="1830654"/>
            <a:ext cx="10924675" cy="553998"/>
          </a:xfrm>
          <a:prstGeom prst="rect">
            <a:avLst/>
          </a:prstGeom>
          <a:noFill/>
        </p:spPr>
        <p:txBody>
          <a:bodyPr wrap="square" rtlCol="0">
            <a:spAutoFit/>
          </a:bodyPr>
          <a:lstStyle/>
          <a:p>
            <a:pPr algn="l"/>
            <a:endParaRPr lang="en-US" sz="1500" dirty="0">
              <a:latin typeface="Söhne"/>
            </a:endParaRPr>
          </a:p>
          <a:p>
            <a:pPr algn="l"/>
            <a:endParaRPr lang="en-US" sz="1500" dirty="0">
              <a:latin typeface="Söhne"/>
            </a:endParaRPr>
          </a:p>
        </p:txBody>
      </p:sp>
      <p:pic>
        <p:nvPicPr>
          <p:cNvPr id="7" name="Picture 6">
            <a:extLst>
              <a:ext uri="{FF2B5EF4-FFF2-40B4-BE49-F238E27FC236}">
                <a16:creationId xmlns:a16="http://schemas.microsoft.com/office/drawing/2014/main" id="{1EEAF3DE-ACCC-5CC4-8555-3EC63CD903B5}"/>
              </a:ext>
            </a:extLst>
          </p:cNvPr>
          <p:cNvPicPr>
            <a:picLocks noChangeAspect="1"/>
          </p:cNvPicPr>
          <p:nvPr/>
        </p:nvPicPr>
        <p:blipFill>
          <a:blip r:embed="rId2"/>
          <a:stretch>
            <a:fillRect/>
          </a:stretch>
        </p:blipFill>
        <p:spPr>
          <a:xfrm>
            <a:off x="2091531" y="837406"/>
            <a:ext cx="8008938" cy="5183188"/>
          </a:xfrm>
          <a:prstGeom prst="rect">
            <a:avLst/>
          </a:prstGeom>
        </p:spPr>
      </p:pic>
    </p:spTree>
    <p:extLst>
      <p:ext uri="{BB962C8B-B14F-4D97-AF65-F5344CB8AC3E}">
        <p14:creationId xmlns:p14="http://schemas.microsoft.com/office/powerpoint/2010/main" val="383349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76630F4-6518-6E10-0174-C473176CC589}"/>
              </a:ext>
            </a:extLst>
          </p:cNvPr>
          <p:cNvSpPr/>
          <p:nvPr/>
        </p:nvSpPr>
        <p:spPr>
          <a:xfrm>
            <a:off x="16042" y="0"/>
            <a:ext cx="12192000" cy="6858000"/>
          </a:xfrm>
          <a:prstGeom prst="rect">
            <a:avLst/>
          </a:prstGeom>
          <a:solidFill>
            <a:srgbClr val="FEF5E7"/>
          </a:solidFill>
          <a:ln/>
        </p:spPr>
        <p:txBody>
          <a:bodyPr/>
          <a:lstStyle/>
          <a:p>
            <a:r>
              <a:rPr lang="en-US" sz="3333" b="1" u="sng" dirty="0"/>
              <a:t>Accuracy achieved - 98%:-</a:t>
            </a:r>
            <a:endParaRPr lang="en-IN" sz="3333" b="1" u="sng" dirty="0"/>
          </a:p>
        </p:txBody>
      </p:sp>
      <p:sp>
        <p:nvSpPr>
          <p:cNvPr id="3" name="TextBox 2">
            <a:extLst>
              <a:ext uri="{FF2B5EF4-FFF2-40B4-BE49-F238E27FC236}">
                <a16:creationId xmlns:a16="http://schemas.microsoft.com/office/drawing/2014/main" id="{8668CDFF-AD06-EA6D-A3A1-368CC1D66469}"/>
              </a:ext>
            </a:extLst>
          </p:cNvPr>
          <p:cNvSpPr txBox="1"/>
          <p:nvPr/>
        </p:nvSpPr>
        <p:spPr>
          <a:xfrm>
            <a:off x="665746" y="1830654"/>
            <a:ext cx="10924675" cy="553998"/>
          </a:xfrm>
          <a:prstGeom prst="rect">
            <a:avLst/>
          </a:prstGeom>
          <a:noFill/>
        </p:spPr>
        <p:txBody>
          <a:bodyPr wrap="square" rtlCol="0">
            <a:spAutoFit/>
          </a:bodyPr>
          <a:lstStyle/>
          <a:p>
            <a:pPr algn="l"/>
            <a:endParaRPr lang="en-US" sz="1500" dirty="0">
              <a:latin typeface="Söhne"/>
            </a:endParaRPr>
          </a:p>
          <a:p>
            <a:pPr algn="l"/>
            <a:endParaRPr lang="en-US" sz="1500" dirty="0">
              <a:latin typeface="Söhne"/>
            </a:endParaRPr>
          </a:p>
        </p:txBody>
      </p:sp>
      <p:pic>
        <p:nvPicPr>
          <p:cNvPr id="5" name="Picture 4">
            <a:extLst>
              <a:ext uri="{FF2B5EF4-FFF2-40B4-BE49-F238E27FC236}">
                <a16:creationId xmlns:a16="http://schemas.microsoft.com/office/drawing/2014/main" id="{A9FF4D86-F844-1898-114F-5781BD679BE9}"/>
              </a:ext>
            </a:extLst>
          </p:cNvPr>
          <p:cNvPicPr>
            <a:picLocks noChangeAspect="1"/>
          </p:cNvPicPr>
          <p:nvPr/>
        </p:nvPicPr>
        <p:blipFill>
          <a:blip r:embed="rId2"/>
          <a:stretch>
            <a:fillRect/>
          </a:stretch>
        </p:blipFill>
        <p:spPr>
          <a:xfrm>
            <a:off x="2043906" y="801688"/>
            <a:ext cx="8104188" cy="5254625"/>
          </a:xfrm>
          <a:prstGeom prst="rect">
            <a:avLst/>
          </a:prstGeom>
        </p:spPr>
      </p:pic>
    </p:spTree>
    <p:extLst>
      <p:ext uri="{BB962C8B-B14F-4D97-AF65-F5344CB8AC3E}">
        <p14:creationId xmlns:p14="http://schemas.microsoft.com/office/powerpoint/2010/main" val="142285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76630F4-6518-6E10-0174-C473176CC589}"/>
              </a:ext>
            </a:extLst>
          </p:cNvPr>
          <p:cNvSpPr/>
          <p:nvPr/>
        </p:nvSpPr>
        <p:spPr>
          <a:xfrm>
            <a:off x="16042" y="0"/>
            <a:ext cx="12192000" cy="6858000"/>
          </a:xfrm>
          <a:prstGeom prst="rect">
            <a:avLst/>
          </a:prstGeom>
          <a:solidFill>
            <a:srgbClr val="FEF5E7"/>
          </a:solidFill>
          <a:ln/>
        </p:spPr>
        <p:txBody>
          <a:bodyPr/>
          <a:lstStyle/>
          <a:p>
            <a:r>
              <a:rPr lang="en-US" sz="1500" dirty="0"/>
              <a:t>	</a:t>
            </a:r>
          </a:p>
          <a:p>
            <a:r>
              <a:rPr lang="en-US" sz="3333" b="1" u="sng" dirty="0"/>
              <a:t>Model Training at each Epoch:-</a:t>
            </a:r>
            <a:endParaRPr lang="en-IN" sz="3333" b="1" u="sng" dirty="0"/>
          </a:p>
        </p:txBody>
      </p:sp>
      <p:sp>
        <p:nvSpPr>
          <p:cNvPr id="3" name="TextBox 2">
            <a:extLst>
              <a:ext uri="{FF2B5EF4-FFF2-40B4-BE49-F238E27FC236}">
                <a16:creationId xmlns:a16="http://schemas.microsoft.com/office/drawing/2014/main" id="{8668CDFF-AD06-EA6D-A3A1-368CC1D66469}"/>
              </a:ext>
            </a:extLst>
          </p:cNvPr>
          <p:cNvSpPr txBox="1"/>
          <p:nvPr/>
        </p:nvSpPr>
        <p:spPr>
          <a:xfrm>
            <a:off x="665746" y="1830654"/>
            <a:ext cx="10924675" cy="553998"/>
          </a:xfrm>
          <a:prstGeom prst="rect">
            <a:avLst/>
          </a:prstGeom>
          <a:noFill/>
        </p:spPr>
        <p:txBody>
          <a:bodyPr wrap="square" rtlCol="0">
            <a:spAutoFit/>
          </a:bodyPr>
          <a:lstStyle/>
          <a:p>
            <a:pPr algn="l"/>
            <a:endParaRPr lang="en-US" sz="1500" dirty="0">
              <a:latin typeface="Söhne"/>
            </a:endParaRPr>
          </a:p>
          <a:p>
            <a:pPr algn="l"/>
            <a:endParaRPr lang="en-US" sz="1500" dirty="0">
              <a:latin typeface="Söhne"/>
            </a:endParaRPr>
          </a:p>
        </p:txBody>
      </p:sp>
      <p:pic>
        <p:nvPicPr>
          <p:cNvPr id="6" name="Picture 5">
            <a:extLst>
              <a:ext uri="{FF2B5EF4-FFF2-40B4-BE49-F238E27FC236}">
                <a16:creationId xmlns:a16="http://schemas.microsoft.com/office/drawing/2014/main" id="{9CDE9DF4-9AAF-E854-5ADE-BF3E3671AC06}"/>
              </a:ext>
            </a:extLst>
          </p:cNvPr>
          <p:cNvPicPr>
            <a:picLocks noChangeAspect="1"/>
          </p:cNvPicPr>
          <p:nvPr/>
        </p:nvPicPr>
        <p:blipFill>
          <a:blip r:embed="rId2"/>
          <a:stretch>
            <a:fillRect/>
          </a:stretch>
        </p:blipFill>
        <p:spPr>
          <a:xfrm>
            <a:off x="802692" y="944103"/>
            <a:ext cx="10723563" cy="5643563"/>
          </a:xfrm>
          <a:prstGeom prst="rect">
            <a:avLst/>
          </a:prstGeom>
        </p:spPr>
      </p:pic>
    </p:spTree>
    <p:extLst>
      <p:ext uri="{BB962C8B-B14F-4D97-AF65-F5344CB8AC3E}">
        <p14:creationId xmlns:p14="http://schemas.microsoft.com/office/powerpoint/2010/main" val="3539718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176630F4-6518-6E10-0174-C473176CC589}"/>
              </a:ext>
            </a:extLst>
          </p:cNvPr>
          <p:cNvSpPr/>
          <p:nvPr/>
        </p:nvSpPr>
        <p:spPr>
          <a:xfrm>
            <a:off x="16042" y="0"/>
            <a:ext cx="12192000" cy="6858000"/>
          </a:xfrm>
          <a:prstGeom prst="rect">
            <a:avLst/>
          </a:prstGeom>
          <a:solidFill>
            <a:srgbClr val="FEF5E7"/>
          </a:solidFill>
          <a:ln/>
        </p:spPr>
        <p:txBody>
          <a:bodyPr/>
          <a:lstStyle/>
          <a:p>
            <a:r>
              <a:rPr lang="en-US" sz="1500" dirty="0"/>
              <a:t>	</a:t>
            </a:r>
            <a:r>
              <a:rPr lang="en-US" sz="3667" b="1" u="sng" dirty="0"/>
              <a:t>Sample Recipe generation output after training</a:t>
            </a:r>
            <a:r>
              <a:rPr lang="en-US" sz="3667" b="1" dirty="0"/>
              <a:t>:-</a:t>
            </a:r>
          </a:p>
        </p:txBody>
      </p:sp>
      <p:sp>
        <p:nvSpPr>
          <p:cNvPr id="3" name="TextBox 2">
            <a:extLst>
              <a:ext uri="{FF2B5EF4-FFF2-40B4-BE49-F238E27FC236}">
                <a16:creationId xmlns:a16="http://schemas.microsoft.com/office/drawing/2014/main" id="{8668CDFF-AD06-EA6D-A3A1-368CC1D66469}"/>
              </a:ext>
            </a:extLst>
          </p:cNvPr>
          <p:cNvSpPr txBox="1"/>
          <p:nvPr/>
        </p:nvSpPr>
        <p:spPr>
          <a:xfrm>
            <a:off x="665746" y="1830654"/>
            <a:ext cx="10924675" cy="553998"/>
          </a:xfrm>
          <a:prstGeom prst="rect">
            <a:avLst/>
          </a:prstGeom>
          <a:noFill/>
        </p:spPr>
        <p:txBody>
          <a:bodyPr wrap="square" rtlCol="0">
            <a:spAutoFit/>
          </a:bodyPr>
          <a:lstStyle/>
          <a:p>
            <a:pPr algn="l"/>
            <a:endParaRPr lang="en-US" sz="1500" dirty="0">
              <a:latin typeface="Söhne"/>
            </a:endParaRPr>
          </a:p>
          <a:p>
            <a:pPr algn="l"/>
            <a:endParaRPr lang="en-US" sz="1500" dirty="0">
              <a:latin typeface="Söhne"/>
            </a:endParaRPr>
          </a:p>
        </p:txBody>
      </p:sp>
      <p:pic>
        <p:nvPicPr>
          <p:cNvPr id="8" name="Picture 7">
            <a:extLst>
              <a:ext uri="{FF2B5EF4-FFF2-40B4-BE49-F238E27FC236}">
                <a16:creationId xmlns:a16="http://schemas.microsoft.com/office/drawing/2014/main" id="{5888BB27-878F-A3BD-F99D-30C9E5008759}"/>
              </a:ext>
            </a:extLst>
          </p:cNvPr>
          <p:cNvPicPr>
            <a:picLocks noChangeAspect="1"/>
          </p:cNvPicPr>
          <p:nvPr/>
        </p:nvPicPr>
        <p:blipFill>
          <a:blip r:embed="rId2"/>
          <a:stretch>
            <a:fillRect/>
          </a:stretch>
        </p:blipFill>
        <p:spPr>
          <a:xfrm>
            <a:off x="2305202" y="991783"/>
            <a:ext cx="6814735" cy="5579224"/>
          </a:xfrm>
          <a:prstGeom prst="rect">
            <a:avLst/>
          </a:prstGeom>
        </p:spPr>
      </p:pic>
    </p:spTree>
    <p:extLst>
      <p:ext uri="{BB962C8B-B14F-4D97-AF65-F5344CB8AC3E}">
        <p14:creationId xmlns:p14="http://schemas.microsoft.com/office/powerpoint/2010/main" val="248586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8" descr="A group of eggs with different colored toppings&#10;">
            <a:extLst>
              <a:ext uri="{FF2B5EF4-FFF2-40B4-BE49-F238E27FC236}">
                <a16:creationId xmlns:a16="http://schemas.microsoft.com/office/drawing/2014/main" id="{598F5252-433A-1B3C-8AB4-C1D2C5D4D9B4}"/>
              </a:ext>
            </a:extLst>
          </p:cNvPr>
          <p:cNvPicPr>
            <a:picLocks noGrp="1" noChangeAspect="1"/>
          </p:cNvPicPr>
          <p:nvPr>
            <p:ph type="pic" sz="quarter" idx="10"/>
          </p:nvPr>
        </p:nvPicPr>
        <p:blipFill>
          <a:blip r:embed="rId2"/>
          <a:srcRect/>
          <a:stretch/>
        </p:blipFill>
        <p:spPr>
          <a:xfrm>
            <a:off x="0" y="0"/>
            <a:ext cx="12192000" cy="6858000"/>
          </a:xfrm>
        </p:spPr>
      </p:pic>
      <p:pic>
        <p:nvPicPr>
          <p:cNvPr id="5" name="Picture 4">
            <a:extLst>
              <a:ext uri="{FF2B5EF4-FFF2-40B4-BE49-F238E27FC236}">
                <a16:creationId xmlns:a16="http://schemas.microsoft.com/office/drawing/2014/main" id="{10AF01B5-F462-6FB6-7658-C107E90A0F94}"/>
              </a:ext>
            </a:extLst>
          </p:cNvPr>
          <p:cNvPicPr>
            <a:picLocks noChangeAspect="1"/>
          </p:cNvPicPr>
          <p:nvPr/>
        </p:nvPicPr>
        <p:blipFill>
          <a:blip r:embed="rId3"/>
          <a:stretch>
            <a:fillRect/>
          </a:stretch>
        </p:blipFill>
        <p:spPr>
          <a:xfrm>
            <a:off x="1981239" y="1112167"/>
            <a:ext cx="9543652" cy="4826228"/>
          </a:xfrm>
          <a:prstGeom prst="rect">
            <a:avLst/>
          </a:prstGeom>
        </p:spPr>
      </p:pic>
    </p:spTree>
    <p:extLst>
      <p:ext uri="{BB962C8B-B14F-4D97-AF65-F5344CB8AC3E}">
        <p14:creationId xmlns:p14="http://schemas.microsoft.com/office/powerpoint/2010/main" val="228964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Empty dining table">
            <a:extLst>
              <a:ext uri="{FF2B5EF4-FFF2-40B4-BE49-F238E27FC236}">
                <a16:creationId xmlns:a16="http://schemas.microsoft.com/office/drawing/2014/main" id="{E77CD330-FDE7-0A21-E391-2DF2B2FFC0C4}"/>
              </a:ext>
            </a:extLst>
          </p:cNvPr>
          <p:cNvPicPr>
            <a:picLocks noChangeAspect="1"/>
          </p:cNvPicPr>
          <p:nvPr/>
        </p:nvPicPr>
        <p:blipFill rotWithShape="1">
          <a:blip r:embed="rId2">
            <a:alphaModFix amt="50000"/>
          </a:blip>
          <a:srcRect t="15730"/>
          <a:stretch/>
        </p:blipFill>
        <p:spPr>
          <a:xfrm>
            <a:off x="21" y="10"/>
            <a:ext cx="12191981" cy="6857990"/>
          </a:xfrm>
          <a:prstGeom prst="rect">
            <a:avLst/>
          </a:prstGeom>
        </p:spPr>
      </p:pic>
      <p:sp>
        <p:nvSpPr>
          <p:cNvPr id="2" name="Title 1">
            <a:extLst>
              <a:ext uri="{FF2B5EF4-FFF2-40B4-BE49-F238E27FC236}">
                <a16:creationId xmlns:a16="http://schemas.microsoft.com/office/drawing/2014/main" id="{B77EE498-FF15-41F4-948E-FC3AB9C297C6}"/>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chemeClr val="tx1">
                    <a:lumMod val="95000"/>
                    <a:lumOff val="5000"/>
                  </a:schemeClr>
                </a:solidFill>
                <a:latin typeface="Arial Black" panose="020B0A04020102020204" pitchFamily="34" charset="0"/>
              </a:rPr>
              <a:t>THANK YOU ALL!</a:t>
            </a:r>
          </a:p>
        </p:txBody>
      </p:sp>
    </p:spTree>
    <p:extLst>
      <p:ext uri="{BB962C8B-B14F-4D97-AF65-F5344CB8AC3E}">
        <p14:creationId xmlns:p14="http://schemas.microsoft.com/office/powerpoint/2010/main" val="204651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 up of vegetables">
            <a:extLst>
              <a:ext uri="{FF2B5EF4-FFF2-40B4-BE49-F238E27FC236}">
                <a16:creationId xmlns:a16="http://schemas.microsoft.com/office/drawing/2014/main" id="{C1F73E38-9072-B852-6B1C-EC2330D6F723}"/>
              </a:ext>
            </a:extLst>
          </p:cNvPr>
          <p:cNvPicPr>
            <a:picLocks noGrp="1" noChangeAspect="1"/>
          </p:cNvPicPr>
          <p:nvPr>
            <p:ph type="pic" sz="quarter" idx="10"/>
          </p:nvPr>
        </p:nvPicPr>
        <p:blipFill>
          <a:blip r:embed="rId3"/>
          <a:srcRect/>
          <a:stretch/>
        </p:blipFill>
        <p:spPr>
          <a:xfrm>
            <a:off x="0" y="0"/>
            <a:ext cx="12192000" cy="6858000"/>
          </a:xfrm>
        </p:spPr>
      </p:pic>
      <p:sp>
        <p:nvSpPr>
          <p:cNvPr id="2" name="Title 1">
            <a:extLst>
              <a:ext uri="{FF2B5EF4-FFF2-40B4-BE49-F238E27FC236}">
                <a16:creationId xmlns:a16="http://schemas.microsoft.com/office/drawing/2014/main" id="{108FBC78-66E7-45DE-B5B9-64E043635320}"/>
              </a:ext>
            </a:extLst>
          </p:cNvPr>
          <p:cNvSpPr>
            <a:spLocks noGrp="1"/>
          </p:cNvSpPr>
          <p:nvPr>
            <p:ph type="ctrTitle"/>
          </p:nvPr>
        </p:nvSpPr>
        <p:spPr>
          <a:xfrm>
            <a:off x="457200" y="457200"/>
            <a:ext cx="11201400" cy="1097280"/>
          </a:xfrm>
        </p:spPr>
        <p:txBody>
          <a:bodyPr tIns="0" anchor="t" anchorCtr="0"/>
          <a:lstStyle/>
          <a:p>
            <a:pPr marL="0" indent="0">
              <a:lnSpc>
                <a:spcPts val="6561"/>
              </a:lnSpc>
              <a:buNone/>
            </a:pPr>
            <a:r>
              <a:rPr lang="en-US" sz="7200" u="sng" dirty="0">
                <a:solidFill>
                  <a:schemeClr val="tx1">
                    <a:lumMod val="75000"/>
                    <a:lumOff val="25000"/>
                  </a:schemeClr>
                </a:solidFill>
              </a:rPr>
              <a:t>ZENITH’24</a:t>
            </a:r>
          </a:p>
        </p:txBody>
      </p:sp>
      <p:pic>
        <p:nvPicPr>
          <p:cNvPr id="4" name="Picture 3">
            <a:extLst>
              <a:ext uri="{FF2B5EF4-FFF2-40B4-BE49-F238E27FC236}">
                <a16:creationId xmlns:a16="http://schemas.microsoft.com/office/drawing/2014/main" id="{A18A620B-B3C8-29F1-23CB-31E8D1F5F86A}"/>
              </a:ext>
            </a:extLst>
          </p:cNvPr>
          <p:cNvPicPr>
            <a:picLocks noChangeAspect="1"/>
          </p:cNvPicPr>
          <p:nvPr/>
        </p:nvPicPr>
        <p:blipFill>
          <a:blip r:embed="rId4"/>
          <a:stretch>
            <a:fillRect/>
          </a:stretch>
        </p:blipFill>
        <p:spPr>
          <a:xfrm>
            <a:off x="797028" y="1554480"/>
            <a:ext cx="2587954" cy="1877845"/>
          </a:xfrm>
          <a:prstGeom prst="rect">
            <a:avLst/>
          </a:prstGeom>
        </p:spPr>
      </p:pic>
    </p:spTree>
    <p:extLst>
      <p:ext uri="{BB962C8B-B14F-4D97-AF65-F5344CB8AC3E}">
        <p14:creationId xmlns:p14="http://schemas.microsoft.com/office/powerpoint/2010/main" val="292633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6B07F2-C2A5-36F4-A46C-3354D0F7A38A}"/>
              </a:ext>
            </a:extLst>
          </p:cNvPr>
          <p:cNvSpPr txBox="1"/>
          <p:nvPr/>
        </p:nvSpPr>
        <p:spPr>
          <a:xfrm>
            <a:off x="167013" y="279373"/>
            <a:ext cx="5438385" cy="938719"/>
          </a:xfrm>
          <a:prstGeom prst="rect">
            <a:avLst/>
          </a:prstGeom>
          <a:noFill/>
        </p:spPr>
        <p:txBody>
          <a:bodyPr wrap="square" rtlCol="0">
            <a:spAutoFit/>
          </a:bodyPr>
          <a:lstStyle/>
          <a:p>
            <a:r>
              <a:rPr lang="en-US" sz="4000" u="sng" dirty="0">
                <a:solidFill>
                  <a:srgbClr val="38512F"/>
                </a:solidFill>
                <a:latin typeface="Lora" pitchFamily="34" charset="0"/>
                <a:ea typeface="Lora" pitchFamily="34" charset="-122"/>
                <a:cs typeface="Lora" pitchFamily="34" charset="-120"/>
              </a:rPr>
              <a:t>Team Member Details</a:t>
            </a:r>
            <a:endParaRPr lang="en-US" sz="4000" u="sng" dirty="0"/>
          </a:p>
          <a:p>
            <a:endParaRPr lang="en-IN" sz="1500" dirty="0"/>
          </a:p>
        </p:txBody>
      </p:sp>
      <p:pic>
        <p:nvPicPr>
          <p:cNvPr id="7" name="Image 0" descr="preencoded.png">
            <a:extLst>
              <a:ext uri="{FF2B5EF4-FFF2-40B4-BE49-F238E27FC236}">
                <a16:creationId xmlns:a16="http://schemas.microsoft.com/office/drawing/2014/main" id="{CA2EBDAD-9898-BF72-D985-3788D26A5DA8}"/>
              </a:ext>
            </a:extLst>
          </p:cNvPr>
          <p:cNvPicPr>
            <a:picLocks noChangeAspect="1"/>
          </p:cNvPicPr>
          <p:nvPr/>
        </p:nvPicPr>
        <p:blipFill>
          <a:blip r:embed="rId2"/>
          <a:stretch>
            <a:fillRect/>
          </a:stretch>
        </p:blipFill>
        <p:spPr>
          <a:xfrm>
            <a:off x="9102245" y="91481"/>
            <a:ext cx="1012523" cy="1012523"/>
          </a:xfrm>
          <a:prstGeom prst="rect">
            <a:avLst/>
          </a:prstGeom>
        </p:spPr>
      </p:pic>
      <p:pic>
        <p:nvPicPr>
          <p:cNvPr id="10" name="Graphic 9" descr="Dice">
            <a:extLst>
              <a:ext uri="{FF2B5EF4-FFF2-40B4-BE49-F238E27FC236}">
                <a16:creationId xmlns:a16="http://schemas.microsoft.com/office/drawing/2014/main" id="{C28F93B5-7155-E9B5-9A6C-DEE05E63E2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5398" y="297148"/>
            <a:ext cx="762000" cy="762000"/>
          </a:xfrm>
          <a:prstGeom prst="rect">
            <a:avLst/>
          </a:prstGeom>
        </p:spPr>
      </p:pic>
      <p:graphicFrame>
        <p:nvGraphicFramePr>
          <p:cNvPr id="4" name="Table 3">
            <a:extLst>
              <a:ext uri="{FF2B5EF4-FFF2-40B4-BE49-F238E27FC236}">
                <a16:creationId xmlns:a16="http://schemas.microsoft.com/office/drawing/2014/main" id="{4CDBA001-37BD-420C-3E9F-2E011AB819F8}"/>
              </a:ext>
            </a:extLst>
          </p:cNvPr>
          <p:cNvGraphicFramePr>
            <a:graphicFrameLocks noGrp="1"/>
          </p:cNvGraphicFramePr>
          <p:nvPr/>
        </p:nvGraphicFramePr>
        <p:xfrm>
          <a:off x="421105" y="1419727"/>
          <a:ext cx="11349792" cy="4923563"/>
        </p:xfrm>
        <a:graphic>
          <a:graphicData uri="http://schemas.openxmlformats.org/drawingml/2006/table">
            <a:tbl>
              <a:tblPr firstRow="1" bandRow="1">
                <a:tableStyleId>{5C22544A-7EE6-4342-B048-85BDC9FD1C3A}</a:tableStyleId>
              </a:tblPr>
              <a:tblGrid>
                <a:gridCol w="2837448">
                  <a:extLst>
                    <a:ext uri="{9D8B030D-6E8A-4147-A177-3AD203B41FA5}">
                      <a16:colId xmlns:a16="http://schemas.microsoft.com/office/drawing/2014/main" val="1220125672"/>
                    </a:ext>
                  </a:extLst>
                </a:gridCol>
                <a:gridCol w="2837448">
                  <a:extLst>
                    <a:ext uri="{9D8B030D-6E8A-4147-A177-3AD203B41FA5}">
                      <a16:colId xmlns:a16="http://schemas.microsoft.com/office/drawing/2014/main" val="78337033"/>
                    </a:ext>
                  </a:extLst>
                </a:gridCol>
                <a:gridCol w="2837448">
                  <a:extLst>
                    <a:ext uri="{9D8B030D-6E8A-4147-A177-3AD203B41FA5}">
                      <a16:colId xmlns:a16="http://schemas.microsoft.com/office/drawing/2014/main" val="2737455083"/>
                    </a:ext>
                  </a:extLst>
                </a:gridCol>
                <a:gridCol w="2837448">
                  <a:extLst>
                    <a:ext uri="{9D8B030D-6E8A-4147-A177-3AD203B41FA5}">
                      <a16:colId xmlns:a16="http://schemas.microsoft.com/office/drawing/2014/main" val="429999278"/>
                    </a:ext>
                  </a:extLst>
                </a:gridCol>
              </a:tblGrid>
              <a:tr h="1065751">
                <a:tc>
                  <a:txBody>
                    <a:bodyPr/>
                    <a:lstStyle/>
                    <a:p>
                      <a:br>
                        <a:rPr lang="en-US" sz="1500" dirty="0"/>
                      </a:br>
                      <a:r>
                        <a:rPr lang="en-US" sz="1500" dirty="0"/>
                        <a:t>                  NAME</a:t>
                      </a:r>
                      <a:endParaRPr lang="en-IN" sz="1500" dirty="0"/>
                    </a:p>
                  </a:txBody>
                  <a:tcPr marL="76200" marR="76200" marT="38100" marB="38100"/>
                </a:tc>
                <a:tc>
                  <a:txBody>
                    <a:bodyPr/>
                    <a:lstStyle/>
                    <a:p>
                      <a:br>
                        <a:rPr lang="en-US" sz="1500" dirty="0"/>
                      </a:br>
                      <a:r>
                        <a:rPr lang="en-US" sz="1500" dirty="0"/>
                        <a:t>           </a:t>
                      </a:r>
                      <a:r>
                        <a:rPr lang="en-US" sz="1500" dirty="0" err="1"/>
                        <a:t>Jayadithya</a:t>
                      </a:r>
                      <a:r>
                        <a:rPr lang="en-US" sz="1500" dirty="0"/>
                        <a:t> G</a:t>
                      </a:r>
                      <a:endParaRPr lang="en-IN" sz="1500" dirty="0"/>
                    </a:p>
                  </a:txBody>
                  <a:tcPr marL="76200" marR="76200" marT="38100" marB="38100"/>
                </a:tc>
                <a:tc>
                  <a:txBody>
                    <a:bodyPr/>
                    <a:lstStyle/>
                    <a:p>
                      <a:br>
                        <a:rPr lang="en-US" sz="1500" dirty="0"/>
                      </a:br>
                      <a:r>
                        <a:rPr lang="en-US" sz="1500" dirty="0"/>
                        <a:t>              U. </a:t>
                      </a:r>
                      <a:r>
                        <a:rPr lang="en-US" sz="1500" dirty="0" err="1"/>
                        <a:t>Pranov</a:t>
                      </a:r>
                      <a:r>
                        <a:rPr lang="en-US" sz="1500" dirty="0"/>
                        <a:t> Shanker</a:t>
                      </a:r>
                      <a:endParaRPr lang="en-IN" sz="1500" dirty="0"/>
                    </a:p>
                  </a:txBody>
                  <a:tcPr marL="76200" marR="76200" marT="38100" marB="38100"/>
                </a:tc>
                <a:tc>
                  <a:txBody>
                    <a:bodyPr/>
                    <a:lstStyle/>
                    <a:p>
                      <a:br>
                        <a:rPr lang="en-US" sz="1500" dirty="0"/>
                      </a:br>
                      <a:r>
                        <a:rPr lang="en-US" sz="1500" dirty="0"/>
                        <a:t>          Rohit K Manoj</a:t>
                      </a:r>
                      <a:endParaRPr lang="en-IN" sz="1500" dirty="0"/>
                    </a:p>
                  </a:txBody>
                  <a:tcPr marL="76200" marR="76200" marT="38100" marB="38100"/>
                </a:tc>
                <a:extLst>
                  <a:ext uri="{0D108BD9-81ED-4DB2-BD59-A6C34878D82A}">
                    <a16:rowId xmlns:a16="http://schemas.microsoft.com/office/drawing/2014/main" val="2591438844"/>
                  </a:ext>
                </a:extLst>
              </a:tr>
              <a:tr h="990600">
                <a:tc>
                  <a:txBody>
                    <a:bodyPr/>
                    <a:lstStyle/>
                    <a:p>
                      <a:br>
                        <a:rPr lang="en-US" sz="1500" dirty="0"/>
                      </a:br>
                      <a:r>
                        <a:rPr lang="en-US" sz="1500" dirty="0"/>
                        <a:t>               Branch/</a:t>
                      </a:r>
                      <a:r>
                        <a:rPr lang="en-US" sz="1500" dirty="0" err="1"/>
                        <a:t>Deptmt</a:t>
                      </a:r>
                      <a:r>
                        <a:rPr lang="en-US" sz="1500" dirty="0"/>
                        <a:t>.</a:t>
                      </a:r>
                      <a:endParaRPr lang="en-IN" sz="1500" dirty="0"/>
                    </a:p>
                  </a:txBody>
                  <a:tcPr marL="76200" marR="76200" marT="38100" marB="38100"/>
                </a:tc>
                <a:tc>
                  <a:txBody>
                    <a:bodyPr/>
                    <a:lstStyle/>
                    <a:p>
                      <a:br>
                        <a:rPr lang="en-US" sz="1500" dirty="0"/>
                      </a:br>
                      <a:r>
                        <a:rPr lang="en-US" sz="1500" dirty="0"/>
                        <a:t> B-Tech CSE Cybersecurity</a:t>
                      </a:r>
                      <a:br>
                        <a:rPr lang="en-US" sz="1500" dirty="0"/>
                      </a:br>
                      <a:r>
                        <a:rPr lang="en-US" sz="1500" dirty="0"/>
                        <a:t>[Batch 2023-2027]</a:t>
                      </a:r>
                      <a:endParaRPr lang="en-IN" sz="1500" dirty="0"/>
                    </a:p>
                  </a:txBody>
                  <a:tcPr marL="76200" marR="76200" marT="38100" marB="38100"/>
                </a:tc>
                <a:tc>
                  <a:txBody>
                    <a:bodyPr/>
                    <a:lstStyle/>
                    <a:p>
                      <a:br>
                        <a:rPr lang="en-US" sz="1500" dirty="0"/>
                      </a:br>
                      <a:r>
                        <a:rPr lang="en-US" sz="1300" dirty="0"/>
                        <a:t> </a:t>
                      </a:r>
                      <a:r>
                        <a:rPr kumimoji="0" lang="en-US" sz="1500" b="0" i="0" u="none" strike="noStrike" kern="1200" cap="none" spc="0" normalizeH="0" baseline="0" noProof="0" dirty="0">
                          <a:ln>
                            <a:noFill/>
                          </a:ln>
                          <a:solidFill>
                            <a:prstClr val="black"/>
                          </a:solidFill>
                          <a:effectLst/>
                          <a:uLnTx/>
                          <a:uFillTx/>
                          <a:latin typeface="+mn-lt"/>
                          <a:ea typeface="+mn-ea"/>
                          <a:cs typeface="+mn-cs"/>
                        </a:rPr>
                        <a:t>B-Tech CSE Internet of Things[IOT]</a:t>
                      </a:r>
                      <a:br>
                        <a:rPr kumimoji="0" lang="en-US" sz="1500" b="0" i="0" u="none" strike="noStrike" kern="1200" cap="none" spc="0" normalizeH="0" baseline="0" noProof="0" dirty="0">
                          <a:ln>
                            <a:noFill/>
                          </a:ln>
                          <a:solidFill>
                            <a:prstClr val="black"/>
                          </a:solidFill>
                          <a:effectLst/>
                          <a:uLnTx/>
                          <a:uFillTx/>
                          <a:latin typeface="+mn-lt"/>
                          <a:ea typeface="+mn-ea"/>
                          <a:cs typeface="+mn-cs"/>
                        </a:rPr>
                      </a:br>
                      <a:r>
                        <a:rPr kumimoji="0" lang="en-US" sz="1500" b="0" i="0" u="none" strike="noStrike" kern="1200" cap="none" spc="0" normalizeH="0" baseline="0" noProof="0" dirty="0">
                          <a:ln>
                            <a:noFill/>
                          </a:ln>
                          <a:solidFill>
                            <a:prstClr val="black"/>
                          </a:solidFill>
                          <a:effectLst/>
                          <a:uLnTx/>
                          <a:uFillTx/>
                          <a:latin typeface="+mn-lt"/>
                          <a:ea typeface="+mn-ea"/>
                          <a:cs typeface="+mn-cs"/>
                        </a:rPr>
                        <a:t>[Batch 2023-2027]</a:t>
                      </a:r>
                      <a:endParaRPr lang="en-IN" sz="1500" dirty="0"/>
                    </a:p>
                  </a:txBody>
                  <a:tcPr marL="76200" marR="76200" marT="38100" marB="38100"/>
                </a:tc>
                <a:tc>
                  <a:txBody>
                    <a:bodyPr/>
                    <a:lstStyle/>
                    <a:p>
                      <a:br>
                        <a:rPr lang="en-US" sz="1500" dirty="0"/>
                      </a:br>
                      <a:r>
                        <a:rPr kumimoji="0" lang="en-US" sz="1500" b="0" i="0" u="none" strike="noStrike" kern="1200" cap="none" spc="0" normalizeH="0" baseline="0" noProof="0" dirty="0">
                          <a:ln>
                            <a:noFill/>
                          </a:ln>
                          <a:solidFill>
                            <a:prstClr val="black"/>
                          </a:solidFill>
                          <a:effectLst/>
                          <a:uLnTx/>
                          <a:uFillTx/>
                          <a:latin typeface="+mn-lt"/>
                          <a:ea typeface="+mn-ea"/>
                          <a:cs typeface="+mn-cs"/>
                        </a:rPr>
                        <a:t>B-Tech CSE Internet of Things[IOT]</a:t>
                      </a:r>
                      <a:br>
                        <a:rPr kumimoji="0" lang="en-US" sz="1500" b="0" i="0" u="none" strike="noStrike" kern="1200" cap="none" spc="0" normalizeH="0" baseline="0" noProof="0" dirty="0">
                          <a:ln>
                            <a:noFill/>
                          </a:ln>
                          <a:solidFill>
                            <a:prstClr val="black"/>
                          </a:solidFill>
                          <a:effectLst/>
                          <a:uLnTx/>
                          <a:uFillTx/>
                          <a:latin typeface="+mn-lt"/>
                          <a:ea typeface="+mn-ea"/>
                          <a:cs typeface="+mn-cs"/>
                        </a:rPr>
                      </a:br>
                      <a:r>
                        <a:rPr kumimoji="0" lang="en-US" sz="1500" b="0" i="0" u="none" strike="noStrike" kern="1200" cap="none" spc="0" normalizeH="0" baseline="0" noProof="0" dirty="0">
                          <a:ln>
                            <a:noFill/>
                          </a:ln>
                          <a:solidFill>
                            <a:prstClr val="black"/>
                          </a:solidFill>
                          <a:effectLst/>
                          <a:uLnTx/>
                          <a:uFillTx/>
                          <a:latin typeface="+mn-lt"/>
                          <a:ea typeface="+mn-ea"/>
                          <a:cs typeface="+mn-cs"/>
                        </a:rPr>
                        <a:t>[Batch 2023-2027]</a:t>
                      </a:r>
                      <a:endParaRPr lang="en-IN" sz="1500" dirty="0"/>
                    </a:p>
                  </a:txBody>
                  <a:tcPr marL="76200" marR="76200" marT="38100" marB="38100"/>
                </a:tc>
                <a:extLst>
                  <a:ext uri="{0D108BD9-81ED-4DB2-BD59-A6C34878D82A}">
                    <a16:rowId xmlns:a16="http://schemas.microsoft.com/office/drawing/2014/main" val="1141077743"/>
                  </a:ext>
                </a:extLst>
              </a:tr>
              <a:tr h="1244600">
                <a:tc>
                  <a:txBody>
                    <a:bodyPr/>
                    <a:lstStyle/>
                    <a:p>
                      <a:br>
                        <a:rPr lang="en-US" sz="1500" dirty="0"/>
                      </a:br>
                      <a:r>
                        <a:rPr lang="en-US" sz="1500" dirty="0"/>
                        <a:t>               Year/College</a:t>
                      </a:r>
                      <a:endParaRPr lang="en-IN" sz="1500" dirty="0"/>
                    </a:p>
                  </a:txBody>
                  <a:tcPr marL="76200" marR="76200" marT="38100" marB="38100"/>
                </a:tc>
                <a:tc>
                  <a:txBody>
                    <a:bodyPr/>
                    <a:lstStyle/>
                    <a:p>
                      <a:br>
                        <a:rPr lang="en-US" sz="1500" dirty="0"/>
                      </a:br>
                      <a:r>
                        <a:rPr lang="en-US" sz="2000" dirty="0"/>
                        <a:t>               1</a:t>
                      </a:r>
                      <a:r>
                        <a:rPr lang="en-US" sz="2000" baseline="30000" dirty="0"/>
                        <a:t>st</a:t>
                      </a:r>
                      <a:br>
                        <a:rPr lang="en-US" sz="2000" baseline="30000" dirty="0"/>
                      </a:br>
                      <a:br>
                        <a:rPr lang="en-US" sz="2000" baseline="30000" dirty="0"/>
                      </a:br>
                      <a:r>
                        <a:rPr lang="en-US" sz="2000" baseline="30000" dirty="0"/>
                        <a:t>                     SNU</a:t>
                      </a:r>
                      <a:br>
                        <a:rPr lang="en-US" sz="1500" baseline="30000" dirty="0"/>
                      </a:br>
                      <a:endParaRPr lang="en-IN" sz="1500" dirty="0"/>
                    </a:p>
                  </a:txBody>
                  <a:tcPr marL="76200" marR="76200" marT="38100" marB="38100"/>
                </a:tc>
                <a:tc>
                  <a:txBody>
                    <a:bodyPr/>
                    <a:lstStyle/>
                    <a:p>
                      <a:br>
                        <a:rPr lang="en-US" sz="1700" dirty="0"/>
                      </a:br>
                      <a:r>
                        <a:rPr lang="en-US" sz="1700" dirty="0"/>
                        <a:t>                           1</a:t>
                      </a:r>
                      <a:r>
                        <a:rPr lang="en-US" sz="1700" baseline="30000" dirty="0"/>
                        <a:t>st</a:t>
                      </a:r>
                      <a:br>
                        <a:rPr lang="en-US" sz="1700" baseline="30000" dirty="0"/>
                      </a:br>
                      <a:br>
                        <a:rPr lang="en-US" sz="1700" baseline="30000" dirty="0"/>
                      </a:br>
                      <a:r>
                        <a:rPr lang="en-US" sz="1700" baseline="30000" dirty="0"/>
                        <a:t>                                       SNU</a:t>
                      </a:r>
                      <a:endParaRPr lang="en-IN" sz="1700" dirty="0"/>
                    </a:p>
                  </a:txBody>
                  <a:tcPr marL="76200" marR="76200" marT="38100" marB="38100"/>
                </a:tc>
                <a:tc>
                  <a:txBody>
                    <a:bodyPr/>
                    <a:lstStyle/>
                    <a:p>
                      <a:br>
                        <a:rPr lang="en-US" sz="1500" dirty="0"/>
                      </a:br>
                      <a:r>
                        <a:rPr lang="en-US" sz="1300" dirty="0"/>
                        <a:t>               1</a:t>
                      </a:r>
                      <a:r>
                        <a:rPr lang="en-US" sz="1300" baseline="30000" dirty="0"/>
                        <a:t>st</a:t>
                      </a:r>
                      <a:endParaRPr lang="en-US" sz="1300" dirty="0"/>
                    </a:p>
                    <a:p>
                      <a:endParaRPr lang="en-US" sz="1300" dirty="0"/>
                    </a:p>
                    <a:p>
                      <a:r>
                        <a:rPr lang="en-US" sz="1300" dirty="0"/>
                        <a:t>               SNU</a:t>
                      </a:r>
                      <a:endParaRPr lang="en-IN" sz="1300" dirty="0"/>
                    </a:p>
                  </a:txBody>
                  <a:tcPr marL="76200" marR="76200" marT="38100" marB="38100"/>
                </a:tc>
                <a:extLst>
                  <a:ext uri="{0D108BD9-81ED-4DB2-BD59-A6C34878D82A}">
                    <a16:rowId xmlns:a16="http://schemas.microsoft.com/office/drawing/2014/main" val="4181006790"/>
                  </a:ext>
                </a:extLst>
              </a:tr>
              <a:tr h="811306">
                <a:tc>
                  <a:txBody>
                    <a:bodyPr/>
                    <a:lstStyle/>
                    <a:p>
                      <a:br>
                        <a:rPr lang="en-US" sz="1500" dirty="0"/>
                      </a:br>
                      <a:r>
                        <a:rPr lang="en-US" sz="1500" dirty="0"/>
                        <a:t>               Email-Id</a:t>
                      </a:r>
                      <a:endParaRPr lang="en-IN" sz="1500" dirty="0"/>
                    </a:p>
                  </a:txBody>
                  <a:tcPr marL="76200" marR="76200" marT="38100" marB="38100"/>
                </a:tc>
                <a:tc>
                  <a:txBody>
                    <a:bodyPr/>
                    <a:lstStyle/>
                    <a:p>
                      <a:br>
                        <a:rPr lang="en-US" sz="1500" dirty="0"/>
                      </a:br>
                      <a:r>
                        <a:rPr lang="en-US" sz="1500" dirty="0"/>
                        <a:t>jayadithya23110418@snuchennai.edu.in</a:t>
                      </a:r>
                      <a:endParaRPr lang="en-IN" sz="1500" dirty="0"/>
                    </a:p>
                  </a:txBody>
                  <a:tcPr marL="76200" marR="76200" marT="38100" marB="38100"/>
                </a:tc>
                <a:tc>
                  <a:txBody>
                    <a:bodyPr/>
                    <a:lstStyle/>
                    <a:p>
                      <a:br>
                        <a:rPr lang="en-US" sz="1500" dirty="0"/>
                      </a:br>
                      <a:r>
                        <a:rPr lang="en-US" sz="1500" dirty="0"/>
                        <a:t>pranov23110262@snuchennai.edu.in</a:t>
                      </a:r>
                      <a:endParaRPr lang="en-IN" sz="1500" dirty="0"/>
                    </a:p>
                  </a:txBody>
                  <a:tcPr marL="76200" marR="76200" marT="38100" marB="38100"/>
                </a:tc>
                <a:tc>
                  <a:txBody>
                    <a:bodyPr/>
                    <a:lstStyle/>
                    <a:p>
                      <a:br>
                        <a:rPr lang="en-US" sz="1500" dirty="0"/>
                      </a:br>
                      <a:r>
                        <a:rPr lang="en-US" sz="1500" dirty="0"/>
                        <a:t>rohit23110492@snuchennai.edu.in</a:t>
                      </a:r>
                      <a:endParaRPr lang="en-IN" sz="1500" dirty="0"/>
                    </a:p>
                  </a:txBody>
                  <a:tcPr marL="76200" marR="76200" marT="38100" marB="38100"/>
                </a:tc>
                <a:extLst>
                  <a:ext uri="{0D108BD9-81ED-4DB2-BD59-A6C34878D82A}">
                    <a16:rowId xmlns:a16="http://schemas.microsoft.com/office/drawing/2014/main" val="1259283206"/>
                  </a:ext>
                </a:extLst>
              </a:tr>
              <a:tr h="811306">
                <a:tc>
                  <a:txBody>
                    <a:bodyPr/>
                    <a:lstStyle/>
                    <a:p>
                      <a:br>
                        <a:rPr lang="en-US" sz="1500" dirty="0"/>
                      </a:br>
                      <a:r>
                        <a:rPr lang="en-US" sz="1500" dirty="0"/>
                        <a:t>               Registration no.</a:t>
                      </a:r>
                      <a:endParaRPr lang="en-IN" sz="1500" dirty="0"/>
                    </a:p>
                  </a:txBody>
                  <a:tcPr marL="76200" marR="76200" marT="38100" marB="38100"/>
                </a:tc>
                <a:tc>
                  <a:txBody>
                    <a:bodyPr/>
                    <a:lstStyle/>
                    <a:p>
                      <a:br>
                        <a:rPr lang="en-US" sz="1500" dirty="0"/>
                      </a:br>
                      <a:r>
                        <a:rPr lang="en-US" sz="1500" dirty="0"/>
                        <a:t>       23011103019</a:t>
                      </a:r>
                      <a:endParaRPr lang="en-IN" sz="1500" dirty="0"/>
                    </a:p>
                  </a:txBody>
                  <a:tcPr marL="76200" marR="76200" marT="38100" marB="38100"/>
                </a:tc>
                <a:tc>
                  <a:txBody>
                    <a:bodyPr/>
                    <a:lstStyle/>
                    <a:p>
                      <a:br>
                        <a:rPr lang="en-US" sz="1500" dirty="0"/>
                      </a:br>
                      <a:r>
                        <a:rPr lang="en-US" sz="1500" dirty="0"/>
                        <a:t>            23011102110</a:t>
                      </a:r>
                      <a:endParaRPr lang="en-IN" sz="1500" dirty="0"/>
                    </a:p>
                  </a:txBody>
                  <a:tcPr marL="76200" marR="76200" marT="38100" marB="38100"/>
                </a:tc>
                <a:tc>
                  <a:txBody>
                    <a:bodyPr/>
                    <a:lstStyle/>
                    <a:p>
                      <a:r>
                        <a:rPr lang="en-US" sz="1500" dirty="0"/>
                        <a:t>     </a:t>
                      </a:r>
                      <a:br>
                        <a:rPr lang="en-US" sz="1500" dirty="0"/>
                      </a:br>
                      <a:r>
                        <a:rPr lang="en-US" sz="1500" dirty="0"/>
                        <a:t>             23011102073</a:t>
                      </a:r>
                      <a:endParaRPr lang="en-IN" sz="1500" dirty="0"/>
                    </a:p>
                  </a:txBody>
                  <a:tcPr marL="76200" marR="76200" marT="38100" marB="38100"/>
                </a:tc>
                <a:extLst>
                  <a:ext uri="{0D108BD9-81ED-4DB2-BD59-A6C34878D82A}">
                    <a16:rowId xmlns:a16="http://schemas.microsoft.com/office/drawing/2014/main" val="1988940155"/>
                  </a:ext>
                </a:extLst>
              </a:tr>
            </a:tbl>
          </a:graphicData>
        </a:graphic>
      </p:graphicFrame>
    </p:spTree>
    <p:extLst>
      <p:ext uri="{BB962C8B-B14F-4D97-AF65-F5344CB8AC3E}">
        <p14:creationId xmlns:p14="http://schemas.microsoft.com/office/powerpoint/2010/main" val="187182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B00-81F0-AB7C-411C-51E96EE95CC0}"/>
              </a:ext>
            </a:extLst>
          </p:cNvPr>
          <p:cNvSpPr>
            <a:spLocks noGrp="1"/>
          </p:cNvSpPr>
          <p:nvPr>
            <p:ph type="title"/>
          </p:nvPr>
        </p:nvSpPr>
        <p:spPr>
          <a:xfrm>
            <a:off x="4453127" y="457200"/>
            <a:ext cx="7572095" cy="1207698"/>
          </a:xfrm>
        </p:spPr>
        <p:txBody>
          <a:bodyPr/>
          <a:lstStyle/>
          <a:p>
            <a:r>
              <a:rPr lang="en-US" sz="2400" u="sng" dirty="0"/>
              <a:t>Explaining the code that we used for reading from csv file ("RAW_recipes.csv")</a:t>
            </a:r>
            <a:br>
              <a:rPr lang="en-US" sz="2400" u="sng" dirty="0"/>
            </a:br>
            <a:r>
              <a:rPr lang="en-US" sz="2400" dirty="0"/>
              <a:t>                    - The code that’s implemented for preprocessing, tokenizing, optimizing and training for 15 epochs.</a:t>
            </a:r>
          </a:p>
        </p:txBody>
      </p:sp>
      <p:pic>
        <p:nvPicPr>
          <p:cNvPr id="65" name="Picture Placeholder 64" descr="Avocado and egg on toast">
            <a:extLst>
              <a:ext uri="{FF2B5EF4-FFF2-40B4-BE49-F238E27FC236}">
                <a16:creationId xmlns:a16="http://schemas.microsoft.com/office/drawing/2014/main" id="{0D32CEB2-770F-E962-99F3-CAF2B4D5BAE7}"/>
              </a:ext>
              <a:ext uri="{C183D7F6-B498-43B3-948B-1728B52AA6E4}">
                <adec:decorative xmlns:adec="http://schemas.microsoft.com/office/drawing/2017/decorative" val="0"/>
              </a:ext>
            </a:extLst>
          </p:cNvPr>
          <p:cNvPicPr>
            <a:picLocks noGrp="1" noChangeAspect="1"/>
          </p:cNvPicPr>
          <p:nvPr>
            <p:ph type="pic" sz="quarter" idx="10"/>
          </p:nvPr>
        </p:nvPicPr>
        <p:blipFill>
          <a:blip r:embed="rId2"/>
          <a:srcRect l="20" r="20"/>
          <a:stretch/>
        </p:blipFill>
        <p:spPr>
          <a:xfrm>
            <a:off x="0" y="0"/>
            <a:ext cx="3971109" cy="6858000"/>
          </a:xfrm>
        </p:spPr>
      </p:pic>
      <p:sp>
        <p:nvSpPr>
          <p:cNvPr id="3" name="TextBox 2">
            <a:extLst>
              <a:ext uri="{FF2B5EF4-FFF2-40B4-BE49-F238E27FC236}">
                <a16:creationId xmlns:a16="http://schemas.microsoft.com/office/drawing/2014/main" id="{97D4DEA1-62B2-DF7D-243C-28FAD60A533A}"/>
              </a:ext>
            </a:extLst>
          </p:cNvPr>
          <p:cNvSpPr txBox="1"/>
          <p:nvPr/>
        </p:nvSpPr>
        <p:spPr>
          <a:xfrm>
            <a:off x="4347715" y="2234241"/>
            <a:ext cx="7271816" cy="51398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the RAW-recipes.csv contains considerably a large amount of recipes in its dataset obtained from Kaggle.</a:t>
            </a:r>
          </a:p>
          <a:p>
            <a:r>
              <a:rPr lang="en-US" sz="2000" dirty="0">
                <a:latin typeface="Times New Roman" panose="02020603050405020304" pitchFamily="18" charset="0"/>
                <a:cs typeface="Times New Roman" panose="02020603050405020304" pitchFamily="18" charset="0"/>
              </a:rPr>
              <a:t>Based upon the dataset we have implemented the code to implement the following operations:-</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Pre-processing of the dataset </a:t>
            </a:r>
            <a:r>
              <a:rPr lang="en-US" sz="2000" dirty="0">
                <a:latin typeface="Times New Roman" panose="02020603050405020304" pitchFamily="18" charset="0"/>
                <a:cs typeface="Times New Roman" panose="02020603050405020304" pitchFamily="18" charset="0"/>
              </a:rPr>
              <a:t>:- (uses the file glove.6B.100d.txt)</a:t>
            </a:r>
          </a:p>
          <a:p>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glove.6B.100d.txt is a file containing pre-trained </a:t>
            </a:r>
            <a:r>
              <a:rPr lang="en-US" sz="1800" dirty="0" err="1">
                <a:latin typeface="Times New Roman" panose="02020603050405020304" pitchFamily="18" charset="0"/>
                <a:cs typeface="Times New Roman" panose="02020603050405020304" pitchFamily="18" charset="0"/>
              </a:rPr>
              <a:t>GloVe</a:t>
            </a:r>
            <a:r>
              <a:rPr lang="en-US" sz="1800" dirty="0">
                <a:latin typeface="Times New Roman" panose="02020603050405020304" pitchFamily="18" charset="0"/>
                <a:cs typeface="Times New Roman" panose="02020603050405020304" pitchFamily="18" charset="0"/>
              </a:rPr>
              <a:t> (Global Vectors for Word Representation) word embeddings. </a:t>
            </a:r>
            <a:r>
              <a:rPr lang="en-US" sz="1800" dirty="0" err="1">
                <a:latin typeface="Times New Roman" panose="02020603050405020304" pitchFamily="18" charset="0"/>
                <a:cs typeface="Times New Roman" panose="02020603050405020304" pitchFamily="18" charset="0"/>
              </a:rPr>
              <a:t>GloVe</a:t>
            </a:r>
            <a:r>
              <a:rPr lang="en-US" sz="1800" dirty="0">
                <a:latin typeface="Times New Roman" panose="02020603050405020304" pitchFamily="18" charset="0"/>
                <a:cs typeface="Times New Roman" panose="02020603050405020304" pitchFamily="18" charset="0"/>
              </a:rPr>
              <a:t> is an unsupervised learning algorithm for obtaining vector representations for words, which can be used as input to deep learning models for natural language processing tasks. The glove.6B.100d.txt file specifically contains word embeddings trained on a corpus of 6 billion tokens (6B) with a vector dimension of 100 (100d). These pre-trained word embeddings capture semantic and syntactic relationships between words, which can help improve the performance of NLP models by providing meaningful numerical representations of words as input.</a:t>
            </a:r>
          </a:p>
          <a:p>
            <a:endParaRPr lang="en-IN" dirty="0"/>
          </a:p>
        </p:txBody>
      </p:sp>
    </p:spTree>
    <p:extLst>
      <p:ext uri="{BB962C8B-B14F-4D97-AF65-F5344CB8AC3E}">
        <p14:creationId xmlns:p14="http://schemas.microsoft.com/office/powerpoint/2010/main" val="355037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A bowl of food with purple vegetables">
            <a:extLst>
              <a:ext uri="{FF2B5EF4-FFF2-40B4-BE49-F238E27FC236}">
                <a16:creationId xmlns:a16="http://schemas.microsoft.com/office/drawing/2014/main" id="{BA70B016-1833-68FE-93AB-996E91399DB9}"/>
              </a:ext>
            </a:extLst>
          </p:cNvPr>
          <p:cNvPicPr>
            <a:picLocks noGrp="1" noChangeAspect="1"/>
          </p:cNvPicPr>
          <p:nvPr>
            <p:ph type="pic" sz="quarter" idx="17"/>
          </p:nvPr>
        </p:nvPicPr>
        <p:blipFill>
          <a:blip r:embed="rId2"/>
          <a:srcRect l="40" r="40"/>
          <a:stretch/>
        </p:blipFill>
        <p:spPr>
          <a:xfrm>
            <a:off x="0" y="0"/>
            <a:ext cx="3968496" cy="6858000"/>
          </a:xfrm>
        </p:spPr>
      </p:pic>
      <p:sp>
        <p:nvSpPr>
          <p:cNvPr id="23" name="TextBox 22">
            <a:extLst>
              <a:ext uri="{FF2B5EF4-FFF2-40B4-BE49-F238E27FC236}">
                <a16:creationId xmlns:a16="http://schemas.microsoft.com/office/drawing/2014/main" id="{46CA8D57-298D-6C51-0F26-A14B1BFDEEA2}"/>
              </a:ext>
            </a:extLst>
          </p:cNvPr>
          <p:cNvSpPr txBox="1"/>
          <p:nvPr/>
        </p:nvSpPr>
        <p:spPr>
          <a:xfrm>
            <a:off x="4615132" y="345057"/>
            <a:ext cx="7030528" cy="6771084"/>
          </a:xfrm>
          <a:prstGeom prst="rect">
            <a:avLst/>
          </a:prstGeom>
          <a:noFill/>
        </p:spPr>
        <p:txBody>
          <a:bodyPr wrap="square" rtlCol="0">
            <a:spAutoFit/>
          </a:bodyPr>
          <a:lstStyle/>
          <a:p>
            <a:r>
              <a:rPr lang="en-US" sz="2000" b="1" u="sng" dirty="0"/>
              <a:t>Import csv.py </a:t>
            </a:r>
            <a:r>
              <a:rPr lang="en-US" sz="2000" b="1" dirty="0"/>
              <a:t>:-</a:t>
            </a:r>
          </a:p>
          <a:p>
            <a:endParaRPr lang="en-US" dirty="0"/>
          </a:p>
          <a:p>
            <a:pPr marL="457200" indent="-457200">
              <a:buFont typeface="Arial" panose="020B0604020202020204" pitchFamily="34" charset="0"/>
              <a:buChar char="•"/>
            </a:pPr>
            <a:r>
              <a:rPr lang="en-US" sz="1800" dirty="0"/>
              <a:t>This code is designed to help create a model that understands and generates recipes based on text input. It starts by reading a CSV file containing recipe data. Then, it preprocesses this data, combining the steps and ingredients into one text corpus.</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dirty="0"/>
              <a:t>To teach the model to understand different intents related to recipe discussion, like greetings, asking for recipes, or talking about dietary restrictions, it defines a set of intents and their associated keywords.</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dirty="0"/>
              <a:t>Next, it tokenizes the text, which essentially means breaking down the text into smaller parts to make it easier for the model to understand. Then, it creates a neural network model using TensorFlow and </a:t>
            </a:r>
            <a:r>
              <a:rPr lang="en-US" sz="1800" dirty="0" err="1"/>
              <a:t>Keras</a:t>
            </a:r>
            <a:r>
              <a:rPr lang="en-US" sz="1800" dirty="0"/>
              <a:t> libraries. This model learns from the recipe text data and tries to predict the intent behind a given text.</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dirty="0"/>
              <a:t>Finally, it trains the model on the recipe data, using a technique called transfer learning to leverage pre-trained word embeddings (</a:t>
            </a:r>
            <a:r>
              <a:rPr lang="en-US" sz="1800" dirty="0" err="1"/>
              <a:t>GloVe</a:t>
            </a:r>
            <a:r>
              <a:rPr lang="en-US" sz="1800" dirty="0"/>
              <a:t>) for better understanding of the recipe text. After training, the model can be used to understand and respond to various recipe-related queries or generate new recipes based on input.</a:t>
            </a:r>
            <a:endParaRPr lang="en-IN" sz="1800" dirty="0"/>
          </a:p>
          <a:p>
            <a:endParaRPr lang="en-IN" dirty="0"/>
          </a:p>
        </p:txBody>
      </p:sp>
    </p:spTree>
    <p:extLst>
      <p:ext uri="{BB962C8B-B14F-4D97-AF65-F5344CB8AC3E}">
        <p14:creationId xmlns:p14="http://schemas.microsoft.com/office/powerpoint/2010/main" val="65987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Close up of a salad">
            <a:extLst>
              <a:ext uri="{FF2B5EF4-FFF2-40B4-BE49-F238E27FC236}">
                <a16:creationId xmlns:a16="http://schemas.microsoft.com/office/drawing/2014/main" id="{3296FA11-B529-A1CB-8978-761397810A6F}"/>
              </a:ext>
            </a:extLst>
          </p:cNvPr>
          <p:cNvPicPr>
            <a:picLocks noGrp="1" noChangeAspect="1"/>
          </p:cNvPicPr>
          <p:nvPr>
            <p:ph type="pic" sz="quarter" idx="10"/>
          </p:nvPr>
        </p:nvPicPr>
        <p:blipFill>
          <a:blip r:embed="rId2"/>
          <a:srcRect t="20" b="20"/>
          <a:stretch/>
        </p:blipFill>
        <p:spPr>
          <a:xfrm>
            <a:off x="0" y="0"/>
            <a:ext cx="3971109" cy="6858000"/>
          </a:xfrm>
        </p:spPr>
      </p:pic>
      <p:sp>
        <p:nvSpPr>
          <p:cNvPr id="13" name="TextBox 12">
            <a:extLst>
              <a:ext uri="{FF2B5EF4-FFF2-40B4-BE49-F238E27FC236}">
                <a16:creationId xmlns:a16="http://schemas.microsoft.com/office/drawing/2014/main" id="{9BD7C79A-387E-1D62-73E0-438271469E12}"/>
              </a:ext>
            </a:extLst>
          </p:cNvPr>
          <p:cNvSpPr txBox="1"/>
          <p:nvPr/>
        </p:nvSpPr>
        <p:spPr>
          <a:xfrm>
            <a:off x="4408099" y="370936"/>
            <a:ext cx="7061851" cy="6186309"/>
          </a:xfrm>
          <a:prstGeom prst="rect">
            <a:avLst/>
          </a:prstGeom>
          <a:noFill/>
        </p:spPr>
        <p:txBody>
          <a:bodyPr wrap="square" rtlCol="0">
            <a:spAutoFit/>
          </a:bodyPr>
          <a:lstStyle/>
          <a:p>
            <a:r>
              <a:rPr lang="en-US" sz="1800" b="1" u="sng" dirty="0"/>
              <a:t>About the libraries, frameworks and </a:t>
            </a:r>
            <a:r>
              <a:rPr lang="en-US" sz="1800" b="1" u="sng" dirty="0" err="1"/>
              <a:t>fucntions</a:t>
            </a:r>
            <a:r>
              <a:rPr lang="en-US" sz="1800" b="1" u="sng" dirty="0"/>
              <a:t> used in the code </a:t>
            </a:r>
            <a:r>
              <a:rPr lang="en-US" sz="1800" dirty="0"/>
              <a:t>:-</a:t>
            </a:r>
          </a:p>
          <a:p>
            <a:endParaRPr lang="en-US" sz="1800" dirty="0"/>
          </a:p>
          <a:p>
            <a:pPr marL="285750" indent="-285750">
              <a:buFont typeface="Arial" panose="020B0604020202020204" pitchFamily="34" charset="0"/>
              <a:buChar char="•"/>
            </a:pPr>
            <a:r>
              <a:rPr lang="en-US" sz="1800" b="1" u="sng" dirty="0"/>
              <a:t>Libraries and Frameworks Used:-</a:t>
            </a:r>
          </a:p>
          <a:p>
            <a:endParaRPr lang="en-US" sz="1800" dirty="0"/>
          </a:p>
          <a:p>
            <a:pPr marL="285750" indent="-285750">
              <a:buFont typeface="Arial" panose="020B0604020202020204" pitchFamily="34" charset="0"/>
              <a:buChar char="•"/>
            </a:pPr>
            <a:r>
              <a:rPr lang="en-US" sz="1800" b="1" u="sng" dirty="0"/>
              <a:t>Pandas</a:t>
            </a:r>
            <a:r>
              <a:rPr lang="en-US" sz="1800" dirty="0"/>
              <a:t>:-</a:t>
            </a:r>
          </a:p>
          <a:p>
            <a:r>
              <a:rPr lang="en-US" sz="1800" dirty="0"/>
              <a:t>Used for data manipulation and analysis, particularly for handling the CSV data.</a:t>
            </a:r>
          </a:p>
          <a:p>
            <a:endParaRPr lang="en-US" sz="1800" dirty="0"/>
          </a:p>
          <a:p>
            <a:pPr marL="285750" indent="-285750">
              <a:buFont typeface="Arial" panose="020B0604020202020204" pitchFamily="34" charset="0"/>
              <a:buChar char="•"/>
            </a:pPr>
            <a:r>
              <a:rPr lang="en-US" sz="1800" b="1" u="sng" dirty="0"/>
              <a:t>NumPy</a:t>
            </a:r>
            <a:r>
              <a:rPr lang="en-US" sz="1800" dirty="0"/>
              <a:t>:-</a:t>
            </a:r>
          </a:p>
          <a:p>
            <a:r>
              <a:rPr lang="en-US" sz="1800" dirty="0"/>
              <a:t>Fundamental package for scientific computing in Python, used for numerical operations and handling arrays.</a:t>
            </a:r>
          </a:p>
          <a:p>
            <a:pPr marL="457200" indent="-457200">
              <a:buFont typeface="Arial" panose="020B0604020202020204" pitchFamily="34" charset="0"/>
              <a:buChar char="•"/>
            </a:pPr>
            <a:endParaRPr lang="en-US" sz="1800" dirty="0"/>
          </a:p>
          <a:p>
            <a:pPr marL="285750" indent="-285750">
              <a:buFont typeface="Arial" panose="020B0604020202020204" pitchFamily="34" charset="0"/>
              <a:buChar char="•"/>
            </a:pPr>
            <a:r>
              <a:rPr lang="en-US" sz="1800" b="1" u="sng" dirty="0"/>
              <a:t>scikit-learn</a:t>
            </a:r>
            <a:r>
              <a:rPr lang="en-US" sz="1800" dirty="0"/>
              <a:t>:-</a:t>
            </a:r>
          </a:p>
          <a:p>
            <a:r>
              <a:rPr lang="en-US" sz="1800" dirty="0"/>
              <a:t>A machine learning library for various tasks like data preprocessing, model selection, and evaluation.</a:t>
            </a:r>
          </a:p>
          <a:p>
            <a:pPr marL="457200" indent="-457200">
              <a:buFont typeface="Arial" panose="020B0604020202020204" pitchFamily="34" charset="0"/>
              <a:buChar char="•"/>
            </a:pPr>
            <a:endParaRPr lang="en-US" sz="1800" dirty="0"/>
          </a:p>
          <a:p>
            <a:pPr marL="285750" indent="-285750">
              <a:buFont typeface="Arial" panose="020B0604020202020204" pitchFamily="34" charset="0"/>
              <a:buChar char="•"/>
            </a:pPr>
            <a:r>
              <a:rPr lang="en-US" sz="1800" b="1" u="sng" dirty="0"/>
              <a:t>TensorFlow and </a:t>
            </a:r>
            <a:r>
              <a:rPr lang="en-US" sz="1800" b="1" u="sng" dirty="0" err="1"/>
              <a:t>Keras</a:t>
            </a:r>
            <a:r>
              <a:rPr lang="en-US" sz="1800" dirty="0"/>
              <a:t>:-</a:t>
            </a:r>
          </a:p>
          <a:p>
            <a:r>
              <a:rPr lang="en-US" sz="1800" dirty="0"/>
              <a:t>TensorFlow is an open-source machine learning framework for building and training models. </a:t>
            </a:r>
            <a:r>
              <a:rPr lang="en-US" sz="1800" dirty="0" err="1"/>
              <a:t>Keras</a:t>
            </a:r>
            <a:r>
              <a:rPr lang="en-US" sz="1800" dirty="0"/>
              <a:t> is a high-level neural networks API that runs on top of TensorFlow, designed for fast experimentation with deep neural networks.</a:t>
            </a:r>
            <a:endParaRPr lang="en-IN" sz="1800" dirty="0"/>
          </a:p>
          <a:p>
            <a:endParaRPr lang="en-IN" dirty="0"/>
          </a:p>
        </p:txBody>
      </p:sp>
    </p:spTree>
    <p:extLst>
      <p:ext uri="{BB962C8B-B14F-4D97-AF65-F5344CB8AC3E}">
        <p14:creationId xmlns:p14="http://schemas.microsoft.com/office/powerpoint/2010/main" val="340430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bowl of cereal with fruit and yogurt">
            <a:extLst>
              <a:ext uri="{FF2B5EF4-FFF2-40B4-BE49-F238E27FC236}">
                <a16:creationId xmlns:a16="http://schemas.microsoft.com/office/drawing/2014/main" id="{D04A7C83-774E-ADE6-31AA-23B1E96BD968}"/>
              </a:ext>
            </a:extLst>
          </p:cNvPr>
          <p:cNvPicPr>
            <a:picLocks noGrp="1" noChangeAspect="1"/>
          </p:cNvPicPr>
          <p:nvPr>
            <p:ph type="pic" sz="quarter" idx="10"/>
          </p:nvPr>
        </p:nvPicPr>
        <p:blipFill>
          <a:blip r:embed="rId2"/>
          <a:srcRect t="14" b="14"/>
          <a:stretch/>
        </p:blipFill>
        <p:spPr>
          <a:xfrm>
            <a:off x="0" y="1828800"/>
            <a:ext cx="5669280" cy="5029200"/>
          </a:xfrm>
        </p:spPr>
      </p:pic>
      <p:sp>
        <p:nvSpPr>
          <p:cNvPr id="31" name="TextBox 30">
            <a:extLst>
              <a:ext uri="{FF2B5EF4-FFF2-40B4-BE49-F238E27FC236}">
                <a16:creationId xmlns:a16="http://schemas.microsoft.com/office/drawing/2014/main" id="{67DC069D-E28F-E7C6-5EB5-12FBE71FEC76}"/>
              </a:ext>
            </a:extLst>
          </p:cNvPr>
          <p:cNvSpPr txBox="1"/>
          <p:nvPr/>
        </p:nvSpPr>
        <p:spPr>
          <a:xfrm>
            <a:off x="6096000" y="77638"/>
            <a:ext cx="5669280" cy="7017306"/>
          </a:xfrm>
          <a:prstGeom prst="rect">
            <a:avLst/>
          </a:prstGeom>
          <a:noFill/>
        </p:spPr>
        <p:txBody>
          <a:bodyPr wrap="square" rtlCol="0">
            <a:spAutoFit/>
          </a:bodyPr>
          <a:lstStyle/>
          <a:p>
            <a:r>
              <a:rPr lang="en-US" sz="1800" b="1" i="1" u="sng" dirty="0"/>
              <a:t>Functions Used inside the code:</a:t>
            </a:r>
          </a:p>
          <a:p>
            <a:endParaRPr lang="en-US" sz="1800" dirty="0"/>
          </a:p>
          <a:p>
            <a:r>
              <a:rPr lang="en-US" sz="1800" b="1" u="sng" dirty="0" err="1"/>
              <a:t>read_csv_with_errors</a:t>
            </a:r>
            <a:r>
              <a:rPr lang="en-US" sz="1800" b="1" u="sng" dirty="0"/>
              <a:t>(): </a:t>
            </a:r>
          </a:p>
          <a:p>
            <a:pPr marL="457200" indent="-457200">
              <a:buFont typeface="Arial" panose="020B0604020202020204" pitchFamily="34" charset="0"/>
              <a:buChar char="•"/>
            </a:pPr>
            <a:r>
              <a:rPr lang="en-US" sz="1800" dirty="0"/>
              <a:t>Custom function to read a CSV file with error handling.</a:t>
            </a:r>
          </a:p>
          <a:p>
            <a:pPr marL="457200" indent="-457200">
              <a:buFont typeface="Arial" panose="020B0604020202020204" pitchFamily="34" charset="0"/>
              <a:buChar char="•"/>
            </a:pPr>
            <a:endParaRPr lang="en-US" sz="1800" dirty="0"/>
          </a:p>
          <a:p>
            <a:r>
              <a:rPr lang="en-US" sz="1800" b="1" u="sng" dirty="0"/>
              <a:t>Tokenizer(): </a:t>
            </a:r>
          </a:p>
          <a:p>
            <a:pPr marL="457200" indent="-457200">
              <a:buFont typeface="Arial" panose="020B0604020202020204" pitchFamily="34" charset="0"/>
              <a:buChar char="•"/>
            </a:pPr>
            <a:r>
              <a:rPr lang="en-US" sz="1800" dirty="0"/>
              <a:t>Converts text to tokens, which are numerical representations of words.</a:t>
            </a:r>
          </a:p>
          <a:p>
            <a:pPr marL="457200" indent="-457200">
              <a:buFont typeface="Arial" panose="020B0604020202020204" pitchFamily="34" charset="0"/>
              <a:buChar char="•"/>
            </a:pPr>
            <a:endParaRPr lang="en-US" sz="1800" dirty="0"/>
          </a:p>
          <a:p>
            <a:r>
              <a:rPr lang="en-US" sz="1800" b="1" u="sng" dirty="0" err="1"/>
              <a:t>pad_sequences</a:t>
            </a:r>
            <a:r>
              <a:rPr lang="en-US" sz="1800" b="1" u="sng" dirty="0"/>
              <a:t>(): </a:t>
            </a:r>
          </a:p>
          <a:p>
            <a:pPr marL="457200" indent="-457200">
              <a:buFont typeface="Arial" panose="020B0604020202020204" pitchFamily="34" charset="0"/>
              <a:buChar char="•"/>
            </a:pPr>
            <a:r>
              <a:rPr lang="en-US" sz="1800" dirty="0"/>
              <a:t>Pads sequences to a fixed length, ensuring uniform input size for the neural network.</a:t>
            </a:r>
          </a:p>
          <a:p>
            <a:pPr marL="457200" indent="-457200">
              <a:buFont typeface="Arial" panose="020B0604020202020204" pitchFamily="34" charset="0"/>
              <a:buChar char="•"/>
            </a:pPr>
            <a:endParaRPr lang="en-US" sz="1800" dirty="0"/>
          </a:p>
          <a:p>
            <a:r>
              <a:rPr lang="en-US" sz="1800" b="1" u="sng" dirty="0" err="1"/>
              <a:t>to_categorical</a:t>
            </a:r>
            <a:r>
              <a:rPr lang="en-US" sz="1800" b="1" u="sng" dirty="0"/>
              <a:t>(): </a:t>
            </a:r>
          </a:p>
          <a:p>
            <a:pPr marL="457200" indent="-457200">
              <a:buFont typeface="Arial" panose="020B0604020202020204" pitchFamily="34" charset="0"/>
              <a:buChar char="•"/>
            </a:pPr>
            <a:r>
              <a:rPr lang="en-US" sz="1800" dirty="0"/>
              <a:t>Converts class labels to one-hot encoded vectors, necessary for multi-class classification.</a:t>
            </a:r>
          </a:p>
          <a:p>
            <a:pPr marL="457200" indent="-457200">
              <a:buFont typeface="Arial" panose="020B0604020202020204" pitchFamily="34" charset="0"/>
              <a:buChar char="•"/>
            </a:pPr>
            <a:endParaRPr lang="en-US" sz="1800" dirty="0"/>
          </a:p>
          <a:p>
            <a:r>
              <a:rPr lang="en-US" sz="1800" b="1" u="sng" dirty="0"/>
              <a:t>fit(): </a:t>
            </a:r>
          </a:p>
          <a:p>
            <a:pPr marL="457200" indent="-457200">
              <a:buFont typeface="Arial" panose="020B0604020202020204" pitchFamily="34" charset="0"/>
              <a:buChar char="•"/>
            </a:pPr>
            <a:r>
              <a:rPr lang="en-US" sz="1800" dirty="0"/>
              <a:t>Trains the model on the training data.</a:t>
            </a:r>
          </a:p>
          <a:p>
            <a:pPr marL="457200" indent="-457200">
              <a:buFont typeface="Arial" panose="020B0604020202020204" pitchFamily="34" charset="0"/>
              <a:buChar char="•"/>
            </a:pPr>
            <a:endParaRPr lang="en-US" sz="1800" dirty="0"/>
          </a:p>
          <a:p>
            <a:r>
              <a:rPr lang="en-US" sz="1800" b="1" u="sng" dirty="0"/>
              <a:t>evaluate():</a:t>
            </a:r>
          </a:p>
          <a:p>
            <a:pPr marL="457200" indent="-457200">
              <a:buFont typeface="Arial" panose="020B0604020202020204" pitchFamily="34" charset="0"/>
              <a:buChar char="•"/>
            </a:pPr>
            <a:r>
              <a:rPr lang="en-US" sz="1800" dirty="0"/>
              <a:t>Evaluates the trained model on the testing data to assess its performance.</a:t>
            </a:r>
          </a:p>
          <a:p>
            <a:endParaRPr lang="en-IN" dirty="0"/>
          </a:p>
        </p:txBody>
      </p:sp>
    </p:spTree>
    <p:extLst>
      <p:ext uri="{BB962C8B-B14F-4D97-AF65-F5344CB8AC3E}">
        <p14:creationId xmlns:p14="http://schemas.microsoft.com/office/powerpoint/2010/main" val="260092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dumplings on a white surface">
            <a:extLst>
              <a:ext uri="{FF2B5EF4-FFF2-40B4-BE49-F238E27FC236}">
                <a16:creationId xmlns:a16="http://schemas.microsoft.com/office/drawing/2014/main" id="{00CB4E11-9C0E-4953-9D91-15AE6D339F54}"/>
              </a:ext>
            </a:extLst>
          </p:cNvPr>
          <p:cNvPicPr>
            <a:picLocks noGrp="1" noChangeAspect="1"/>
          </p:cNvPicPr>
          <p:nvPr>
            <p:ph type="pic" sz="quarter" idx="10"/>
          </p:nvPr>
        </p:nvPicPr>
        <p:blipFill>
          <a:blip r:embed="rId3"/>
          <a:srcRect/>
          <a:stretch>
            <a:fillRect/>
          </a:stretch>
        </p:blipFill>
        <p:spPr/>
      </p:pic>
      <p:sp>
        <p:nvSpPr>
          <p:cNvPr id="2" name="Title 1">
            <a:extLst>
              <a:ext uri="{FF2B5EF4-FFF2-40B4-BE49-F238E27FC236}">
                <a16:creationId xmlns:a16="http://schemas.microsoft.com/office/drawing/2014/main" id="{F81A7B86-8736-4CA0-9897-D9595F5DB884}"/>
              </a:ext>
            </a:extLst>
          </p:cNvPr>
          <p:cNvSpPr>
            <a:spLocks noGrp="1"/>
          </p:cNvSpPr>
          <p:nvPr>
            <p:ph type="title"/>
          </p:nvPr>
        </p:nvSpPr>
        <p:spPr>
          <a:xfrm>
            <a:off x="372820" y="146648"/>
            <a:ext cx="11256579" cy="1280160"/>
          </a:xfrm>
        </p:spPr>
        <p:txBody>
          <a:bodyPr/>
          <a:lstStyle/>
          <a:p>
            <a:r>
              <a:rPr lang="en-US" sz="2400" b="1" u="sng" dirty="0"/>
              <a:t>Model Architecture:-</a:t>
            </a:r>
            <a:br>
              <a:rPr lang="en-US" sz="2400" b="1" u="sng" dirty="0"/>
            </a:br>
            <a:br>
              <a:rPr lang="en-US" sz="2400" dirty="0"/>
            </a:br>
            <a:r>
              <a:rPr lang="en-US" sz="2400" b="1" u="sng" dirty="0"/>
              <a:t>Sequential(): </a:t>
            </a:r>
            <a:br>
              <a:rPr lang="en-US" sz="2400" b="1" u="sng" dirty="0"/>
            </a:br>
            <a:r>
              <a:rPr lang="en-US" sz="2400" dirty="0"/>
              <a:t>Defines the model as a linear stack of layers.</a:t>
            </a:r>
            <a:br>
              <a:rPr lang="en-US" sz="2400" dirty="0"/>
            </a:br>
            <a:r>
              <a:rPr lang="en-US" sz="2400" b="1" u="sng" dirty="0"/>
              <a:t>Embedding(): </a:t>
            </a:r>
            <a:br>
              <a:rPr lang="en-US" sz="2400" b="1" u="sng" dirty="0"/>
            </a:br>
            <a:r>
              <a:rPr lang="en-US" sz="2400" dirty="0"/>
              <a:t>Layer for word embeddings, which convert words into dense vectors.</a:t>
            </a:r>
            <a:br>
              <a:rPr lang="en-US" sz="2400" dirty="0"/>
            </a:br>
            <a:r>
              <a:rPr lang="en-US" sz="2400" b="1" u="sng" dirty="0"/>
              <a:t>Conv1D(): </a:t>
            </a:r>
            <a:br>
              <a:rPr lang="en-US" sz="2400" b="1" u="sng" dirty="0"/>
            </a:br>
            <a:r>
              <a:rPr lang="en-US" sz="2400" dirty="0"/>
              <a:t>1D convolutional layer for feature extraction from sequences.</a:t>
            </a:r>
            <a:br>
              <a:rPr lang="en-US" sz="2400" dirty="0"/>
            </a:br>
            <a:r>
              <a:rPr lang="en-US" sz="2400" b="1" u="sng" dirty="0"/>
              <a:t>MaxPooling1D(): </a:t>
            </a:r>
            <a:br>
              <a:rPr lang="en-US" sz="2400" b="1" u="sng" dirty="0"/>
            </a:br>
            <a:r>
              <a:rPr lang="en-US" sz="2400" dirty="0"/>
              <a:t>Performs max pooling operation for </a:t>
            </a:r>
            <a:r>
              <a:rPr lang="en-US" sz="2400" dirty="0" err="1"/>
              <a:t>downsampling</a:t>
            </a:r>
            <a:r>
              <a:rPr lang="en-US" sz="2400" dirty="0"/>
              <a:t> input along the time dimension.</a:t>
            </a:r>
            <a:br>
              <a:rPr lang="en-US" sz="2400" dirty="0"/>
            </a:br>
            <a:r>
              <a:rPr lang="en-US" sz="2400" b="1" u="sng" dirty="0"/>
              <a:t>Dropout(): </a:t>
            </a:r>
            <a:br>
              <a:rPr lang="en-US" sz="2400" b="1" u="sng" dirty="0"/>
            </a:br>
            <a:r>
              <a:rPr lang="en-US" sz="2400" dirty="0"/>
              <a:t>Regularization technique to prevent overfitting by randomly dropping neurons during training.</a:t>
            </a:r>
            <a:br>
              <a:rPr lang="en-US" sz="2400" dirty="0"/>
            </a:br>
            <a:r>
              <a:rPr lang="en-US" sz="2400" b="1" u="sng" dirty="0"/>
              <a:t>Flatten(): </a:t>
            </a:r>
            <a:br>
              <a:rPr lang="en-US" sz="2400" b="1" u="sng" dirty="0"/>
            </a:br>
            <a:r>
              <a:rPr lang="en-US" sz="2400" dirty="0"/>
              <a:t>Flattens the input, converting multi-dimensional data into a 1D array.</a:t>
            </a:r>
            <a:br>
              <a:rPr lang="en-US" sz="2400" dirty="0"/>
            </a:br>
            <a:r>
              <a:rPr lang="en-US" sz="2400" b="1" u="sng" dirty="0"/>
              <a:t>Dense(): </a:t>
            </a:r>
            <a:br>
              <a:rPr lang="en-US" sz="2400" b="1" u="sng" dirty="0"/>
            </a:br>
            <a:r>
              <a:rPr lang="en-US" sz="2400" dirty="0"/>
              <a:t>Fully connected layer with specified number of neurons.</a:t>
            </a:r>
            <a:br>
              <a:rPr lang="en-US" sz="2400" dirty="0"/>
            </a:br>
            <a:r>
              <a:rPr lang="en-US" sz="2400" b="1" dirty="0"/>
              <a:t>Activation functions: </a:t>
            </a:r>
            <a:r>
              <a:rPr lang="en-US" sz="2400" dirty="0"/>
              <a:t>Functions applied to introduce non-linearity into the network, such as </a:t>
            </a:r>
            <a:r>
              <a:rPr lang="en-US" sz="2400" dirty="0" err="1"/>
              <a:t>relu</a:t>
            </a:r>
            <a:r>
              <a:rPr lang="en-US" sz="2400" dirty="0"/>
              <a:t> (Rectified Linear Unit) and </a:t>
            </a:r>
            <a:r>
              <a:rPr lang="en-US" sz="2400" dirty="0" err="1"/>
              <a:t>softmax</a:t>
            </a:r>
            <a:r>
              <a:rPr lang="en-US" sz="2400" dirty="0"/>
              <a:t>.</a:t>
            </a:r>
            <a:br>
              <a:rPr lang="en-US" sz="2400" dirty="0"/>
            </a:br>
            <a:br>
              <a:rPr lang="en-US" sz="2400" dirty="0"/>
            </a:br>
            <a:endParaRPr lang="en-US" sz="2400" dirty="0"/>
          </a:p>
        </p:txBody>
      </p:sp>
    </p:spTree>
    <p:extLst>
      <p:ext uri="{BB962C8B-B14F-4D97-AF65-F5344CB8AC3E}">
        <p14:creationId xmlns:p14="http://schemas.microsoft.com/office/powerpoint/2010/main" val="252458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bowl of cereal with fruit and yogurt">
            <a:extLst>
              <a:ext uri="{FF2B5EF4-FFF2-40B4-BE49-F238E27FC236}">
                <a16:creationId xmlns:a16="http://schemas.microsoft.com/office/drawing/2014/main" id="{D04A7C83-774E-ADE6-31AA-23B1E96BD968}"/>
              </a:ext>
            </a:extLst>
          </p:cNvPr>
          <p:cNvPicPr>
            <a:picLocks noGrp="1" noChangeAspect="1"/>
          </p:cNvPicPr>
          <p:nvPr>
            <p:ph type="pic" sz="quarter" idx="10"/>
          </p:nvPr>
        </p:nvPicPr>
        <p:blipFill>
          <a:blip r:embed="rId2"/>
          <a:srcRect t="14" b="14"/>
          <a:stretch/>
        </p:blipFill>
        <p:spPr>
          <a:xfrm>
            <a:off x="0" y="1828800"/>
            <a:ext cx="5669280" cy="5029200"/>
          </a:xfrm>
        </p:spPr>
      </p:pic>
      <p:sp>
        <p:nvSpPr>
          <p:cNvPr id="10" name="Text Placeholder 9">
            <a:extLst>
              <a:ext uri="{FF2B5EF4-FFF2-40B4-BE49-F238E27FC236}">
                <a16:creationId xmlns:a16="http://schemas.microsoft.com/office/drawing/2014/main" id="{233FEB24-5DAC-2EFF-8388-7DAEA87B6758}"/>
              </a:ext>
            </a:extLst>
          </p:cNvPr>
          <p:cNvSpPr>
            <a:spLocks noGrp="1"/>
          </p:cNvSpPr>
          <p:nvPr>
            <p:ph type="body" sz="half" idx="22"/>
          </p:nvPr>
        </p:nvSpPr>
        <p:spPr>
          <a:xfrm>
            <a:off x="6805503" y="2593131"/>
            <a:ext cx="1920240" cy="1097280"/>
          </a:xfrm>
        </p:spPr>
        <p:txBody>
          <a:bodyPr/>
          <a:lstStyle/>
          <a:p>
            <a:r>
              <a:rPr lang="en-US" dirty="0"/>
              <a:t>.</a:t>
            </a:r>
          </a:p>
        </p:txBody>
      </p:sp>
      <p:sp>
        <p:nvSpPr>
          <p:cNvPr id="19" name="TextBox 18">
            <a:extLst>
              <a:ext uri="{FF2B5EF4-FFF2-40B4-BE49-F238E27FC236}">
                <a16:creationId xmlns:a16="http://schemas.microsoft.com/office/drawing/2014/main" id="{7D15F983-8902-27CE-D5A8-B0D95E8D1814}"/>
              </a:ext>
            </a:extLst>
          </p:cNvPr>
          <p:cNvSpPr txBox="1"/>
          <p:nvPr/>
        </p:nvSpPr>
        <p:spPr>
          <a:xfrm>
            <a:off x="6096000" y="250167"/>
            <a:ext cx="5796951" cy="6740307"/>
          </a:xfrm>
          <a:prstGeom prst="rect">
            <a:avLst/>
          </a:prstGeom>
          <a:noFill/>
        </p:spPr>
        <p:txBody>
          <a:bodyPr wrap="square" rtlCol="0">
            <a:spAutoFit/>
          </a:bodyPr>
          <a:lstStyle/>
          <a:p>
            <a:r>
              <a:rPr lang="en-US" sz="1800" b="1" u="sng" dirty="0"/>
              <a:t>Training:-</a:t>
            </a:r>
          </a:p>
          <a:p>
            <a:endParaRPr lang="en-US" sz="1800" dirty="0"/>
          </a:p>
          <a:p>
            <a:pPr marL="457200" indent="-457200">
              <a:buFont typeface="Arial" panose="020B0604020202020204" pitchFamily="34" charset="0"/>
              <a:buChar char="•"/>
            </a:pPr>
            <a:r>
              <a:rPr lang="en-US" sz="1800" b="1" u="sng" dirty="0"/>
              <a:t>compile():-</a:t>
            </a:r>
          </a:p>
          <a:p>
            <a:pPr marL="457200" indent="-457200">
              <a:buFont typeface="Arial" panose="020B0604020202020204" pitchFamily="34" charset="0"/>
              <a:buChar char="•"/>
            </a:pPr>
            <a:endParaRPr lang="en-US" sz="1800" b="1" u="sng" dirty="0"/>
          </a:p>
          <a:p>
            <a:r>
              <a:rPr lang="en-US" sz="1800" dirty="0"/>
              <a:t>Configures the model for training, specifying the optimizer, loss function, and metrics to monitor.</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b="1" u="sng" dirty="0"/>
              <a:t>fit(): </a:t>
            </a:r>
          </a:p>
          <a:p>
            <a:pPr marL="457200" indent="-457200">
              <a:buFont typeface="Arial" panose="020B0604020202020204" pitchFamily="34" charset="0"/>
              <a:buChar char="•"/>
            </a:pPr>
            <a:endParaRPr lang="en-US" sz="1800" b="1" u="sng" dirty="0"/>
          </a:p>
          <a:p>
            <a:r>
              <a:rPr lang="en-US" sz="1800" dirty="0"/>
              <a:t>Trains the model on the training data for a fixed number of epochs and batch size, while also validating on a separate testing set.</a:t>
            </a:r>
          </a:p>
          <a:p>
            <a:endParaRPr lang="en-US" sz="1800" dirty="0"/>
          </a:p>
          <a:p>
            <a:r>
              <a:rPr lang="en-US" sz="1800" b="1" u="sng" dirty="0"/>
              <a:t>Epoch:-</a:t>
            </a:r>
          </a:p>
          <a:p>
            <a:endParaRPr lang="en-US" sz="1800" b="1" u="sng" dirty="0"/>
          </a:p>
          <a:p>
            <a:pPr marL="457200" indent="-457200">
              <a:buFont typeface="Arial" panose="020B0604020202020204" pitchFamily="34" charset="0"/>
              <a:buChar char="•"/>
            </a:pPr>
            <a:r>
              <a:rPr lang="en-US" sz="1800" dirty="0"/>
              <a:t>In the context of machine learning, an epoch is like a full pass through a recipe book during cooking practice. </a:t>
            </a:r>
          </a:p>
          <a:p>
            <a:pPr marL="457200" indent="-457200">
              <a:buFont typeface="Arial" panose="020B0604020202020204" pitchFamily="34" charset="0"/>
              <a:buChar char="•"/>
            </a:pPr>
            <a:r>
              <a:rPr lang="en-US" sz="1800" dirty="0"/>
              <a:t>Each epoch represents one complete iteration over the entire dataset during training. Just as you might repeat a recipe book multiple times to improve your cooking skills, multiple epochs help the model learn and improve its performance.</a:t>
            </a:r>
          </a:p>
          <a:p>
            <a:endParaRPr lang="en-IN" dirty="0"/>
          </a:p>
        </p:txBody>
      </p:sp>
    </p:spTree>
    <p:extLst>
      <p:ext uri="{BB962C8B-B14F-4D97-AF65-F5344CB8AC3E}">
        <p14:creationId xmlns:p14="http://schemas.microsoft.com/office/powerpoint/2010/main" val="110519159"/>
      </p:ext>
    </p:extLst>
  </p:cSld>
  <p:clrMapOvr>
    <a:masterClrMapping/>
  </p:clrMapOvr>
</p:sld>
</file>

<file path=ppt/theme/theme1.xml><?xml version="1.0" encoding="utf-8"?>
<a:theme xmlns:a="http://schemas.openxmlformats.org/drawingml/2006/main" name="Recipe Book">
  <a:themeElements>
    <a:clrScheme name="Recipe Book">
      <a:dk1>
        <a:srgbClr val="000000"/>
      </a:dk1>
      <a:lt1>
        <a:srgbClr val="FFFFFF"/>
      </a:lt1>
      <a:dk2>
        <a:srgbClr val="533103"/>
      </a:dk2>
      <a:lt2>
        <a:srgbClr val="EFEDEB"/>
      </a:lt2>
      <a:accent1>
        <a:srgbClr val="803386"/>
      </a:accent1>
      <a:accent2>
        <a:srgbClr val="506601"/>
      </a:accent2>
      <a:accent3>
        <a:srgbClr val="CCD737"/>
      </a:accent3>
      <a:accent4>
        <a:srgbClr val="FEB02E"/>
      </a:accent4>
      <a:accent5>
        <a:srgbClr val="D9386C"/>
      </a:accent5>
      <a:accent6>
        <a:srgbClr val="BA5506"/>
      </a:accent6>
      <a:hlink>
        <a:srgbClr val="467886"/>
      </a:hlink>
      <a:folHlink>
        <a:srgbClr val="96607D"/>
      </a:folHlink>
    </a:clrScheme>
    <a:fontScheme name="Custom 30">
      <a:majorFont>
        <a:latin typeface="Avenir Next LT Pro"/>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89533498_Win32_SL_V4" id="{7EC56A2A-540B-489A-B065-A4FCC872C513}" vid="{64210924-CB36-4598-9073-6E7978982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CDEC42-496C-4380-AC07-73E97C6788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5619AA-2BEA-4051-A87B-B907D5106A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5D5E752-B2F1-4657-A117-C693330BA22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Recipe book</Template>
  <TotalTime>46</TotalTime>
  <Words>1442</Words>
  <Application>Microsoft Office PowerPoint</Application>
  <PresentationFormat>Widescreen</PresentationFormat>
  <Paragraphs>131</Paragraphs>
  <Slides>17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Avenir Next LT Pro</vt:lpstr>
      <vt:lpstr>Calibri</vt:lpstr>
      <vt:lpstr>Franklin Gothic Book</vt:lpstr>
      <vt:lpstr>Franklin Gothic Medium</vt:lpstr>
      <vt:lpstr>Lora</vt:lpstr>
      <vt:lpstr>Söhne</vt:lpstr>
      <vt:lpstr>Times New Roman</vt:lpstr>
      <vt:lpstr>Recipe Book</vt:lpstr>
      <vt:lpstr>PowerPoint Presentation</vt:lpstr>
      <vt:lpstr>ZENITH’24</vt:lpstr>
      <vt:lpstr>PowerPoint Presentation</vt:lpstr>
      <vt:lpstr>Explaining the code that we used for reading from csv file ("RAW_recipes.csv")                     - The code that’s implemented for preprocessing, tokenizing, optimizing and training for 15 epochs.</vt:lpstr>
      <vt:lpstr>PowerPoint Presentation</vt:lpstr>
      <vt:lpstr>PowerPoint Presentation</vt:lpstr>
      <vt:lpstr>PowerPoint Presentation</vt:lpstr>
      <vt:lpstr>Model Architecture:-  Sequential():  Defines the model as a linear stack of layers. Embedding():  Layer for word embeddings, which convert words into dense vectors. Conv1D():  1D convolutional layer for feature extraction from sequences. MaxPooling1D():  Performs max pooling operation for downsampling input along the time dimension. Dropout():  Regularization technique to prevent overfitting by randomly dropping neurons during training. Flatten():  Flattens the input, converting multi-dimensional data into a 1D array. Dense():  Fully connected layer with specified number of neurons. Activation functions: Functions applied to introduce non-linearity into the network, such as relu (Rectified Linear Unit) and softmax.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 G</dc:creator>
  <cp:lastModifiedBy>Kishor G</cp:lastModifiedBy>
  <cp:revision>1</cp:revision>
  <dcterms:created xsi:type="dcterms:W3CDTF">2024-05-11T13:45:44Z</dcterms:created>
  <dcterms:modified xsi:type="dcterms:W3CDTF">2024-05-11T14:31:59Z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