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B64E7-6715-43DF-B66C-051CD646F1E8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5B6FB-B648-4923-BF79-02564C140A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313-1248-4D80-A39B-5BBB20715F5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179-4BF0-41ED-933A-A2A5250CC7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313-1248-4D80-A39B-5BBB20715F5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179-4BF0-41ED-933A-A2A5250CC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313-1248-4D80-A39B-5BBB20715F5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179-4BF0-41ED-933A-A2A5250CC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313-1248-4D80-A39B-5BBB20715F5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179-4BF0-41ED-933A-A2A5250CC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313-1248-4D80-A39B-5BBB20715F5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179-4BF0-41ED-933A-A2A5250CC7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313-1248-4D80-A39B-5BBB20715F5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179-4BF0-41ED-933A-A2A5250CC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313-1248-4D80-A39B-5BBB20715F5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179-4BF0-41ED-933A-A2A5250CC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313-1248-4D80-A39B-5BBB20715F5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179-4BF0-41ED-933A-A2A5250CC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313-1248-4D80-A39B-5BBB20715F5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179-4BF0-41ED-933A-A2A5250CC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313-1248-4D80-A39B-5BBB20715F5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B179-4BF0-41ED-933A-A2A5250CC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0313-1248-4D80-A39B-5BBB20715F5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4BB179-4BF0-41ED-933A-A2A5250CC7E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6F0313-1248-4D80-A39B-5BBB20715F5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4BB179-4BF0-41ED-933A-A2A5250CC7E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1828800"/>
          </a:xfrm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>
                <a:latin typeface="Segoe UI Semibold" pitchFamily="34" charset="0"/>
              </a:rPr>
              <a:t>SIR CRR </a:t>
            </a:r>
            <a:r>
              <a:rPr lang="en-US" sz="4800" dirty="0" smtClean="0">
                <a:latin typeface="Segoe UI Semibold" pitchFamily="34" charset="0"/>
                <a:ea typeface="Adobe Fangsong Std R" pitchFamily="18" charset="-128"/>
              </a:rPr>
              <a:t>COLLEGE</a:t>
            </a:r>
            <a:r>
              <a:rPr lang="en-US" sz="8000" dirty="0" smtClean="0">
                <a:latin typeface="Segoe UI Semibold" pitchFamily="34" charset="0"/>
              </a:rPr>
              <a:t/>
            </a:r>
            <a:br>
              <a:rPr lang="en-US" sz="8000" dirty="0" smtClean="0">
                <a:latin typeface="Segoe UI Semibold" pitchFamily="34" charset="0"/>
              </a:rPr>
            </a:br>
            <a:r>
              <a:rPr lang="en-US" sz="4800" dirty="0" smtClean="0">
                <a:latin typeface="Segoe UI Semibold" pitchFamily="34" charset="0"/>
              </a:rPr>
              <a:t> OF ENGINEERING</a:t>
            </a:r>
            <a:endParaRPr lang="en-US" sz="4800" dirty="0">
              <a:latin typeface="Segoe UI Semibold" pitchFamily="34" charset="0"/>
            </a:endParaRPr>
          </a:p>
        </p:txBody>
      </p:sp>
      <p:pic>
        <p:nvPicPr>
          <p:cNvPr id="4" name="Picture 3" descr="sircrr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3063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3657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THE GUIDANCE OF</a:t>
            </a:r>
            <a:endParaRPr lang="en-US" dirty="0"/>
          </a:p>
        </p:txBody>
      </p:sp>
      <p:pic>
        <p:nvPicPr>
          <p:cNvPr id="7" name="Picture 6" descr="company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4114800"/>
            <a:ext cx="2348908" cy="243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TAI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00200"/>
            <a:ext cx="3438525" cy="4600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685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PAGE OF BILL SPLITTER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066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  :</a:t>
            </a:r>
            <a:endParaRPr lang="en-US" dirty="0"/>
          </a:p>
        </p:txBody>
      </p:sp>
      <p:pic>
        <p:nvPicPr>
          <p:cNvPr id="5" name="Picture 4" descr="BLOCK 2;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695450"/>
            <a:ext cx="6781800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7526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CONTRIBUTERS 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K. JAYADITYA</a:t>
            </a:r>
          </a:p>
          <a:p>
            <a:r>
              <a:rPr lang="en-US" b="1" dirty="0" smtClean="0"/>
              <a:t>K.GOUTHAM</a:t>
            </a:r>
          </a:p>
          <a:p>
            <a:r>
              <a:rPr lang="en-US" b="1" dirty="0" smtClean="0"/>
              <a:t>K.CHAITANYA</a:t>
            </a:r>
          </a:p>
          <a:p>
            <a:r>
              <a:rPr lang="en-US" b="1" dirty="0" smtClean="0"/>
              <a:t>K.KRISHNA RAO</a:t>
            </a:r>
          </a:p>
          <a:p>
            <a:r>
              <a:rPr lang="en-US" b="1" dirty="0" smtClean="0"/>
              <a:t>M.VAMSI KRISHNA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143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AIM : </a:t>
            </a:r>
            <a:r>
              <a:rPr lang="en-US" b="1" dirty="0" smtClean="0">
                <a:latin typeface="Arial Black" pitchFamily="34" charset="0"/>
              </a:rPr>
              <a:t>BILL SPLITTER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TOOLS USED :</a:t>
            </a:r>
          </a:p>
          <a:p>
            <a:endParaRPr lang="en-US" dirty="0" smtClean="0"/>
          </a:p>
          <a:p>
            <a:r>
              <a:rPr lang="en-US" b="1" dirty="0" smtClean="0"/>
              <a:t>                        BUTTONS</a:t>
            </a:r>
          </a:p>
          <a:p>
            <a:r>
              <a:rPr lang="en-US" b="1" dirty="0" smtClean="0"/>
              <a:t>                        LABELS </a:t>
            </a:r>
          </a:p>
          <a:p>
            <a:r>
              <a:rPr lang="en-US" b="1" dirty="0" smtClean="0"/>
              <a:t>                       TEXT BOX</a:t>
            </a:r>
          </a:p>
          <a:p>
            <a:r>
              <a:rPr lang="en-US" b="1" dirty="0"/>
              <a:t>	 </a:t>
            </a:r>
            <a:r>
              <a:rPr lang="en-US" b="1" dirty="0" smtClean="0"/>
              <a:t>      ACCELEROMETER SENSOR</a:t>
            </a:r>
          </a:p>
          <a:p>
            <a:r>
              <a:rPr lang="en-US" b="1" dirty="0"/>
              <a:t>	 </a:t>
            </a:r>
            <a:r>
              <a:rPr lang="en-US" b="1" dirty="0" smtClean="0"/>
              <a:t>     NOTIFIER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85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 ONE OF BILL SPLITTER : </a:t>
            </a:r>
            <a:endParaRPr lang="en-US" dirty="0"/>
          </a:p>
        </p:txBody>
      </p:sp>
      <p:pic>
        <p:nvPicPr>
          <p:cNvPr id="5" name="Picture 4" descr="H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6410325" cy="511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OF SCREEN ONE :</a:t>
            </a:r>
          </a:p>
          <a:p>
            <a:endParaRPr lang="en-US" dirty="0"/>
          </a:p>
        </p:txBody>
      </p:sp>
      <p:pic>
        <p:nvPicPr>
          <p:cNvPr id="5" name="Picture 4" descr="BLOCK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6553200" cy="3106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95400"/>
            <a:ext cx="4876800" cy="531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8382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 OF BILL SPLITTER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990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OF HOME PAGE :</a:t>
            </a:r>
            <a:endParaRPr lang="en-US" dirty="0"/>
          </a:p>
        </p:txBody>
      </p:sp>
      <p:pic>
        <p:nvPicPr>
          <p:cNvPr id="5" name="Picture 4" descr="bLOCK 2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66987"/>
            <a:ext cx="8991600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NAL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447800"/>
            <a:ext cx="3060953" cy="4389437"/>
          </a:xfrm>
        </p:spPr>
      </p:pic>
      <p:sp>
        <p:nvSpPr>
          <p:cNvPr id="5" name="TextBox 4"/>
          <p:cNvSpPr txBox="1"/>
          <p:nvPr/>
        </p:nvSpPr>
        <p:spPr>
          <a:xfrm>
            <a:off x="381000" y="762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SCREEN OF BILL SPLITTER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219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:</a:t>
            </a:r>
            <a:endParaRPr lang="en-US" dirty="0"/>
          </a:p>
        </p:txBody>
      </p:sp>
      <p:pic>
        <p:nvPicPr>
          <p:cNvPr id="5" name="Picture 4" descr="BLOCK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795462"/>
            <a:ext cx="8524875" cy="326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70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SIR CRR COLLEGE  OF ENGINEERING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crrenggdell</dc:creator>
  <cp:lastModifiedBy>crrenggdell</cp:lastModifiedBy>
  <cp:revision>6</cp:revision>
  <dcterms:created xsi:type="dcterms:W3CDTF">2017-10-28T06:33:25Z</dcterms:created>
  <dcterms:modified xsi:type="dcterms:W3CDTF">2017-10-28T07:28:40Z</dcterms:modified>
</cp:coreProperties>
</file>