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94" y="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FC10-EA76-4E1C-8187-BD4A51A15811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1F0CF-E377-4446-8285-008EDCD3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1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1F0CF-E377-4446-8285-008EDCD33F4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D4C6-D6E1-46C5-A942-2ACD15890498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293-4ADA-4169-859F-398C1DB53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D4C6-D6E1-46C5-A942-2ACD15890498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293-4ADA-4169-859F-398C1DB53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D4C6-D6E1-46C5-A942-2ACD15890498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293-4ADA-4169-859F-398C1DB53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D4C6-D6E1-46C5-A942-2ACD15890498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293-4ADA-4169-859F-398C1DB53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D4C6-D6E1-46C5-A942-2ACD15890498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293-4ADA-4169-859F-398C1DB53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D4C6-D6E1-46C5-A942-2ACD15890498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293-4ADA-4169-859F-398C1DB53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D4C6-D6E1-46C5-A942-2ACD15890498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293-4ADA-4169-859F-398C1DB53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D4C6-D6E1-46C5-A942-2ACD15890498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293-4ADA-4169-859F-398C1DB53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D4C6-D6E1-46C5-A942-2ACD15890498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293-4ADA-4169-859F-398C1DB53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D4C6-D6E1-46C5-A942-2ACD15890498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293-4ADA-4169-859F-398C1DB53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D4C6-D6E1-46C5-A942-2ACD15890498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293-4ADA-4169-859F-398C1DB53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FD4C6-D6E1-46C5-A942-2ACD15890498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A293-4ADA-4169-859F-398C1DB533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Profiling Network Performance for Multi-Tier Data Center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Princeton University and Microsoft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5791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Jaya </a:t>
            </a:r>
            <a:r>
              <a:rPr lang="en-US" b="1" dirty="0" err="1" smtClean="0"/>
              <a:t>Godugu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62600"/>
            <a:ext cx="7010400" cy="9144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Socket Information</a:t>
            </a:r>
            <a:endParaRPr lang="en-US" sz="54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07227" y="1395846"/>
            <a:ext cx="876300" cy="1212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67200" y="1406237"/>
            <a:ext cx="0" cy="2327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81600" y="1375064"/>
            <a:ext cx="762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1492827" y="2608118"/>
            <a:ext cx="2057400" cy="11256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Profiling: Fine Grained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>
            <a:off x="5340927" y="2518064"/>
            <a:ext cx="2057400" cy="11256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Generic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283527" y="3752848"/>
            <a:ext cx="2057400" cy="11256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Overhead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407227" y="668482"/>
            <a:ext cx="3810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Profiling: Scalable 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71254" y="3650672"/>
            <a:ext cx="671946" cy="2140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943600" y="3577936"/>
            <a:ext cx="640772" cy="2213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12227" y="4878529"/>
            <a:ext cx="0" cy="912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0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Socket Information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762251"/>
            <a:ext cx="1447800" cy="838200"/>
          </a:xfrm>
          <a:ln>
            <a:solidFill>
              <a:schemeClr val="tx2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TCP –Level  Statistics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895600" y="1511878"/>
            <a:ext cx="762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/>
          <p:cNvSpPr txBox="1">
            <a:spLocks/>
          </p:cNvSpPr>
          <p:nvPr/>
        </p:nvSpPr>
        <p:spPr>
          <a:xfrm>
            <a:off x="5715000" y="2867891"/>
            <a:ext cx="2095500" cy="8382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400" dirty="0"/>
              <a:t>Socket Logs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19800" y="1498023"/>
            <a:ext cx="685800" cy="124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>
          <a:xfrm>
            <a:off x="304800" y="4876800"/>
            <a:ext cx="2438400" cy="11256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Instantaneous values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2985655" y="4866409"/>
            <a:ext cx="2057400" cy="11256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Cumulative values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447800" y="3581400"/>
            <a:ext cx="762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95600" y="3614305"/>
            <a:ext cx="685800" cy="124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62750" y="3713018"/>
            <a:ext cx="0" cy="139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5753100" y="5105400"/>
            <a:ext cx="2057400" cy="11256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Read/Write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8817"/>
            <a:ext cx="7391400" cy="548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1818" y="1981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609599"/>
            <a:ext cx="137160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5309" y="268606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Timeout, RTT,  CurrAppWQueue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542964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Rwin,Cwin,CwinLimitTime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330036" y="5012678"/>
            <a:ext cx="1620982" cy="38100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715000" y="2284284"/>
            <a:ext cx="1620982" cy="38100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90309" y="4781410"/>
            <a:ext cx="1620982" cy="38100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482436" y="3332398"/>
            <a:ext cx="1620982" cy="38100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38600" y="3200400"/>
            <a:ext cx="0" cy="322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152900" y="5162411"/>
            <a:ext cx="0" cy="314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76200" y="85868"/>
            <a:ext cx="81534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Socket Information Through  TCP Statistics &amp; Socket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" y="0"/>
            <a:ext cx="456160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927" y="4114800"/>
            <a:ext cx="2722418" cy="259080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62200" y="2057400"/>
            <a:ext cx="914400" cy="2057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19200" y="1143000"/>
            <a:ext cx="3200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TCP Statistics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457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the widely used TCP-level statistics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463" y="1143000"/>
            <a:ext cx="4286250" cy="466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2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1020762"/>
          </a:xfrm>
        </p:spPr>
        <p:txBody>
          <a:bodyPr/>
          <a:lstStyle/>
          <a:p>
            <a:r>
              <a:rPr lang="en-US" dirty="0" smtClean="0"/>
              <a:t>Performance classifier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71600" y="1330899"/>
            <a:ext cx="914400" cy="1013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743200" y="1447799"/>
            <a:ext cx="0" cy="2476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29200" y="1447799"/>
            <a:ext cx="0" cy="2019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86400" y="1351681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152400" y="2438400"/>
            <a:ext cx="19050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2209800" y="3924300"/>
            <a:ext cx="1295400" cy="685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Buffer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4419600" y="3470564"/>
            <a:ext cx="1562100" cy="685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21" name="Cloud 20"/>
          <p:cNvSpPr/>
          <p:nvPr/>
        </p:nvSpPr>
        <p:spPr>
          <a:xfrm>
            <a:off x="6629400" y="2324099"/>
            <a:ext cx="1828800" cy="685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5486400" y="1981200"/>
            <a:ext cx="3505200" cy="19448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Connections across an application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09600" y="2202872"/>
            <a:ext cx="3124200" cy="19119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Connections  across a resource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362200" y="1073723"/>
            <a:ext cx="1066800" cy="1136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791200" y="1046014"/>
            <a:ext cx="1143000" cy="104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9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4800600" cy="137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Correlation:</a:t>
            </a:r>
            <a:br>
              <a:rPr lang="en-US" sz="2400" dirty="0" smtClean="0"/>
            </a:br>
            <a:r>
              <a:rPr lang="en-US" sz="2400" dirty="0" smtClean="0"/>
              <a:t>Connections  across a resource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1600200"/>
            <a:ext cx="4191000" cy="160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 smtClean="0"/>
              <a:t>A resource ‘S1’ shared by several connections </a:t>
            </a:r>
          </a:p>
          <a:p>
            <a:pPr algn="just"/>
            <a:r>
              <a:rPr lang="en-US" sz="2000" dirty="0" smtClean="0"/>
              <a:t>S1</a:t>
            </a:r>
            <a:r>
              <a:rPr lang="en-US" sz="2000" dirty="0" smtClean="0">
                <a:sym typeface="Wingdings" pitchFamily="2" charset="2"/>
              </a:rPr>
              <a:t> Switch, link etc..</a:t>
            </a:r>
          </a:p>
          <a:p>
            <a:pPr algn="just"/>
            <a:r>
              <a:rPr lang="en-US" sz="2000" dirty="0" smtClean="0">
                <a:sym typeface="Wingdings" pitchFamily="2" charset="2"/>
              </a:rPr>
              <a:t>Checks if the performance problems occurs across connections using the same resource ‘s1’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200400"/>
            <a:ext cx="480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Correlation:</a:t>
            </a:r>
            <a:br>
              <a:rPr lang="en-US" sz="2400" dirty="0" smtClean="0"/>
            </a:br>
            <a:r>
              <a:rPr lang="en-US" sz="2400" dirty="0" smtClean="0"/>
              <a:t>Connections  across an application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054" y="4191000"/>
            <a:ext cx="4634346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/>
              <a:t>N connections across the same application</a:t>
            </a:r>
          </a:p>
          <a:p>
            <a:pPr algn="just"/>
            <a:r>
              <a:rPr lang="en-US" sz="2000" dirty="0" smtClean="0">
                <a:sym typeface="Wingdings" pitchFamily="2" charset="2"/>
              </a:rPr>
              <a:t>N  bind(), connect() etc.. </a:t>
            </a:r>
          </a:p>
          <a:p>
            <a:pPr algn="just"/>
            <a:r>
              <a:rPr lang="en-US" sz="2000" dirty="0" smtClean="0">
                <a:sym typeface="Wingdings" pitchFamily="2" charset="2"/>
              </a:rPr>
              <a:t>Checks if the performance problems occurs across many  connections using the same 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Application  A , across  different machines  different time 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1183698"/>
            <a:ext cx="28479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010400" y="2743200"/>
            <a:ext cx="1143000" cy="4572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2" y="4191000"/>
            <a:ext cx="2009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4567237"/>
            <a:ext cx="962025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5257801" y="4343400"/>
            <a:ext cx="14478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4343400"/>
            <a:ext cx="14478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Average Correlation  Coefficient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4845"/>
            <a:ext cx="8229600" cy="503735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For a given value of:</a:t>
            </a:r>
          </a:p>
          <a:p>
            <a:endParaRPr lang="en-US" sz="2000" dirty="0" smtClean="0"/>
          </a:p>
          <a:p>
            <a:r>
              <a:rPr lang="en-US" sz="2000" dirty="0" smtClean="0"/>
              <a:t>S ( connections sharing a resource/ of the same application)</a:t>
            </a:r>
          </a:p>
          <a:p>
            <a:r>
              <a:rPr lang="en-US" sz="2000" dirty="0" smtClean="0"/>
              <a:t>T( time in hours, minutes/ Days)</a:t>
            </a:r>
          </a:p>
          <a:p>
            <a:endParaRPr lang="en-US" sz="2000" dirty="0" smtClean="0"/>
          </a:p>
          <a:p>
            <a:r>
              <a:rPr lang="en-US" sz="2000" dirty="0" smtClean="0"/>
              <a:t>Performance vector is constructed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  t</a:t>
            </a:r>
            <a:r>
              <a:rPr lang="en-US" sz="2000" dirty="0" smtClean="0">
                <a:sym typeface="Wingdings" pitchFamily="2" charset="2"/>
              </a:rPr>
              <a:t> Aggregation time interval in T</a:t>
            </a: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err="1" smtClean="0">
                <a:sym typeface="Wingdings" pitchFamily="2" charset="2"/>
              </a:rPr>
              <a:t>Ci</a:t>
            </a:r>
            <a:r>
              <a:rPr lang="en-US" sz="2000" dirty="0" smtClean="0">
                <a:sym typeface="Wingdings" pitchFamily="2" charset="2"/>
              </a:rPr>
              <a:t>  Problem in the specified connection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1257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009900"/>
            <a:ext cx="43053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ACC(Average correlation coefficient) is </a:t>
            </a:r>
            <a:r>
              <a:rPr lang="en-US" dirty="0" err="1" smtClean="0"/>
              <a:t>calcultated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ACC           then  connections in S have a problem</a:t>
            </a:r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41" y="1905000"/>
            <a:ext cx="40767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03268"/>
            <a:ext cx="611841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0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43910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91000"/>
            <a:ext cx="45910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context – many applications co existing across multiple tiers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www.themistoklis.org/images/servers/enterpriseServ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1684761"/>
            <a:ext cx="9096375" cy="51732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SNAP combines socket-call logs of the application’s </a:t>
            </a:r>
            <a:r>
              <a:rPr lang="en-US" dirty="0" smtClean="0"/>
              <a:t>desired data-transfer </a:t>
            </a:r>
            <a:r>
              <a:rPr lang="en-US" dirty="0"/>
              <a:t>behaviors with TCP statistics from </a:t>
            </a:r>
            <a:r>
              <a:rPr lang="en-US" dirty="0" smtClean="0"/>
              <a:t>the network </a:t>
            </a:r>
            <a:r>
              <a:rPr lang="en-US" dirty="0"/>
              <a:t>stack that highlight the delivery of data. </a:t>
            </a:r>
            <a:endParaRPr lang="en-US" dirty="0" smtClean="0"/>
          </a:p>
          <a:p>
            <a:r>
              <a:rPr lang="en-US" dirty="0" smtClean="0"/>
              <a:t>SNAP </a:t>
            </a:r>
            <a:r>
              <a:rPr lang="en-US" dirty="0"/>
              <a:t>leverages the knowledge of topology, routing, and </a:t>
            </a:r>
            <a:r>
              <a:rPr lang="en-US" dirty="0" smtClean="0"/>
              <a:t>application deployment </a:t>
            </a:r>
            <a:r>
              <a:rPr lang="en-US" dirty="0"/>
              <a:t>in the data center to correlate </a:t>
            </a:r>
            <a:r>
              <a:rPr lang="en-US" dirty="0" smtClean="0"/>
              <a:t>performance problems </a:t>
            </a:r>
            <a:r>
              <a:rPr lang="en-US" dirty="0"/>
              <a:t>among connections, to pinpoint </a:t>
            </a:r>
            <a:r>
              <a:rPr lang="en-US" dirty="0" smtClean="0"/>
              <a:t>the congested </a:t>
            </a:r>
            <a:r>
              <a:rPr lang="en-US" dirty="0"/>
              <a:t>resource or problematic software component.</a:t>
            </a:r>
          </a:p>
        </p:txBody>
      </p:sp>
    </p:spTree>
    <p:extLst>
      <p:ext uri="{BB962C8B-B14F-4D97-AF65-F5344CB8AC3E}">
        <p14:creationId xmlns:p14="http://schemas.microsoft.com/office/powerpoint/2010/main" val="278538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the problem in this context?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great infrastructure but low throughput</a:t>
            </a:r>
          </a:p>
          <a:p>
            <a:r>
              <a:rPr lang="en-US" dirty="0" smtClean="0"/>
              <a:t>Things can go wrong  in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Application software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Network stack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Send and </a:t>
            </a:r>
            <a:r>
              <a:rPr lang="en-US" dirty="0" err="1" smtClean="0"/>
              <a:t>Recv</a:t>
            </a:r>
            <a:r>
              <a:rPr lang="en-US" dirty="0" smtClean="0"/>
              <a:t> buffers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network itself</a:t>
            </a:r>
          </a:p>
          <a:p>
            <a:pPr lvl="1"/>
            <a:endParaRPr lang="en-US" dirty="0"/>
          </a:p>
          <a:p>
            <a:r>
              <a:rPr lang="en-US" b="1" dirty="0" smtClean="0"/>
              <a:t>Whom to blame?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problems: The (in)famous </a:t>
            </a:r>
            <a:r>
              <a:rPr lang="en-US" b="1" dirty="0" smtClean="0"/>
              <a:t>TCP </a:t>
            </a:r>
            <a:r>
              <a:rPr lang="en-US" b="1" dirty="0" err="1" smtClean="0"/>
              <a:t>incast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http://www.pdl.cmu.edu/Incast/images/sru_cro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6219009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problems: </a:t>
            </a:r>
            <a:br>
              <a:rPr lang="en-US" dirty="0" smtClean="0"/>
            </a:br>
            <a:r>
              <a:rPr lang="en-US" b="1" dirty="0" smtClean="0"/>
              <a:t>under utilization of the bandwidth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Nagle’s algorithm</a:t>
            </a:r>
          </a:p>
          <a:p>
            <a:r>
              <a:rPr lang="en-US" dirty="0" smtClean="0"/>
              <a:t>Delayed </a:t>
            </a:r>
            <a:r>
              <a:rPr lang="en-US" dirty="0" err="1" smtClean="0"/>
              <a:t>Ack</a:t>
            </a:r>
            <a:endParaRPr lang="en-US" dirty="0" smtClean="0"/>
          </a:p>
          <a:p>
            <a:r>
              <a:rPr lang="en-US" dirty="0" smtClean="0"/>
              <a:t>Fast Retransmission</a:t>
            </a:r>
          </a:p>
          <a:p>
            <a:r>
              <a:rPr lang="en-US" dirty="0" smtClean="0"/>
              <a:t>Silly Window Syndrome</a:t>
            </a:r>
          </a:p>
          <a:p>
            <a:r>
              <a:rPr lang="en-US" dirty="0" smtClean="0"/>
              <a:t>Small send buffer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culprit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profiling approaches and their problems:</a:t>
            </a:r>
          </a:p>
          <a:p>
            <a:pPr lvl="1"/>
            <a:r>
              <a:rPr lang="en-US" b="1" dirty="0" smtClean="0"/>
              <a:t>Packet Sniffing</a:t>
            </a:r>
          </a:p>
          <a:p>
            <a:pPr lvl="2"/>
            <a:r>
              <a:rPr lang="en-US" dirty="0" smtClean="0"/>
              <a:t>Logging  every packet and analyzing is very heavy!</a:t>
            </a:r>
          </a:p>
          <a:p>
            <a:pPr lvl="1"/>
            <a:r>
              <a:rPr lang="en-US" b="1" dirty="0" smtClean="0"/>
              <a:t>Application level logs</a:t>
            </a:r>
          </a:p>
          <a:p>
            <a:pPr lvl="2"/>
            <a:r>
              <a:rPr lang="en-US" dirty="0" smtClean="0"/>
              <a:t>No general logging standards, also heavy</a:t>
            </a:r>
          </a:p>
          <a:p>
            <a:pPr lvl="1"/>
            <a:r>
              <a:rPr lang="en-US" b="1" dirty="0" smtClean="0"/>
              <a:t>SNMP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Too coarse to diagnose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addressing these difficulties – SNAP (</a:t>
            </a:r>
            <a:r>
              <a:rPr lang="en-US" dirty="0"/>
              <a:t>scalable network-application profiler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Lightweight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Precise (fine grained)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The beneficiaries: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a) developers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b) data center operators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SNAP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Packet sniffing – Socket Level logs</a:t>
            </a:r>
          </a:p>
          <a:p>
            <a:r>
              <a:rPr lang="en-US" dirty="0" smtClean="0"/>
              <a:t>No application logs – TCP statistics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heuristic: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If Socket logs say </a:t>
            </a:r>
            <a:r>
              <a:rPr lang="en-US" b="1" dirty="0" smtClean="0"/>
              <a:t>A </a:t>
            </a:r>
            <a:r>
              <a:rPr lang="en-US" dirty="0" smtClean="0"/>
              <a:t>and TCP statistic say </a:t>
            </a:r>
            <a:r>
              <a:rPr lang="en-US" b="1" dirty="0" smtClean="0"/>
              <a:t>B</a:t>
            </a:r>
            <a:r>
              <a:rPr lang="en-US" dirty="0" smtClean="0"/>
              <a:t>, then the culprit is </a:t>
            </a:r>
            <a:r>
              <a:rPr lang="en-US" b="1" dirty="0" smtClean="0"/>
              <a:t>C</a:t>
            </a:r>
          </a:p>
          <a:p>
            <a:pPr>
              <a:buNone/>
            </a:pPr>
            <a:r>
              <a:rPr lang="en-US" dirty="0" smtClean="0"/>
              <a:t>For ex: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If we observe increasing </a:t>
            </a:r>
            <a:r>
              <a:rPr lang="en-US" b="1" dirty="0" smtClean="0"/>
              <a:t>Fast Retransmissions </a:t>
            </a:r>
            <a:r>
              <a:rPr lang="en-US" dirty="0" smtClean="0"/>
              <a:t>and </a:t>
            </a:r>
            <a:r>
              <a:rPr lang="en-US" b="1" dirty="0" smtClean="0"/>
              <a:t>Timeouts</a:t>
            </a:r>
            <a:r>
              <a:rPr lang="en-US" dirty="0" smtClean="0"/>
              <a:t>, then the culprit is the </a:t>
            </a:r>
            <a:r>
              <a:rPr lang="en-US" b="1" dirty="0" smtClean="0"/>
              <a:t>network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&amp;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SNAP knows the </a:t>
            </a:r>
            <a:r>
              <a:rPr lang="en-US" b="1" dirty="0" smtClean="0"/>
              <a:t>whole topology</a:t>
            </a:r>
          </a:p>
          <a:p>
            <a:r>
              <a:rPr lang="en-US" dirty="0" smtClean="0"/>
              <a:t>SNAP knows  the </a:t>
            </a:r>
            <a:r>
              <a:rPr lang="en-US" b="1" dirty="0" smtClean="0"/>
              <a:t>application </a:t>
            </a:r>
            <a:r>
              <a:rPr lang="en-US" b="1" i="1" dirty="0" smtClean="0"/>
              <a:t>to</a:t>
            </a:r>
            <a:r>
              <a:rPr lang="en-US" b="1" dirty="0" smtClean="0"/>
              <a:t> server mappings</a:t>
            </a:r>
            <a:endParaRPr lang="en-US" b="1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76600"/>
            <a:ext cx="7162800" cy="320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439</Words>
  <Application>Microsoft Office PowerPoint</Application>
  <PresentationFormat>On-screen Show (4:3)</PresentationFormat>
  <Paragraphs>109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Profiling Network Performance for Multi-Tier Data Center Applications</vt:lpstr>
      <vt:lpstr>The context – many applications co existing across multiple tiers</vt:lpstr>
      <vt:lpstr>What’s the problem in this context?</vt:lpstr>
      <vt:lpstr>Examples of problems: The (in)famous TCP incast</vt:lpstr>
      <vt:lpstr>Examples of problems:  under utilization of the bandwidth</vt:lpstr>
      <vt:lpstr>Finding the culprit is hard</vt:lpstr>
      <vt:lpstr>addressing these difficulties – SNAP (scalable network-application profiler) </vt:lpstr>
      <vt:lpstr>The SNAP philosophy</vt:lpstr>
      <vt:lpstr>Classification &amp; Correlation</vt:lpstr>
      <vt:lpstr>PowerPoint Presentation</vt:lpstr>
      <vt:lpstr>Socket Information</vt:lpstr>
      <vt:lpstr>PowerPoint Presentation</vt:lpstr>
      <vt:lpstr>PowerPoint Presentation</vt:lpstr>
      <vt:lpstr>Performance classifier</vt:lpstr>
      <vt:lpstr>Correlation</vt:lpstr>
      <vt:lpstr>Correlation: Connections  across a resource</vt:lpstr>
      <vt:lpstr>Average Correlation  Coefficient</vt:lpstr>
      <vt:lpstr>PowerPoint Presentation</vt:lpstr>
      <vt:lpstr>Results</vt:lpstr>
      <vt:lpstr>Conclusion</vt:lpstr>
    </vt:vector>
  </TitlesOfParts>
  <Company>novellus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Network Performance for Multi-Tier Data Center Applications</dc:title>
  <dc:creator>kartik</dc:creator>
  <cp:lastModifiedBy>Jaya</cp:lastModifiedBy>
  <cp:revision>16</cp:revision>
  <dcterms:created xsi:type="dcterms:W3CDTF">2011-12-06T19:07:43Z</dcterms:created>
  <dcterms:modified xsi:type="dcterms:W3CDTF">2012-09-24T15:15:02Z</dcterms:modified>
</cp:coreProperties>
</file>