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9"/>
  </p:notesMasterIdLst>
  <p:sldIdLst>
    <p:sldId id="259" r:id="rId2"/>
    <p:sldId id="262" r:id="rId3"/>
    <p:sldId id="2139" r:id="rId4"/>
    <p:sldId id="2141" r:id="rId5"/>
    <p:sldId id="2140"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F0B8F4-F3D8-47E5-B05F-8F556FF5C1D1}" v="116" dt="2020-12-18T08:13:53.5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ataraman, Jaya (Cognizant)" userId="e3ab9db5-fb90-4d74-8163-906ed5cc6616" providerId="ADAL" clId="{1C612BCF-4BEE-4923-BF41-03F228D7D398}"/>
    <pc:docChg chg="undo custSel addSld modSld">
      <pc:chgData name="Venkataraman, Jaya (Cognizant)" userId="e3ab9db5-fb90-4d74-8163-906ed5cc6616" providerId="ADAL" clId="{1C612BCF-4BEE-4923-BF41-03F228D7D398}" dt="2020-12-15T12:57:07.257" v="2011" actId="5793"/>
      <pc:docMkLst>
        <pc:docMk/>
      </pc:docMkLst>
      <pc:sldChg chg="modSp mod">
        <pc:chgData name="Venkataraman, Jaya (Cognizant)" userId="e3ab9db5-fb90-4d74-8163-906ed5cc6616" providerId="ADAL" clId="{1C612BCF-4BEE-4923-BF41-03F228D7D398}" dt="2020-12-14T11:35:21.914" v="129" actId="1076"/>
        <pc:sldMkLst>
          <pc:docMk/>
          <pc:sldMk cId="2537584220" sldId="258"/>
        </pc:sldMkLst>
        <pc:spChg chg="mod">
          <ac:chgData name="Venkataraman, Jaya (Cognizant)" userId="e3ab9db5-fb90-4d74-8163-906ed5cc6616" providerId="ADAL" clId="{1C612BCF-4BEE-4923-BF41-03F228D7D398}" dt="2020-12-14T11:33:45.159" v="127" actId="20577"/>
          <ac:spMkLst>
            <pc:docMk/>
            <pc:sldMk cId="2537584220" sldId="258"/>
            <ac:spMk id="49" creationId="{00000000-0000-0000-0000-000000000000}"/>
          </ac:spMkLst>
        </pc:spChg>
        <pc:spChg chg="mod">
          <ac:chgData name="Venkataraman, Jaya (Cognizant)" userId="e3ab9db5-fb90-4d74-8163-906ed5cc6616" providerId="ADAL" clId="{1C612BCF-4BEE-4923-BF41-03F228D7D398}" dt="2020-12-14T11:35:21.914" v="129" actId="1076"/>
          <ac:spMkLst>
            <pc:docMk/>
            <pc:sldMk cId="2537584220" sldId="258"/>
            <ac:spMk id="73" creationId="{00000000-0000-0000-0000-000000000000}"/>
          </ac:spMkLst>
        </pc:spChg>
      </pc:sldChg>
      <pc:sldChg chg="modSp mod">
        <pc:chgData name="Venkataraman, Jaya (Cognizant)" userId="e3ab9db5-fb90-4d74-8163-906ed5cc6616" providerId="ADAL" clId="{1C612BCF-4BEE-4923-BF41-03F228D7D398}" dt="2020-12-14T11:32:38.120" v="112"/>
        <pc:sldMkLst>
          <pc:docMk/>
          <pc:sldMk cId="1044008395" sldId="259"/>
        </pc:sldMkLst>
        <pc:spChg chg="mod">
          <ac:chgData name="Venkataraman, Jaya (Cognizant)" userId="e3ab9db5-fb90-4d74-8163-906ed5cc6616" providerId="ADAL" clId="{1C612BCF-4BEE-4923-BF41-03F228D7D398}" dt="2020-12-14T11:30:30.928" v="101" actId="1076"/>
          <ac:spMkLst>
            <pc:docMk/>
            <pc:sldMk cId="1044008395" sldId="259"/>
            <ac:spMk id="3" creationId="{00000000-0000-0000-0000-000000000000}"/>
          </ac:spMkLst>
        </pc:spChg>
        <pc:graphicFrameChg chg="mod modGraphic">
          <ac:chgData name="Venkataraman, Jaya (Cognizant)" userId="e3ab9db5-fb90-4d74-8163-906ed5cc6616" providerId="ADAL" clId="{1C612BCF-4BEE-4923-BF41-03F228D7D398}" dt="2020-12-14T11:32:38.120" v="112"/>
          <ac:graphicFrameMkLst>
            <pc:docMk/>
            <pc:sldMk cId="1044008395" sldId="259"/>
            <ac:graphicFrameMk id="6" creationId="{00000000-0000-0000-0000-000000000000}"/>
          </ac:graphicFrameMkLst>
        </pc:graphicFrameChg>
      </pc:sldChg>
      <pc:sldChg chg="addSp delSp modSp add mod">
        <pc:chgData name="Venkataraman, Jaya (Cognizant)" userId="e3ab9db5-fb90-4d74-8163-906ed5cc6616" providerId="ADAL" clId="{1C612BCF-4BEE-4923-BF41-03F228D7D398}" dt="2020-12-15T12:57:07.257" v="2011" actId="5793"/>
        <pc:sldMkLst>
          <pc:docMk/>
          <pc:sldMk cId="2982744098" sldId="260"/>
        </pc:sldMkLst>
        <pc:spChg chg="add del mod">
          <ac:chgData name="Venkataraman, Jaya (Cognizant)" userId="e3ab9db5-fb90-4d74-8163-906ed5cc6616" providerId="ADAL" clId="{1C612BCF-4BEE-4923-BF41-03F228D7D398}" dt="2020-12-15T12:09:00.685" v="1021" actId="21"/>
          <ac:spMkLst>
            <pc:docMk/>
            <pc:sldMk cId="2982744098" sldId="260"/>
            <ac:spMk id="48" creationId="{00000000-0000-0000-0000-000000000000}"/>
          </ac:spMkLst>
        </pc:spChg>
        <pc:spChg chg="mod">
          <ac:chgData name="Venkataraman, Jaya (Cognizant)" userId="e3ab9db5-fb90-4d74-8163-906ed5cc6616" providerId="ADAL" clId="{1C612BCF-4BEE-4923-BF41-03F228D7D398}" dt="2020-12-15T12:44:53.022" v="1750" actId="1076"/>
          <ac:spMkLst>
            <pc:docMk/>
            <pc:sldMk cId="2982744098" sldId="260"/>
            <ac:spMk id="56" creationId="{00000000-0000-0000-0000-000000000000}"/>
          </ac:spMkLst>
        </pc:spChg>
        <pc:spChg chg="del">
          <ac:chgData name="Venkataraman, Jaya (Cognizant)" userId="e3ab9db5-fb90-4d74-8163-906ed5cc6616" providerId="ADAL" clId="{1C612BCF-4BEE-4923-BF41-03F228D7D398}" dt="2020-12-14T13:18:34.688" v="134" actId="478"/>
          <ac:spMkLst>
            <pc:docMk/>
            <pc:sldMk cId="2982744098" sldId="260"/>
            <ac:spMk id="66" creationId="{00000000-0000-0000-0000-000000000000}"/>
          </ac:spMkLst>
        </pc:spChg>
        <pc:spChg chg="mod">
          <ac:chgData name="Venkataraman, Jaya (Cognizant)" userId="e3ab9db5-fb90-4d74-8163-906ed5cc6616" providerId="ADAL" clId="{1C612BCF-4BEE-4923-BF41-03F228D7D398}" dt="2020-12-15T12:50:28.260" v="1821" actId="108"/>
          <ac:spMkLst>
            <pc:docMk/>
            <pc:sldMk cId="2982744098" sldId="260"/>
            <ac:spMk id="73" creationId="{00000000-0000-0000-0000-000000000000}"/>
          </ac:spMkLst>
        </pc:spChg>
        <pc:spChg chg="mod">
          <ac:chgData name="Venkataraman, Jaya (Cognizant)" userId="e3ab9db5-fb90-4d74-8163-906ed5cc6616" providerId="ADAL" clId="{1C612BCF-4BEE-4923-BF41-03F228D7D398}" dt="2020-12-15T12:46:17.987" v="1762" actId="20577"/>
          <ac:spMkLst>
            <pc:docMk/>
            <pc:sldMk cId="2982744098" sldId="260"/>
            <ac:spMk id="74" creationId="{00000000-0000-0000-0000-000000000000}"/>
          </ac:spMkLst>
        </pc:spChg>
        <pc:spChg chg="mod">
          <ac:chgData name="Venkataraman, Jaya (Cognizant)" userId="e3ab9db5-fb90-4d74-8163-906ed5cc6616" providerId="ADAL" clId="{1C612BCF-4BEE-4923-BF41-03F228D7D398}" dt="2020-12-15T12:56:38.776" v="2010" actId="1076"/>
          <ac:spMkLst>
            <pc:docMk/>
            <pc:sldMk cId="2982744098" sldId="260"/>
            <ac:spMk id="75" creationId="{00000000-0000-0000-0000-000000000000}"/>
          </ac:spMkLst>
        </pc:spChg>
        <pc:spChg chg="mod">
          <ac:chgData name="Venkataraman, Jaya (Cognizant)" userId="e3ab9db5-fb90-4d74-8163-906ed5cc6616" providerId="ADAL" clId="{1C612BCF-4BEE-4923-BF41-03F228D7D398}" dt="2020-12-15T12:57:07.257" v="2011" actId="5793"/>
          <ac:spMkLst>
            <pc:docMk/>
            <pc:sldMk cId="2982744098" sldId="260"/>
            <ac:spMk id="76" creationId="{00000000-0000-0000-0000-000000000000}"/>
          </ac:spMkLst>
        </pc:spChg>
        <pc:picChg chg="add mod">
          <ac:chgData name="Venkataraman, Jaya (Cognizant)" userId="e3ab9db5-fb90-4d74-8163-906ed5cc6616" providerId="ADAL" clId="{1C612BCF-4BEE-4923-BF41-03F228D7D398}" dt="2020-12-14T13:19:01.614" v="143" actId="1076"/>
          <ac:picMkLst>
            <pc:docMk/>
            <pc:sldMk cId="2982744098" sldId="260"/>
            <ac:picMk id="35" creationId="{B2201A5E-6880-426F-AF6E-A32394F677CA}"/>
          </ac:picMkLst>
        </pc:picChg>
        <pc:picChg chg="add mod">
          <ac:chgData name="Venkataraman, Jaya (Cognizant)" userId="e3ab9db5-fb90-4d74-8163-906ed5cc6616" providerId="ADAL" clId="{1C612BCF-4BEE-4923-BF41-03F228D7D398}" dt="2020-12-14T13:18:54.819" v="140" actId="1076"/>
          <ac:picMkLst>
            <pc:docMk/>
            <pc:sldMk cId="2982744098" sldId="260"/>
            <ac:picMk id="36" creationId="{361A2D3E-3FFB-4EE0-BA54-423FB5F40B63}"/>
          </ac:picMkLst>
        </pc:picChg>
        <pc:picChg chg="add mod">
          <ac:chgData name="Venkataraman, Jaya (Cognizant)" userId="e3ab9db5-fb90-4d74-8163-906ed5cc6616" providerId="ADAL" clId="{1C612BCF-4BEE-4923-BF41-03F228D7D398}" dt="2020-12-14T13:18:54.819" v="140" actId="1076"/>
          <ac:picMkLst>
            <pc:docMk/>
            <pc:sldMk cId="2982744098" sldId="260"/>
            <ac:picMk id="37" creationId="{2702B361-9E36-40F8-9C7F-86380CACB9CF}"/>
          </ac:picMkLst>
        </pc:picChg>
        <pc:picChg chg="add mod">
          <ac:chgData name="Venkataraman, Jaya (Cognizant)" userId="e3ab9db5-fb90-4d74-8163-906ed5cc6616" providerId="ADAL" clId="{1C612BCF-4BEE-4923-BF41-03F228D7D398}" dt="2020-12-14T13:18:54.819" v="140" actId="1076"/>
          <ac:picMkLst>
            <pc:docMk/>
            <pc:sldMk cId="2982744098" sldId="260"/>
            <ac:picMk id="38" creationId="{AB46266E-398F-4372-8A25-5ADBB4D53738}"/>
          </ac:picMkLst>
        </pc:picChg>
        <pc:picChg chg="add mod">
          <ac:chgData name="Venkataraman, Jaya (Cognizant)" userId="e3ab9db5-fb90-4d74-8163-906ed5cc6616" providerId="ADAL" clId="{1C612BCF-4BEE-4923-BF41-03F228D7D398}" dt="2020-12-14T13:19:27.865" v="152" actId="14100"/>
          <ac:picMkLst>
            <pc:docMk/>
            <pc:sldMk cId="2982744098" sldId="260"/>
            <ac:picMk id="39" creationId="{24AB393F-5479-4718-9F16-A30B5D5EEED6}"/>
          </ac:picMkLst>
        </pc:picChg>
        <pc:picChg chg="add mod">
          <ac:chgData name="Venkataraman, Jaya (Cognizant)" userId="e3ab9db5-fb90-4d74-8163-906ed5cc6616" providerId="ADAL" clId="{1C612BCF-4BEE-4923-BF41-03F228D7D398}" dt="2020-12-14T13:19:43.486" v="157" actId="14100"/>
          <ac:picMkLst>
            <pc:docMk/>
            <pc:sldMk cId="2982744098" sldId="260"/>
            <ac:picMk id="40" creationId="{8750F860-94B9-43BB-800D-5A48B884C0F0}"/>
          </ac:picMkLst>
        </pc:picChg>
      </pc:sldChg>
    </pc:docChg>
  </pc:docChgLst>
  <pc:docChgLst>
    <pc:chgData name="Venkataraman, Jaya (Cognizant)" userId="e3ab9db5-fb90-4d74-8163-906ed5cc6616" providerId="ADAL" clId="{F5F0B8F4-F3D8-47E5-B05F-8F556FF5C1D1}"/>
    <pc:docChg chg="undo custSel addSld delSld modSld sldOrd">
      <pc:chgData name="Venkataraman, Jaya (Cognizant)" userId="e3ab9db5-fb90-4d74-8163-906ed5cc6616" providerId="ADAL" clId="{F5F0B8F4-F3D8-47E5-B05F-8F556FF5C1D1}" dt="2020-12-18T08:14:29.135" v="2033" actId="6549"/>
      <pc:docMkLst>
        <pc:docMk/>
      </pc:docMkLst>
      <pc:sldChg chg="del">
        <pc:chgData name="Venkataraman, Jaya (Cognizant)" userId="e3ab9db5-fb90-4d74-8163-906ed5cc6616" providerId="ADAL" clId="{F5F0B8F4-F3D8-47E5-B05F-8F556FF5C1D1}" dt="2020-12-18T04:05:20.265" v="746" actId="47"/>
        <pc:sldMkLst>
          <pc:docMk/>
          <pc:sldMk cId="2537584220" sldId="258"/>
        </pc:sldMkLst>
      </pc:sldChg>
      <pc:sldChg chg="modSp mod">
        <pc:chgData name="Venkataraman, Jaya (Cognizant)" userId="e3ab9db5-fb90-4d74-8163-906ed5cc6616" providerId="ADAL" clId="{F5F0B8F4-F3D8-47E5-B05F-8F556FF5C1D1}" dt="2020-12-18T08:14:29.135" v="2033" actId="6549"/>
        <pc:sldMkLst>
          <pc:docMk/>
          <pc:sldMk cId="1044008395" sldId="259"/>
        </pc:sldMkLst>
        <pc:graphicFrameChg chg="modGraphic">
          <ac:chgData name="Venkataraman, Jaya (Cognizant)" userId="e3ab9db5-fb90-4d74-8163-906ed5cc6616" providerId="ADAL" clId="{F5F0B8F4-F3D8-47E5-B05F-8F556FF5C1D1}" dt="2020-12-18T08:14:29.135" v="2033" actId="6549"/>
          <ac:graphicFrameMkLst>
            <pc:docMk/>
            <pc:sldMk cId="1044008395" sldId="259"/>
            <ac:graphicFrameMk id="6" creationId="{00000000-0000-0000-0000-000000000000}"/>
          </ac:graphicFrameMkLst>
        </pc:graphicFrameChg>
      </pc:sldChg>
      <pc:sldChg chg="del">
        <pc:chgData name="Venkataraman, Jaya (Cognizant)" userId="e3ab9db5-fb90-4d74-8163-906ed5cc6616" providerId="ADAL" clId="{F5F0B8F4-F3D8-47E5-B05F-8F556FF5C1D1}" dt="2020-12-18T04:05:09.877" v="745" actId="47"/>
        <pc:sldMkLst>
          <pc:docMk/>
          <pc:sldMk cId="2982744098" sldId="260"/>
        </pc:sldMkLst>
      </pc:sldChg>
      <pc:sldChg chg="modSp mod ord">
        <pc:chgData name="Venkataraman, Jaya (Cognizant)" userId="e3ab9db5-fb90-4d74-8163-906ed5cc6616" providerId="ADAL" clId="{F5F0B8F4-F3D8-47E5-B05F-8F556FF5C1D1}" dt="2020-12-18T05:47:32.987" v="808" actId="1076"/>
        <pc:sldMkLst>
          <pc:docMk/>
          <pc:sldMk cId="4169418217" sldId="261"/>
        </pc:sldMkLst>
        <pc:spChg chg="mod">
          <ac:chgData name="Venkataraman, Jaya (Cognizant)" userId="e3ab9db5-fb90-4d74-8163-906ed5cc6616" providerId="ADAL" clId="{F5F0B8F4-F3D8-47E5-B05F-8F556FF5C1D1}" dt="2020-12-18T05:46:57.579" v="804" actId="20577"/>
          <ac:spMkLst>
            <pc:docMk/>
            <pc:sldMk cId="4169418217" sldId="261"/>
            <ac:spMk id="2" creationId="{00000000-0000-0000-0000-000000000000}"/>
          </ac:spMkLst>
        </pc:spChg>
        <pc:spChg chg="mod">
          <ac:chgData name="Venkataraman, Jaya (Cognizant)" userId="e3ab9db5-fb90-4d74-8163-906ed5cc6616" providerId="ADAL" clId="{F5F0B8F4-F3D8-47E5-B05F-8F556FF5C1D1}" dt="2020-12-18T05:47:32.987" v="808" actId="1076"/>
          <ac:spMkLst>
            <pc:docMk/>
            <pc:sldMk cId="4169418217" sldId="261"/>
            <ac:spMk id="3" creationId="{00000000-0000-0000-0000-000000000000}"/>
          </ac:spMkLst>
        </pc:spChg>
      </pc:sldChg>
      <pc:sldChg chg="addSp modSp mod">
        <pc:chgData name="Venkataraman, Jaya (Cognizant)" userId="e3ab9db5-fb90-4d74-8163-906ed5cc6616" providerId="ADAL" clId="{F5F0B8F4-F3D8-47E5-B05F-8F556FF5C1D1}" dt="2020-12-18T08:07:18.290" v="1997" actId="20577"/>
        <pc:sldMkLst>
          <pc:docMk/>
          <pc:sldMk cId="2002199570" sldId="262"/>
        </pc:sldMkLst>
        <pc:spChg chg="mod">
          <ac:chgData name="Venkataraman, Jaya (Cognizant)" userId="e3ab9db5-fb90-4d74-8163-906ed5cc6616" providerId="ADAL" clId="{F5F0B8F4-F3D8-47E5-B05F-8F556FF5C1D1}" dt="2020-12-18T06:16:48.612" v="1157" actId="1076"/>
          <ac:spMkLst>
            <pc:docMk/>
            <pc:sldMk cId="2002199570" sldId="262"/>
            <ac:spMk id="47" creationId="{00000000-0000-0000-0000-000000000000}"/>
          </ac:spMkLst>
        </pc:spChg>
        <pc:spChg chg="mod">
          <ac:chgData name="Venkataraman, Jaya (Cognizant)" userId="e3ab9db5-fb90-4d74-8163-906ed5cc6616" providerId="ADAL" clId="{F5F0B8F4-F3D8-47E5-B05F-8F556FF5C1D1}" dt="2020-12-18T04:02:09.790" v="534" actId="6549"/>
          <ac:spMkLst>
            <pc:docMk/>
            <pc:sldMk cId="2002199570" sldId="262"/>
            <ac:spMk id="73" creationId="{00000000-0000-0000-0000-000000000000}"/>
          </ac:spMkLst>
        </pc:spChg>
        <pc:spChg chg="mod">
          <ac:chgData name="Venkataraman, Jaya (Cognizant)" userId="e3ab9db5-fb90-4d74-8163-906ed5cc6616" providerId="ADAL" clId="{F5F0B8F4-F3D8-47E5-B05F-8F556FF5C1D1}" dt="2020-12-18T03:58:58.971" v="370" actId="12"/>
          <ac:spMkLst>
            <pc:docMk/>
            <pc:sldMk cId="2002199570" sldId="262"/>
            <ac:spMk id="74" creationId="{00000000-0000-0000-0000-000000000000}"/>
          </ac:spMkLst>
        </pc:spChg>
        <pc:spChg chg="mod">
          <ac:chgData name="Venkataraman, Jaya (Cognizant)" userId="e3ab9db5-fb90-4d74-8163-906ed5cc6616" providerId="ADAL" clId="{F5F0B8F4-F3D8-47E5-B05F-8F556FF5C1D1}" dt="2020-12-18T04:01:06.296" v="530" actId="313"/>
          <ac:spMkLst>
            <pc:docMk/>
            <pc:sldMk cId="2002199570" sldId="262"/>
            <ac:spMk id="75" creationId="{00000000-0000-0000-0000-000000000000}"/>
          </ac:spMkLst>
        </pc:spChg>
        <pc:spChg chg="mod">
          <ac:chgData name="Venkataraman, Jaya (Cognizant)" userId="e3ab9db5-fb90-4d74-8163-906ed5cc6616" providerId="ADAL" clId="{F5F0B8F4-F3D8-47E5-B05F-8F556FF5C1D1}" dt="2020-12-18T08:07:18.290" v="1997" actId="20577"/>
          <ac:spMkLst>
            <pc:docMk/>
            <pc:sldMk cId="2002199570" sldId="262"/>
            <ac:spMk id="76" creationId="{00000000-0000-0000-0000-000000000000}"/>
          </ac:spMkLst>
        </pc:spChg>
        <pc:spChg chg="mod">
          <ac:chgData name="Venkataraman, Jaya (Cognizant)" userId="e3ab9db5-fb90-4d74-8163-906ed5cc6616" providerId="ADAL" clId="{F5F0B8F4-F3D8-47E5-B05F-8F556FF5C1D1}" dt="2020-12-18T04:04:55.061" v="744" actId="12"/>
          <ac:spMkLst>
            <pc:docMk/>
            <pc:sldMk cId="2002199570" sldId="262"/>
            <ac:spMk id="77" creationId="{00000000-0000-0000-0000-000000000000}"/>
          </ac:spMkLst>
        </pc:spChg>
        <pc:picChg chg="add mod">
          <ac:chgData name="Venkataraman, Jaya (Cognizant)" userId="e3ab9db5-fb90-4d74-8163-906ed5cc6616" providerId="ADAL" clId="{F5F0B8F4-F3D8-47E5-B05F-8F556FF5C1D1}" dt="2020-12-18T07:03:07.757" v="1533" actId="1076"/>
          <ac:picMkLst>
            <pc:docMk/>
            <pc:sldMk cId="2002199570" sldId="262"/>
            <ac:picMk id="3" creationId="{E0B040DC-C6B5-4EB9-A670-63F60AAFAD63}"/>
          </ac:picMkLst>
        </pc:picChg>
      </pc:sldChg>
      <pc:sldChg chg="modSp mod">
        <pc:chgData name="Venkataraman, Jaya (Cognizant)" userId="e3ab9db5-fb90-4d74-8163-906ed5cc6616" providerId="ADAL" clId="{F5F0B8F4-F3D8-47E5-B05F-8F556FF5C1D1}" dt="2020-12-18T05:51:18.495" v="850" actId="1076"/>
        <pc:sldMkLst>
          <pc:docMk/>
          <pc:sldMk cId="1225100393" sldId="263"/>
        </pc:sldMkLst>
        <pc:picChg chg="mod">
          <ac:chgData name="Venkataraman, Jaya (Cognizant)" userId="e3ab9db5-fb90-4d74-8163-906ed5cc6616" providerId="ADAL" clId="{F5F0B8F4-F3D8-47E5-B05F-8F556FF5C1D1}" dt="2020-12-18T05:51:13.092" v="847" actId="14100"/>
          <ac:picMkLst>
            <pc:docMk/>
            <pc:sldMk cId="1225100393" sldId="263"/>
            <ac:picMk id="6" creationId="{00000000-0000-0000-0000-000000000000}"/>
          </ac:picMkLst>
        </pc:picChg>
        <pc:picChg chg="mod">
          <ac:chgData name="Venkataraman, Jaya (Cognizant)" userId="e3ab9db5-fb90-4d74-8163-906ed5cc6616" providerId="ADAL" clId="{F5F0B8F4-F3D8-47E5-B05F-8F556FF5C1D1}" dt="2020-12-18T05:51:18.495" v="850" actId="1076"/>
          <ac:picMkLst>
            <pc:docMk/>
            <pc:sldMk cId="1225100393" sldId="263"/>
            <ac:picMk id="1026" creationId="{00000000-0000-0000-0000-000000000000}"/>
          </ac:picMkLst>
        </pc:picChg>
      </pc:sldChg>
      <pc:sldChg chg="addSp modSp del mod ord">
        <pc:chgData name="Venkataraman, Jaya (Cognizant)" userId="e3ab9db5-fb90-4d74-8163-906ed5cc6616" providerId="ADAL" clId="{F5F0B8F4-F3D8-47E5-B05F-8F556FF5C1D1}" dt="2020-12-18T08:09:49.313" v="2013" actId="47"/>
        <pc:sldMkLst>
          <pc:docMk/>
          <pc:sldMk cId="3167983905" sldId="264"/>
        </pc:sldMkLst>
        <pc:spChg chg="mod">
          <ac:chgData name="Venkataraman, Jaya (Cognizant)" userId="e3ab9db5-fb90-4d74-8163-906ed5cc6616" providerId="ADAL" clId="{F5F0B8F4-F3D8-47E5-B05F-8F556FF5C1D1}" dt="2020-12-18T06:44:45.294" v="1337" actId="14100"/>
          <ac:spMkLst>
            <pc:docMk/>
            <pc:sldMk cId="3167983905" sldId="264"/>
            <ac:spMk id="49" creationId="{00000000-0000-0000-0000-000000000000}"/>
          </ac:spMkLst>
        </pc:spChg>
        <pc:picChg chg="add mod">
          <ac:chgData name="Venkataraman, Jaya (Cognizant)" userId="e3ab9db5-fb90-4d74-8163-906ed5cc6616" providerId="ADAL" clId="{F5F0B8F4-F3D8-47E5-B05F-8F556FF5C1D1}" dt="2020-12-18T06:14:54.299" v="1108" actId="1076"/>
          <ac:picMkLst>
            <pc:docMk/>
            <pc:sldMk cId="3167983905" sldId="264"/>
            <ac:picMk id="4" creationId="{9537870A-47C0-452B-861C-E860A08D3EC4}"/>
          </ac:picMkLst>
        </pc:picChg>
      </pc:sldChg>
      <pc:sldChg chg="addSp delSp modSp add mod ord">
        <pc:chgData name="Venkataraman, Jaya (Cognizant)" userId="e3ab9db5-fb90-4d74-8163-906ed5cc6616" providerId="ADAL" clId="{F5F0B8F4-F3D8-47E5-B05F-8F556FF5C1D1}" dt="2020-12-18T08:14:10.547" v="2032" actId="14734"/>
        <pc:sldMkLst>
          <pc:docMk/>
          <pc:sldMk cId="3492667550" sldId="2139"/>
        </pc:sldMkLst>
        <pc:spChg chg="del mod">
          <ac:chgData name="Venkataraman, Jaya (Cognizant)" userId="e3ab9db5-fb90-4d74-8163-906ed5cc6616" providerId="ADAL" clId="{F5F0B8F4-F3D8-47E5-B05F-8F556FF5C1D1}" dt="2020-12-18T06:44:58.733" v="1341" actId="478"/>
          <ac:spMkLst>
            <pc:docMk/>
            <pc:sldMk cId="3492667550" sldId="2139"/>
            <ac:spMk id="5" creationId="{ABAAF8CC-D26B-4654-A48D-3BCDB1943BBE}"/>
          </ac:spMkLst>
        </pc:spChg>
        <pc:spChg chg="mod">
          <ac:chgData name="Venkataraman, Jaya (Cognizant)" userId="e3ab9db5-fb90-4d74-8163-906ed5cc6616" providerId="ADAL" clId="{F5F0B8F4-F3D8-47E5-B05F-8F556FF5C1D1}" dt="2020-12-18T06:42:11.971" v="1313" actId="1076"/>
          <ac:spMkLst>
            <pc:docMk/>
            <pc:sldMk cId="3492667550" sldId="2139"/>
            <ac:spMk id="7" creationId="{4EAD54D4-C007-4A31-9BC6-4B1B5749F824}"/>
          </ac:spMkLst>
        </pc:spChg>
        <pc:spChg chg="mod">
          <ac:chgData name="Venkataraman, Jaya (Cognizant)" userId="e3ab9db5-fb90-4d74-8163-906ed5cc6616" providerId="ADAL" clId="{F5F0B8F4-F3D8-47E5-B05F-8F556FF5C1D1}" dt="2020-12-18T06:11:59.410" v="1074" actId="1076"/>
          <ac:spMkLst>
            <pc:docMk/>
            <pc:sldMk cId="3492667550" sldId="2139"/>
            <ac:spMk id="11" creationId="{4C66D2C9-F2E6-492F-89E3-BDDB25CDF821}"/>
          </ac:spMkLst>
        </pc:spChg>
        <pc:spChg chg="mod">
          <ac:chgData name="Venkataraman, Jaya (Cognizant)" userId="e3ab9db5-fb90-4d74-8163-906ed5cc6616" providerId="ADAL" clId="{F5F0B8F4-F3D8-47E5-B05F-8F556FF5C1D1}" dt="2020-12-18T05:49:37.619" v="827" actId="1076"/>
          <ac:spMkLst>
            <pc:docMk/>
            <pc:sldMk cId="3492667550" sldId="2139"/>
            <ac:spMk id="13" creationId="{D35213A1-A1B3-4C5D-8BC9-804177086853}"/>
          </ac:spMkLst>
        </pc:spChg>
        <pc:spChg chg="add mod">
          <ac:chgData name="Venkataraman, Jaya (Cognizant)" userId="e3ab9db5-fb90-4d74-8163-906ed5cc6616" providerId="ADAL" clId="{F5F0B8F4-F3D8-47E5-B05F-8F556FF5C1D1}" dt="2020-12-18T05:49:53.692" v="832" actId="1076"/>
          <ac:spMkLst>
            <pc:docMk/>
            <pc:sldMk cId="3492667550" sldId="2139"/>
            <ac:spMk id="22" creationId="{EF3B0E04-7FC3-441F-A903-14FF5E8C3A07}"/>
          </ac:spMkLst>
        </pc:spChg>
        <pc:spChg chg="del mod">
          <ac:chgData name="Venkataraman, Jaya (Cognizant)" userId="e3ab9db5-fb90-4d74-8163-906ed5cc6616" providerId="ADAL" clId="{F5F0B8F4-F3D8-47E5-B05F-8F556FF5C1D1}" dt="2020-12-18T06:23:21.790" v="1222" actId="478"/>
          <ac:spMkLst>
            <pc:docMk/>
            <pc:sldMk cId="3492667550" sldId="2139"/>
            <ac:spMk id="24" creationId="{20FDEA9B-270B-462B-8DBB-F4BBEA1108E9}"/>
          </ac:spMkLst>
        </pc:spChg>
        <pc:spChg chg="mod">
          <ac:chgData name="Venkataraman, Jaya (Cognizant)" userId="e3ab9db5-fb90-4d74-8163-906ed5cc6616" providerId="ADAL" clId="{F5F0B8F4-F3D8-47E5-B05F-8F556FF5C1D1}" dt="2020-12-18T06:44:26.759" v="1334" actId="113"/>
          <ac:spMkLst>
            <pc:docMk/>
            <pc:sldMk cId="3492667550" sldId="2139"/>
            <ac:spMk id="26" creationId="{32F13D41-7927-4F25-A301-F7CC52463845}"/>
          </ac:spMkLst>
        </pc:spChg>
        <pc:spChg chg="add mod">
          <ac:chgData name="Venkataraman, Jaya (Cognizant)" userId="e3ab9db5-fb90-4d74-8163-906ed5cc6616" providerId="ADAL" clId="{F5F0B8F4-F3D8-47E5-B05F-8F556FF5C1D1}" dt="2020-12-18T05:52:39.812" v="856" actId="14100"/>
          <ac:spMkLst>
            <pc:docMk/>
            <pc:sldMk cId="3492667550" sldId="2139"/>
            <ac:spMk id="28" creationId="{D169E779-453C-4797-BE1F-5D9420D11627}"/>
          </ac:spMkLst>
        </pc:spChg>
        <pc:spChg chg="add del mod">
          <ac:chgData name="Venkataraman, Jaya (Cognizant)" userId="e3ab9db5-fb90-4d74-8163-906ed5cc6616" providerId="ADAL" clId="{F5F0B8F4-F3D8-47E5-B05F-8F556FF5C1D1}" dt="2020-12-18T05:52:11.577" v="853" actId="478"/>
          <ac:spMkLst>
            <pc:docMk/>
            <pc:sldMk cId="3492667550" sldId="2139"/>
            <ac:spMk id="29" creationId="{60E40AA3-19D2-4544-9B70-E092CD9B6283}"/>
          </ac:spMkLst>
        </pc:spChg>
        <pc:spChg chg="add mod">
          <ac:chgData name="Venkataraman, Jaya (Cognizant)" userId="e3ab9db5-fb90-4d74-8163-906ed5cc6616" providerId="ADAL" clId="{F5F0B8F4-F3D8-47E5-B05F-8F556FF5C1D1}" dt="2020-12-18T06:43:33.031" v="1332" actId="108"/>
          <ac:spMkLst>
            <pc:docMk/>
            <pc:sldMk cId="3492667550" sldId="2139"/>
            <ac:spMk id="30" creationId="{2847380E-9286-4B33-AE95-5D22F6E6319A}"/>
          </ac:spMkLst>
        </pc:spChg>
        <pc:spChg chg="add mod">
          <ac:chgData name="Venkataraman, Jaya (Cognizant)" userId="e3ab9db5-fb90-4d74-8163-906ed5cc6616" providerId="ADAL" clId="{F5F0B8F4-F3D8-47E5-B05F-8F556FF5C1D1}" dt="2020-12-18T06:42:02.385" v="1310" actId="1076"/>
          <ac:spMkLst>
            <pc:docMk/>
            <pc:sldMk cId="3492667550" sldId="2139"/>
            <ac:spMk id="31" creationId="{4A2E371B-EF9D-46D5-B1F5-7342D6D7114C}"/>
          </ac:spMkLst>
        </pc:spChg>
        <pc:spChg chg="add mod ord">
          <ac:chgData name="Venkataraman, Jaya (Cognizant)" userId="e3ab9db5-fb90-4d74-8163-906ed5cc6616" providerId="ADAL" clId="{F5F0B8F4-F3D8-47E5-B05F-8F556FF5C1D1}" dt="2020-12-18T06:01:02.050" v="919" actId="1076"/>
          <ac:spMkLst>
            <pc:docMk/>
            <pc:sldMk cId="3492667550" sldId="2139"/>
            <ac:spMk id="32" creationId="{12C669DE-063C-4658-AC70-F131938B50DD}"/>
          </ac:spMkLst>
        </pc:spChg>
        <pc:spChg chg="add mod">
          <ac:chgData name="Venkataraman, Jaya (Cognizant)" userId="e3ab9db5-fb90-4d74-8163-906ed5cc6616" providerId="ADAL" clId="{F5F0B8F4-F3D8-47E5-B05F-8F556FF5C1D1}" dt="2020-12-18T06:43:13.623" v="1328" actId="14100"/>
          <ac:spMkLst>
            <pc:docMk/>
            <pc:sldMk cId="3492667550" sldId="2139"/>
            <ac:spMk id="33" creationId="{B4658E4C-5226-4BBE-B253-D2503F739CE2}"/>
          </ac:spMkLst>
        </pc:spChg>
        <pc:spChg chg="add mod">
          <ac:chgData name="Venkataraman, Jaya (Cognizant)" userId="e3ab9db5-fb90-4d74-8163-906ed5cc6616" providerId="ADAL" clId="{F5F0B8F4-F3D8-47E5-B05F-8F556FF5C1D1}" dt="2020-12-18T06:43:36.723" v="1333" actId="108"/>
          <ac:spMkLst>
            <pc:docMk/>
            <pc:sldMk cId="3492667550" sldId="2139"/>
            <ac:spMk id="34" creationId="{581151A1-8632-46A0-AF4D-723A825A0401}"/>
          </ac:spMkLst>
        </pc:spChg>
        <pc:spChg chg="mod">
          <ac:chgData name="Venkataraman, Jaya (Cognizant)" userId="e3ab9db5-fb90-4d74-8163-906ed5cc6616" providerId="ADAL" clId="{F5F0B8F4-F3D8-47E5-B05F-8F556FF5C1D1}" dt="2020-12-18T06:23:29.358" v="1224" actId="255"/>
          <ac:spMkLst>
            <pc:docMk/>
            <pc:sldMk cId="3492667550" sldId="2139"/>
            <ac:spMk id="38" creationId="{07A20A45-DF90-43AC-A910-D5689D50C08E}"/>
          </ac:spMkLst>
        </pc:spChg>
        <pc:spChg chg="add mod">
          <ac:chgData name="Venkataraman, Jaya (Cognizant)" userId="e3ab9db5-fb90-4d74-8163-906ed5cc6616" providerId="ADAL" clId="{F5F0B8F4-F3D8-47E5-B05F-8F556FF5C1D1}" dt="2020-12-18T06:12:15.823" v="1094" actId="20577"/>
          <ac:spMkLst>
            <pc:docMk/>
            <pc:sldMk cId="3492667550" sldId="2139"/>
            <ac:spMk id="39" creationId="{20533151-8944-4289-A222-5CEE581D8F5B}"/>
          </ac:spMkLst>
        </pc:spChg>
        <pc:spChg chg="mod">
          <ac:chgData name="Venkataraman, Jaya (Cognizant)" userId="e3ab9db5-fb90-4d74-8163-906ed5cc6616" providerId="ADAL" clId="{F5F0B8F4-F3D8-47E5-B05F-8F556FF5C1D1}" dt="2020-12-18T06:43:10.024" v="1327" actId="14100"/>
          <ac:spMkLst>
            <pc:docMk/>
            <pc:sldMk cId="3492667550" sldId="2139"/>
            <ac:spMk id="40" creationId="{829CB421-392D-4A74-B2BC-E5ABADF0B72B}"/>
          </ac:spMkLst>
        </pc:spChg>
        <pc:spChg chg="mod">
          <ac:chgData name="Venkataraman, Jaya (Cognizant)" userId="e3ab9db5-fb90-4d74-8163-906ed5cc6616" providerId="ADAL" clId="{F5F0B8F4-F3D8-47E5-B05F-8F556FF5C1D1}" dt="2020-12-18T06:43:27.392" v="1331" actId="14100"/>
          <ac:spMkLst>
            <pc:docMk/>
            <pc:sldMk cId="3492667550" sldId="2139"/>
            <ac:spMk id="46" creationId="{531F4DD7-6885-4E1A-925E-9E2935634CFE}"/>
          </ac:spMkLst>
        </pc:spChg>
        <pc:spChg chg="add mod">
          <ac:chgData name="Venkataraman, Jaya (Cognizant)" userId="e3ab9db5-fb90-4d74-8163-906ed5cc6616" providerId="ADAL" clId="{F5F0B8F4-F3D8-47E5-B05F-8F556FF5C1D1}" dt="2020-12-18T06:42:42.425" v="1320" actId="14100"/>
          <ac:spMkLst>
            <pc:docMk/>
            <pc:sldMk cId="3492667550" sldId="2139"/>
            <ac:spMk id="47" creationId="{A5F1FF78-DB5E-4118-9B22-C28E53E34DE4}"/>
          </ac:spMkLst>
        </pc:spChg>
        <pc:spChg chg="add mod ord">
          <ac:chgData name="Venkataraman, Jaya (Cognizant)" userId="e3ab9db5-fb90-4d74-8163-906ed5cc6616" providerId="ADAL" clId="{F5F0B8F4-F3D8-47E5-B05F-8F556FF5C1D1}" dt="2020-12-18T06:43:15.992" v="1329" actId="14100"/>
          <ac:spMkLst>
            <pc:docMk/>
            <pc:sldMk cId="3492667550" sldId="2139"/>
            <ac:spMk id="48" creationId="{D036F537-637A-4B4F-AB2D-777D7FE4A026}"/>
          </ac:spMkLst>
        </pc:spChg>
        <pc:spChg chg="add del mod">
          <ac:chgData name="Venkataraman, Jaya (Cognizant)" userId="e3ab9db5-fb90-4d74-8163-906ed5cc6616" providerId="ADAL" clId="{F5F0B8F4-F3D8-47E5-B05F-8F556FF5C1D1}" dt="2020-12-18T06:22:45.023" v="1201" actId="21"/>
          <ac:spMkLst>
            <pc:docMk/>
            <pc:sldMk cId="3492667550" sldId="2139"/>
            <ac:spMk id="49" creationId="{2CDBA6B4-5C6F-417F-B028-C5106CD9479E}"/>
          </ac:spMkLst>
        </pc:spChg>
        <pc:spChg chg="add del mod">
          <ac:chgData name="Venkataraman, Jaya (Cognizant)" userId="e3ab9db5-fb90-4d74-8163-906ed5cc6616" providerId="ADAL" clId="{F5F0B8F4-F3D8-47E5-B05F-8F556FF5C1D1}" dt="2020-12-18T06:31:52.959" v="1286" actId="478"/>
          <ac:spMkLst>
            <pc:docMk/>
            <pc:sldMk cId="3492667550" sldId="2139"/>
            <ac:spMk id="50" creationId="{3B6560A4-6285-4F54-81E9-3CDEEE4ED0A9}"/>
          </ac:spMkLst>
        </pc:spChg>
        <pc:spChg chg="add mod">
          <ac:chgData name="Venkataraman, Jaya (Cognizant)" userId="e3ab9db5-fb90-4d74-8163-906ed5cc6616" providerId="ADAL" clId="{F5F0B8F4-F3D8-47E5-B05F-8F556FF5C1D1}" dt="2020-12-18T06:23:45.194" v="1230" actId="1076"/>
          <ac:spMkLst>
            <pc:docMk/>
            <pc:sldMk cId="3492667550" sldId="2139"/>
            <ac:spMk id="51" creationId="{B6CDE7AC-5B36-42E8-B4F0-DE8425429B03}"/>
          </ac:spMkLst>
        </pc:spChg>
        <pc:spChg chg="add del mod">
          <ac:chgData name="Venkataraman, Jaya (Cognizant)" userId="e3ab9db5-fb90-4d74-8163-906ed5cc6616" providerId="ADAL" clId="{F5F0B8F4-F3D8-47E5-B05F-8F556FF5C1D1}" dt="2020-12-18T08:13:26.508" v="2017" actId="478"/>
          <ac:spMkLst>
            <pc:docMk/>
            <pc:sldMk cId="3492667550" sldId="2139"/>
            <ac:spMk id="52" creationId="{C1C0B37B-8FE6-46A0-B4DD-902FFE2289EC}"/>
          </ac:spMkLst>
        </pc:spChg>
        <pc:spChg chg="add mod">
          <ac:chgData name="Venkataraman, Jaya (Cognizant)" userId="e3ab9db5-fb90-4d74-8163-906ed5cc6616" providerId="ADAL" clId="{F5F0B8F4-F3D8-47E5-B05F-8F556FF5C1D1}" dt="2020-12-18T06:42:21.128" v="1316" actId="1076"/>
          <ac:spMkLst>
            <pc:docMk/>
            <pc:sldMk cId="3492667550" sldId="2139"/>
            <ac:spMk id="60" creationId="{585E26BF-9646-4195-B94C-5669CF17BAFA}"/>
          </ac:spMkLst>
        </pc:spChg>
        <pc:spChg chg="add mod">
          <ac:chgData name="Venkataraman, Jaya (Cognizant)" userId="e3ab9db5-fb90-4d74-8163-906ed5cc6616" providerId="ADAL" clId="{F5F0B8F4-F3D8-47E5-B05F-8F556FF5C1D1}" dt="2020-12-18T06:42:27.152" v="1318" actId="1076"/>
          <ac:spMkLst>
            <pc:docMk/>
            <pc:sldMk cId="3492667550" sldId="2139"/>
            <ac:spMk id="61" creationId="{BD03F93B-F49D-44CD-AAC3-81A7D7B6395E}"/>
          </ac:spMkLst>
        </pc:spChg>
        <pc:spChg chg="add mod">
          <ac:chgData name="Venkataraman, Jaya (Cognizant)" userId="e3ab9db5-fb90-4d74-8163-906ed5cc6616" providerId="ADAL" clId="{F5F0B8F4-F3D8-47E5-B05F-8F556FF5C1D1}" dt="2020-12-18T06:45:07.093" v="1361" actId="20577"/>
          <ac:spMkLst>
            <pc:docMk/>
            <pc:sldMk cId="3492667550" sldId="2139"/>
            <ac:spMk id="62" creationId="{E67B20FF-036C-4653-8930-1AF25217F8C5}"/>
          </ac:spMkLst>
        </pc:spChg>
        <pc:spChg chg="add del mod">
          <ac:chgData name="Venkataraman, Jaya (Cognizant)" userId="e3ab9db5-fb90-4d74-8163-906ed5cc6616" providerId="ADAL" clId="{F5F0B8F4-F3D8-47E5-B05F-8F556FF5C1D1}" dt="2020-12-18T06:47:27.791" v="1363"/>
          <ac:spMkLst>
            <pc:docMk/>
            <pc:sldMk cId="3492667550" sldId="2139"/>
            <ac:spMk id="63" creationId="{E66B27C2-F961-470A-B42B-0D7FA97759BB}"/>
          </ac:spMkLst>
        </pc:spChg>
        <pc:graphicFrameChg chg="add mod modGraphic">
          <ac:chgData name="Venkataraman, Jaya (Cognizant)" userId="e3ab9db5-fb90-4d74-8163-906ed5cc6616" providerId="ADAL" clId="{F5F0B8F4-F3D8-47E5-B05F-8F556FF5C1D1}" dt="2020-12-18T08:13:45.366" v="2023" actId="1076"/>
          <ac:graphicFrameMkLst>
            <pc:docMk/>
            <pc:sldMk cId="3492667550" sldId="2139"/>
            <ac:graphicFrameMk id="64" creationId="{095F8A20-4312-4D8E-8C95-BD46C44B5856}"/>
          </ac:graphicFrameMkLst>
        </pc:graphicFrameChg>
        <pc:graphicFrameChg chg="add mod modGraphic">
          <ac:chgData name="Venkataraman, Jaya (Cognizant)" userId="e3ab9db5-fb90-4d74-8163-906ed5cc6616" providerId="ADAL" clId="{F5F0B8F4-F3D8-47E5-B05F-8F556FF5C1D1}" dt="2020-12-18T08:14:10.547" v="2032" actId="14734"/>
          <ac:graphicFrameMkLst>
            <pc:docMk/>
            <pc:sldMk cId="3492667550" sldId="2139"/>
            <ac:graphicFrameMk id="65" creationId="{B47F86C2-26C6-4AD2-81F0-152E8A56D259}"/>
          </ac:graphicFrameMkLst>
        </pc:graphicFrameChg>
        <pc:picChg chg="add del mod modCrop">
          <ac:chgData name="Venkataraman, Jaya (Cognizant)" userId="e3ab9db5-fb90-4d74-8163-906ed5cc6616" providerId="ADAL" clId="{F5F0B8F4-F3D8-47E5-B05F-8F556FF5C1D1}" dt="2020-12-18T06:41:45.875" v="1304" actId="478"/>
          <ac:picMkLst>
            <pc:docMk/>
            <pc:sldMk cId="3492667550" sldId="2139"/>
            <ac:picMk id="12" creationId="{DC10B098-8A87-4267-B96E-A452BC552AA9}"/>
          </ac:picMkLst>
        </pc:picChg>
        <pc:picChg chg="add mod">
          <ac:chgData name="Venkataraman, Jaya (Cognizant)" userId="e3ab9db5-fb90-4d74-8163-906ed5cc6616" providerId="ADAL" clId="{F5F0B8F4-F3D8-47E5-B05F-8F556FF5C1D1}" dt="2020-12-18T08:13:48.200" v="2024" actId="14100"/>
          <ac:picMkLst>
            <pc:docMk/>
            <pc:sldMk cId="3492667550" sldId="2139"/>
            <ac:picMk id="15" creationId="{E606BBEB-91F7-486B-B407-1B24FC45070B}"/>
          </ac:picMkLst>
        </pc:picChg>
        <pc:picChg chg="add del mod ord">
          <ac:chgData name="Venkataraman, Jaya (Cognizant)" userId="e3ab9db5-fb90-4d74-8163-906ed5cc6616" providerId="ADAL" clId="{F5F0B8F4-F3D8-47E5-B05F-8F556FF5C1D1}" dt="2020-12-18T08:13:28.115" v="2018" actId="478"/>
          <ac:picMkLst>
            <pc:docMk/>
            <pc:sldMk cId="3492667550" sldId="2139"/>
            <ac:picMk id="20" creationId="{0D3C5D7E-3B13-4C26-B360-560A5A64375B}"/>
          </ac:picMkLst>
        </pc:picChg>
        <pc:picChg chg="add mod">
          <ac:chgData name="Venkataraman, Jaya (Cognizant)" userId="e3ab9db5-fb90-4d74-8163-906ed5cc6616" providerId="ADAL" clId="{F5F0B8F4-F3D8-47E5-B05F-8F556FF5C1D1}" dt="2020-12-18T06:12:00.577" v="1075" actId="1076"/>
          <ac:picMkLst>
            <pc:docMk/>
            <pc:sldMk cId="3492667550" sldId="2139"/>
            <ac:picMk id="35" creationId="{ABDA2181-363F-48CD-BFE4-44ADDD8CDF1E}"/>
          </ac:picMkLst>
        </pc:picChg>
        <pc:picChg chg="add del mod">
          <ac:chgData name="Venkataraman, Jaya (Cognizant)" userId="e3ab9db5-fb90-4d74-8163-906ed5cc6616" providerId="ADAL" clId="{F5F0B8F4-F3D8-47E5-B05F-8F556FF5C1D1}" dt="2020-12-18T06:41:39.432" v="1302" actId="478"/>
          <ac:picMkLst>
            <pc:docMk/>
            <pc:sldMk cId="3492667550" sldId="2139"/>
            <ac:picMk id="41" creationId="{968C458E-E334-481E-8F6C-EF8826FB5072}"/>
          </ac:picMkLst>
        </pc:picChg>
        <pc:picChg chg="add del mod">
          <ac:chgData name="Venkataraman, Jaya (Cognizant)" userId="e3ab9db5-fb90-4d74-8163-906ed5cc6616" providerId="ADAL" clId="{F5F0B8F4-F3D8-47E5-B05F-8F556FF5C1D1}" dt="2020-12-18T06:41:58.974" v="1309" actId="478"/>
          <ac:picMkLst>
            <pc:docMk/>
            <pc:sldMk cId="3492667550" sldId="2139"/>
            <ac:picMk id="43" creationId="{FED80A25-DC9C-4A73-9444-EA5ECBCED8F2}"/>
          </ac:picMkLst>
        </pc:picChg>
        <pc:picChg chg="add mod">
          <ac:chgData name="Venkataraman, Jaya (Cognizant)" userId="e3ab9db5-fb90-4d74-8163-906ed5cc6616" providerId="ADAL" clId="{F5F0B8F4-F3D8-47E5-B05F-8F556FF5C1D1}" dt="2020-12-18T06:29:20.265" v="1282" actId="1076"/>
          <ac:picMkLst>
            <pc:docMk/>
            <pc:sldMk cId="3492667550" sldId="2139"/>
            <ac:picMk id="53" creationId="{FC74EC3C-6503-4850-A3CD-A83278BE1C9C}"/>
          </ac:picMkLst>
        </pc:picChg>
        <pc:picChg chg="add del mod">
          <ac:chgData name="Venkataraman, Jaya (Cognizant)" userId="e3ab9db5-fb90-4d74-8163-906ed5cc6616" providerId="ADAL" clId="{F5F0B8F4-F3D8-47E5-B05F-8F556FF5C1D1}" dt="2020-12-18T06:36:42.219" v="1290" actId="478"/>
          <ac:picMkLst>
            <pc:docMk/>
            <pc:sldMk cId="3492667550" sldId="2139"/>
            <ac:picMk id="54" creationId="{E4C69A5B-4057-4075-8B7E-609A54CB32A0}"/>
          </ac:picMkLst>
        </pc:picChg>
        <pc:picChg chg="add mod">
          <ac:chgData name="Venkataraman, Jaya (Cognizant)" userId="e3ab9db5-fb90-4d74-8163-906ed5cc6616" providerId="ADAL" clId="{F5F0B8F4-F3D8-47E5-B05F-8F556FF5C1D1}" dt="2020-12-18T06:41:42.967" v="1303" actId="1076"/>
          <ac:picMkLst>
            <pc:docMk/>
            <pc:sldMk cId="3492667550" sldId="2139"/>
            <ac:picMk id="56" creationId="{BD379167-C684-4FD8-8366-6B14D2A74233}"/>
          </ac:picMkLst>
        </pc:picChg>
        <pc:picChg chg="add del mod">
          <ac:chgData name="Venkataraman, Jaya (Cognizant)" userId="e3ab9db5-fb90-4d74-8163-906ed5cc6616" providerId="ADAL" clId="{F5F0B8F4-F3D8-47E5-B05F-8F556FF5C1D1}" dt="2020-12-18T06:42:04.040" v="1311" actId="478"/>
          <ac:picMkLst>
            <pc:docMk/>
            <pc:sldMk cId="3492667550" sldId="2139"/>
            <ac:picMk id="58" creationId="{4A6C7918-001C-47EB-BAEB-5100AD16D2E4}"/>
          </ac:picMkLst>
        </pc:picChg>
        <pc:picChg chg="add mod">
          <ac:chgData name="Venkataraman, Jaya (Cognizant)" userId="e3ab9db5-fb90-4d74-8163-906ed5cc6616" providerId="ADAL" clId="{F5F0B8F4-F3D8-47E5-B05F-8F556FF5C1D1}" dt="2020-12-18T06:41:55.328" v="1308" actId="1076"/>
          <ac:picMkLst>
            <pc:docMk/>
            <pc:sldMk cId="3492667550" sldId="2139"/>
            <ac:picMk id="59" creationId="{A203E5CC-7030-4B68-BA77-57EB96BAB2C8}"/>
          </ac:picMkLst>
        </pc:picChg>
        <pc:picChg chg="del mod">
          <ac:chgData name="Venkataraman, Jaya (Cognizant)" userId="e3ab9db5-fb90-4d74-8163-906ed5cc6616" providerId="ADAL" clId="{F5F0B8F4-F3D8-47E5-B05F-8F556FF5C1D1}" dt="2020-12-18T05:49:07.271" v="817" actId="478"/>
          <ac:picMkLst>
            <pc:docMk/>
            <pc:sldMk cId="3492667550" sldId="2139"/>
            <ac:picMk id="1026" creationId="{95DEB010-06B0-4AD5-BC41-CA6A2039E1E4}"/>
          </ac:picMkLst>
        </pc:picChg>
        <pc:cxnChg chg="add mod">
          <ac:chgData name="Venkataraman, Jaya (Cognizant)" userId="e3ab9db5-fb90-4d74-8163-906ed5cc6616" providerId="ADAL" clId="{F5F0B8F4-F3D8-47E5-B05F-8F556FF5C1D1}" dt="2020-12-18T05:50:01.241" v="834" actId="1076"/>
          <ac:cxnSpMkLst>
            <pc:docMk/>
            <pc:sldMk cId="3492667550" sldId="2139"/>
            <ac:cxnSpMk id="23" creationId="{F92A77BE-61C0-4467-8600-02222E7D201C}"/>
          </ac:cxnSpMkLst>
        </pc:cxnChg>
        <pc:cxnChg chg="mod">
          <ac:chgData name="Venkataraman, Jaya (Cognizant)" userId="e3ab9db5-fb90-4d74-8163-906ed5cc6616" providerId="ADAL" clId="{F5F0B8F4-F3D8-47E5-B05F-8F556FF5C1D1}" dt="2020-12-18T05:53:09.478" v="891" actId="14100"/>
          <ac:cxnSpMkLst>
            <pc:docMk/>
            <pc:sldMk cId="3492667550" sldId="2139"/>
            <ac:cxnSpMk id="25" creationId="{EC2F4CBE-3F40-4296-BCB7-D4EECF401DA7}"/>
          </ac:cxnSpMkLst>
        </pc:cxnChg>
        <pc:cxnChg chg="del mod">
          <ac:chgData name="Venkataraman, Jaya (Cognizant)" userId="e3ab9db5-fb90-4d74-8163-906ed5cc6616" providerId="ADAL" clId="{F5F0B8F4-F3D8-47E5-B05F-8F556FF5C1D1}" dt="2020-12-18T06:29:09.026" v="1279" actId="478"/>
          <ac:cxnSpMkLst>
            <pc:docMk/>
            <pc:sldMk cId="3492667550" sldId="2139"/>
            <ac:cxnSpMk id="36" creationId="{E2E63B13-BE49-4F66-A1CB-4264190EDA8B}"/>
          </ac:cxnSpMkLst>
        </pc:cxnChg>
        <pc:cxnChg chg="mod">
          <ac:chgData name="Venkataraman, Jaya (Cognizant)" userId="e3ab9db5-fb90-4d74-8163-906ed5cc6616" providerId="ADAL" clId="{F5F0B8F4-F3D8-47E5-B05F-8F556FF5C1D1}" dt="2020-12-18T05:50:30.339" v="839" actId="1076"/>
          <ac:cxnSpMkLst>
            <pc:docMk/>
            <pc:sldMk cId="3492667550" sldId="2139"/>
            <ac:cxnSpMk id="37" creationId="{E4D92E85-8F63-4463-8509-56F9D629A17D}"/>
          </ac:cxnSpMkLst>
        </pc:cxnChg>
      </pc:sldChg>
      <pc:sldChg chg="delSp modSp new mod">
        <pc:chgData name="Venkataraman, Jaya (Cognizant)" userId="e3ab9db5-fb90-4d74-8163-906ed5cc6616" providerId="ADAL" clId="{F5F0B8F4-F3D8-47E5-B05F-8F556FF5C1D1}" dt="2020-12-18T05:46:26.038" v="770" actId="478"/>
        <pc:sldMkLst>
          <pc:docMk/>
          <pc:sldMk cId="2240389429" sldId="2140"/>
        </pc:sldMkLst>
        <pc:spChg chg="del">
          <ac:chgData name="Venkataraman, Jaya (Cognizant)" userId="e3ab9db5-fb90-4d74-8163-906ed5cc6616" providerId="ADAL" clId="{F5F0B8F4-F3D8-47E5-B05F-8F556FF5C1D1}" dt="2020-12-18T05:46:24.595" v="769" actId="478"/>
          <ac:spMkLst>
            <pc:docMk/>
            <pc:sldMk cId="2240389429" sldId="2140"/>
            <ac:spMk id="2" creationId="{11EF7299-7511-4DB1-9C64-EFDB014FF387}"/>
          </ac:spMkLst>
        </pc:spChg>
        <pc:spChg chg="del">
          <ac:chgData name="Venkataraman, Jaya (Cognizant)" userId="e3ab9db5-fb90-4d74-8163-906ed5cc6616" providerId="ADAL" clId="{F5F0B8F4-F3D8-47E5-B05F-8F556FF5C1D1}" dt="2020-12-18T05:46:26.038" v="770" actId="478"/>
          <ac:spMkLst>
            <pc:docMk/>
            <pc:sldMk cId="2240389429" sldId="2140"/>
            <ac:spMk id="3" creationId="{ED8E8D24-7229-4503-A91E-B82B87ED669E}"/>
          </ac:spMkLst>
        </pc:spChg>
        <pc:spChg chg="mod">
          <ac:chgData name="Venkataraman, Jaya (Cognizant)" userId="e3ab9db5-fb90-4d74-8163-906ed5cc6616" providerId="ADAL" clId="{F5F0B8F4-F3D8-47E5-B05F-8F556FF5C1D1}" dt="2020-12-18T05:46:21.963" v="768" actId="20577"/>
          <ac:spMkLst>
            <pc:docMk/>
            <pc:sldMk cId="2240389429" sldId="2140"/>
            <ac:spMk id="4" creationId="{76CA8FB6-0DB1-44F6-A742-1DFBF8EDFFFA}"/>
          </ac:spMkLst>
        </pc:spChg>
      </pc:sldChg>
      <pc:sldChg chg="addSp delSp modSp add mod">
        <pc:chgData name="Venkataraman, Jaya (Cognizant)" userId="e3ab9db5-fb90-4d74-8163-906ed5cc6616" providerId="ADAL" clId="{F5F0B8F4-F3D8-47E5-B05F-8F556FF5C1D1}" dt="2020-12-18T08:10:14.762" v="2015" actId="1076"/>
        <pc:sldMkLst>
          <pc:docMk/>
          <pc:sldMk cId="179251293" sldId="2141"/>
        </pc:sldMkLst>
        <pc:spChg chg="del">
          <ac:chgData name="Venkataraman, Jaya (Cognizant)" userId="e3ab9db5-fb90-4d74-8163-906ed5cc6616" providerId="ADAL" clId="{F5F0B8F4-F3D8-47E5-B05F-8F556FF5C1D1}" dt="2020-12-18T06:48:02.011" v="1365" actId="478"/>
          <ac:spMkLst>
            <pc:docMk/>
            <pc:sldMk cId="179251293" sldId="2141"/>
            <ac:spMk id="2" creationId="{00000000-0000-0000-0000-000000000000}"/>
          </ac:spMkLst>
        </pc:spChg>
        <pc:spChg chg="add del mod">
          <ac:chgData name="Venkataraman, Jaya (Cognizant)" userId="e3ab9db5-fb90-4d74-8163-906ed5cc6616" providerId="ADAL" clId="{F5F0B8F4-F3D8-47E5-B05F-8F556FF5C1D1}" dt="2020-12-18T06:48:55.023" v="1370" actId="478"/>
          <ac:spMkLst>
            <pc:docMk/>
            <pc:sldMk cId="179251293" sldId="2141"/>
            <ac:spMk id="5" creationId="{2FA5B23E-FB12-463E-936C-7736150EB5F3}"/>
          </ac:spMkLst>
        </pc:spChg>
        <pc:spChg chg="del">
          <ac:chgData name="Venkataraman, Jaya (Cognizant)" userId="e3ab9db5-fb90-4d74-8163-906ed5cc6616" providerId="ADAL" clId="{F5F0B8F4-F3D8-47E5-B05F-8F556FF5C1D1}" dt="2020-12-18T06:48:02.011" v="1365" actId="478"/>
          <ac:spMkLst>
            <pc:docMk/>
            <pc:sldMk cId="179251293" sldId="2141"/>
            <ac:spMk id="9" creationId="{00000000-0000-0000-0000-000000000000}"/>
          </ac:spMkLst>
        </pc:spChg>
        <pc:spChg chg="del">
          <ac:chgData name="Venkataraman, Jaya (Cognizant)" userId="e3ab9db5-fb90-4d74-8163-906ed5cc6616" providerId="ADAL" clId="{F5F0B8F4-F3D8-47E5-B05F-8F556FF5C1D1}" dt="2020-12-18T06:48:02.011" v="1365" actId="478"/>
          <ac:spMkLst>
            <pc:docMk/>
            <pc:sldMk cId="179251293" sldId="2141"/>
            <ac:spMk id="10" creationId="{00000000-0000-0000-0000-000000000000}"/>
          </ac:spMkLst>
        </pc:spChg>
        <pc:spChg chg="add mod">
          <ac:chgData name="Venkataraman, Jaya (Cognizant)" userId="e3ab9db5-fb90-4d74-8163-906ed5cc6616" providerId="ADAL" clId="{F5F0B8F4-F3D8-47E5-B05F-8F556FF5C1D1}" dt="2020-12-18T07:03:19.635" v="1543" actId="20577"/>
          <ac:spMkLst>
            <pc:docMk/>
            <pc:sldMk cId="179251293" sldId="2141"/>
            <ac:spMk id="16" creationId="{B72FF820-DCCB-4CA3-8D59-BE5363AB8C50}"/>
          </ac:spMkLst>
        </pc:spChg>
        <pc:spChg chg="add del mod">
          <ac:chgData name="Venkataraman, Jaya (Cognizant)" userId="e3ab9db5-fb90-4d74-8163-906ed5cc6616" providerId="ADAL" clId="{F5F0B8F4-F3D8-47E5-B05F-8F556FF5C1D1}" dt="2020-12-18T07:28:59.479" v="1828" actId="478"/>
          <ac:spMkLst>
            <pc:docMk/>
            <pc:sldMk cId="179251293" sldId="2141"/>
            <ac:spMk id="17" creationId="{D9F396E2-A64A-4DD8-83A8-8B5D2BB8F1CB}"/>
          </ac:spMkLst>
        </pc:spChg>
        <pc:spChg chg="add del mod">
          <ac:chgData name="Venkataraman, Jaya (Cognizant)" userId="e3ab9db5-fb90-4d74-8163-906ed5cc6616" providerId="ADAL" clId="{F5F0B8F4-F3D8-47E5-B05F-8F556FF5C1D1}" dt="2020-12-18T07:28:56.326" v="1827" actId="478"/>
          <ac:spMkLst>
            <pc:docMk/>
            <pc:sldMk cId="179251293" sldId="2141"/>
            <ac:spMk id="18" creationId="{ECA5150B-A4EA-40BB-893A-74373EAF7A54}"/>
          </ac:spMkLst>
        </pc:spChg>
        <pc:spChg chg="mod">
          <ac:chgData name="Venkataraman, Jaya (Cognizant)" userId="e3ab9db5-fb90-4d74-8163-906ed5cc6616" providerId="ADAL" clId="{F5F0B8F4-F3D8-47E5-B05F-8F556FF5C1D1}" dt="2020-12-18T08:02:39.757" v="1945" actId="1076"/>
          <ac:spMkLst>
            <pc:docMk/>
            <pc:sldMk cId="179251293" sldId="2141"/>
            <ac:spMk id="20" creationId="{DE18AA1E-8CB2-470A-BC19-43C1D650B301}"/>
          </ac:spMkLst>
        </pc:spChg>
        <pc:spChg chg="mod">
          <ac:chgData name="Venkataraman, Jaya (Cognizant)" userId="e3ab9db5-fb90-4d74-8163-906ed5cc6616" providerId="ADAL" clId="{F5F0B8F4-F3D8-47E5-B05F-8F556FF5C1D1}" dt="2020-12-18T08:02:39.757" v="1945" actId="1076"/>
          <ac:spMkLst>
            <pc:docMk/>
            <pc:sldMk cId="179251293" sldId="2141"/>
            <ac:spMk id="21" creationId="{EBE3ACCB-8810-4EDB-828F-2D433426E9C8}"/>
          </ac:spMkLst>
        </pc:spChg>
        <pc:spChg chg="del mod">
          <ac:chgData name="Venkataraman, Jaya (Cognizant)" userId="e3ab9db5-fb90-4d74-8163-906ed5cc6616" providerId="ADAL" clId="{F5F0B8F4-F3D8-47E5-B05F-8F556FF5C1D1}" dt="2020-12-18T07:12:02.059" v="1626" actId="478"/>
          <ac:spMkLst>
            <pc:docMk/>
            <pc:sldMk cId="179251293" sldId="2141"/>
            <ac:spMk id="22" creationId="{061E7A8B-0194-4F8D-9F15-273BF49E3BFF}"/>
          </ac:spMkLst>
        </pc:spChg>
        <pc:spChg chg="mod">
          <ac:chgData name="Venkataraman, Jaya (Cognizant)" userId="e3ab9db5-fb90-4d74-8163-906ed5cc6616" providerId="ADAL" clId="{F5F0B8F4-F3D8-47E5-B05F-8F556FF5C1D1}" dt="2020-12-18T08:02:39.757" v="1945" actId="1076"/>
          <ac:spMkLst>
            <pc:docMk/>
            <pc:sldMk cId="179251293" sldId="2141"/>
            <ac:spMk id="23" creationId="{BC7D92EA-8FBB-4CE2-8EA4-142D31052346}"/>
          </ac:spMkLst>
        </pc:spChg>
        <pc:spChg chg="mod">
          <ac:chgData name="Venkataraman, Jaya (Cognizant)" userId="e3ab9db5-fb90-4d74-8163-906ed5cc6616" providerId="ADAL" clId="{F5F0B8F4-F3D8-47E5-B05F-8F556FF5C1D1}" dt="2020-12-18T08:02:39.757" v="1945" actId="1076"/>
          <ac:spMkLst>
            <pc:docMk/>
            <pc:sldMk cId="179251293" sldId="2141"/>
            <ac:spMk id="24" creationId="{6F9B0B1E-7D10-4548-A206-F8A19E6A2E56}"/>
          </ac:spMkLst>
        </pc:spChg>
        <pc:spChg chg="mod">
          <ac:chgData name="Venkataraman, Jaya (Cognizant)" userId="e3ab9db5-fb90-4d74-8163-906ed5cc6616" providerId="ADAL" clId="{F5F0B8F4-F3D8-47E5-B05F-8F556FF5C1D1}" dt="2020-12-18T08:02:39.757" v="1945" actId="1076"/>
          <ac:spMkLst>
            <pc:docMk/>
            <pc:sldMk cId="179251293" sldId="2141"/>
            <ac:spMk id="25" creationId="{D4A316F8-ED7F-48C4-B4F5-24A7884E6EFC}"/>
          </ac:spMkLst>
        </pc:spChg>
        <pc:spChg chg="del mod">
          <ac:chgData name="Venkataraman, Jaya (Cognizant)" userId="e3ab9db5-fb90-4d74-8163-906ed5cc6616" providerId="ADAL" clId="{F5F0B8F4-F3D8-47E5-B05F-8F556FF5C1D1}" dt="2020-12-18T07:01:01.178" v="1437" actId="478"/>
          <ac:spMkLst>
            <pc:docMk/>
            <pc:sldMk cId="179251293" sldId="2141"/>
            <ac:spMk id="26" creationId="{D234D658-EF1E-495F-B9A9-99B5103D695A}"/>
          </ac:spMkLst>
        </pc:spChg>
        <pc:spChg chg="mod">
          <ac:chgData name="Venkataraman, Jaya (Cognizant)" userId="e3ab9db5-fb90-4d74-8163-906ed5cc6616" providerId="ADAL" clId="{F5F0B8F4-F3D8-47E5-B05F-8F556FF5C1D1}" dt="2020-12-18T08:02:39.757" v="1945" actId="1076"/>
          <ac:spMkLst>
            <pc:docMk/>
            <pc:sldMk cId="179251293" sldId="2141"/>
            <ac:spMk id="27" creationId="{479D0333-7DA0-46C8-807C-FBC8233BBA48}"/>
          </ac:spMkLst>
        </pc:spChg>
        <pc:spChg chg="mod">
          <ac:chgData name="Venkataraman, Jaya (Cognizant)" userId="e3ab9db5-fb90-4d74-8163-906ed5cc6616" providerId="ADAL" clId="{F5F0B8F4-F3D8-47E5-B05F-8F556FF5C1D1}" dt="2020-12-18T08:02:39.757" v="1945" actId="1076"/>
          <ac:spMkLst>
            <pc:docMk/>
            <pc:sldMk cId="179251293" sldId="2141"/>
            <ac:spMk id="28" creationId="{0A7B41CF-09ED-4F16-AF74-1BC249C04515}"/>
          </ac:spMkLst>
        </pc:spChg>
        <pc:spChg chg="del mod">
          <ac:chgData name="Venkataraman, Jaya (Cognizant)" userId="e3ab9db5-fb90-4d74-8163-906ed5cc6616" providerId="ADAL" clId="{F5F0B8F4-F3D8-47E5-B05F-8F556FF5C1D1}" dt="2020-12-18T07:14:15.760" v="1632" actId="478"/>
          <ac:spMkLst>
            <pc:docMk/>
            <pc:sldMk cId="179251293" sldId="2141"/>
            <ac:spMk id="29" creationId="{36A2494C-97FE-4AA0-998C-E9CCFE66D156}"/>
          </ac:spMkLst>
        </pc:spChg>
        <pc:spChg chg="mod">
          <ac:chgData name="Venkataraman, Jaya (Cognizant)" userId="e3ab9db5-fb90-4d74-8163-906ed5cc6616" providerId="ADAL" clId="{F5F0B8F4-F3D8-47E5-B05F-8F556FF5C1D1}" dt="2020-12-18T08:02:39.757" v="1945" actId="1076"/>
          <ac:spMkLst>
            <pc:docMk/>
            <pc:sldMk cId="179251293" sldId="2141"/>
            <ac:spMk id="30" creationId="{144B29D7-80BF-4B13-A602-63BDBD1CF332}"/>
          </ac:spMkLst>
        </pc:spChg>
        <pc:spChg chg="mod">
          <ac:chgData name="Venkataraman, Jaya (Cognizant)" userId="e3ab9db5-fb90-4d74-8163-906ed5cc6616" providerId="ADAL" clId="{F5F0B8F4-F3D8-47E5-B05F-8F556FF5C1D1}" dt="2020-12-18T08:10:14.762" v="2015" actId="1076"/>
          <ac:spMkLst>
            <pc:docMk/>
            <pc:sldMk cId="179251293" sldId="2141"/>
            <ac:spMk id="34" creationId="{C09E4C83-29CC-417B-BD2F-52B171E80529}"/>
          </ac:spMkLst>
        </pc:spChg>
        <pc:spChg chg="mod">
          <ac:chgData name="Venkataraman, Jaya (Cognizant)" userId="e3ab9db5-fb90-4d74-8163-906ed5cc6616" providerId="ADAL" clId="{F5F0B8F4-F3D8-47E5-B05F-8F556FF5C1D1}" dt="2020-12-18T08:02:39.757" v="1945" actId="1076"/>
          <ac:spMkLst>
            <pc:docMk/>
            <pc:sldMk cId="179251293" sldId="2141"/>
            <ac:spMk id="35" creationId="{0EE5F035-E1B7-4835-86A5-1DDE65BFB33D}"/>
          </ac:spMkLst>
        </pc:spChg>
        <pc:spChg chg="mod">
          <ac:chgData name="Venkataraman, Jaya (Cognizant)" userId="e3ab9db5-fb90-4d74-8163-906ed5cc6616" providerId="ADAL" clId="{F5F0B8F4-F3D8-47E5-B05F-8F556FF5C1D1}" dt="2020-12-18T08:02:39.757" v="1945" actId="1076"/>
          <ac:spMkLst>
            <pc:docMk/>
            <pc:sldMk cId="179251293" sldId="2141"/>
            <ac:spMk id="38" creationId="{C7CC7D7C-ADF9-40CF-96F0-CBF6C5758DAE}"/>
          </ac:spMkLst>
        </pc:spChg>
        <pc:spChg chg="mod">
          <ac:chgData name="Venkataraman, Jaya (Cognizant)" userId="e3ab9db5-fb90-4d74-8163-906ed5cc6616" providerId="ADAL" clId="{F5F0B8F4-F3D8-47E5-B05F-8F556FF5C1D1}" dt="2020-12-18T08:02:39.757" v="1945" actId="1076"/>
          <ac:spMkLst>
            <pc:docMk/>
            <pc:sldMk cId="179251293" sldId="2141"/>
            <ac:spMk id="40" creationId="{77287905-4CDB-469D-AA3A-EFC10ED3E52F}"/>
          </ac:spMkLst>
        </pc:spChg>
        <pc:spChg chg="del mod">
          <ac:chgData name="Venkataraman, Jaya (Cognizant)" userId="e3ab9db5-fb90-4d74-8163-906ed5cc6616" providerId="ADAL" clId="{F5F0B8F4-F3D8-47E5-B05F-8F556FF5C1D1}" dt="2020-12-18T07:11:54.850" v="1624" actId="478"/>
          <ac:spMkLst>
            <pc:docMk/>
            <pc:sldMk cId="179251293" sldId="2141"/>
            <ac:spMk id="42" creationId="{EDE78C9B-FA94-4E55-89EC-2714213C3FC1}"/>
          </ac:spMkLst>
        </pc:spChg>
        <pc:spChg chg="del mod">
          <ac:chgData name="Venkataraman, Jaya (Cognizant)" userId="e3ab9db5-fb90-4d74-8163-906ed5cc6616" providerId="ADAL" clId="{F5F0B8F4-F3D8-47E5-B05F-8F556FF5C1D1}" dt="2020-12-18T07:11:23.023" v="1622" actId="478"/>
          <ac:spMkLst>
            <pc:docMk/>
            <pc:sldMk cId="179251293" sldId="2141"/>
            <ac:spMk id="45" creationId="{B34952E2-81A2-4711-94C9-89294FDD3312}"/>
          </ac:spMkLst>
        </pc:spChg>
        <pc:spChg chg="del mod">
          <ac:chgData name="Venkataraman, Jaya (Cognizant)" userId="e3ab9db5-fb90-4d74-8163-906ed5cc6616" providerId="ADAL" clId="{F5F0B8F4-F3D8-47E5-B05F-8F556FF5C1D1}" dt="2020-12-18T08:09:07.673" v="2002" actId="478"/>
          <ac:spMkLst>
            <pc:docMk/>
            <pc:sldMk cId="179251293" sldId="2141"/>
            <ac:spMk id="47" creationId="{AA13E97F-9AD8-4530-911E-3FA6DA1C4608}"/>
          </ac:spMkLst>
        </pc:spChg>
        <pc:spChg chg="mod ord">
          <ac:chgData name="Venkataraman, Jaya (Cognizant)" userId="e3ab9db5-fb90-4d74-8163-906ed5cc6616" providerId="ADAL" clId="{F5F0B8F4-F3D8-47E5-B05F-8F556FF5C1D1}" dt="2020-12-18T08:02:39.757" v="1945" actId="1076"/>
          <ac:spMkLst>
            <pc:docMk/>
            <pc:sldMk cId="179251293" sldId="2141"/>
            <ac:spMk id="48" creationId="{B08B57E3-0FA1-480A-949A-9CD4983BBD5E}"/>
          </ac:spMkLst>
        </pc:spChg>
        <pc:spChg chg="del">
          <ac:chgData name="Venkataraman, Jaya (Cognizant)" userId="e3ab9db5-fb90-4d74-8163-906ed5cc6616" providerId="ADAL" clId="{F5F0B8F4-F3D8-47E5-B05F-8F556FF5C1D1}" dt="2020-12-18T06:48:02.011" v="1365" actId="478"/>
          <ac:spMkLst>
            <pc:docMk/>
            <pc:sldMk cId="179251293" sldId="2141"/>
            <ac:spMk id="49" creationId="{00000000-0000-0000-0000-000000000000}"/>
          </ac:spMkLst>
        </pc:spChg>
        <pc:spChg chg="del mod">
          <ac:chgData name="Venkataraman, Jaya (Cognizant)" userId="e3ab9db5-fb90-4d74-8163-906ed5cc6616" providerId="ADAL" clId="{F5F0B8F4-F3D8-47E5-B05F-8F556FF5C1D1}" dt="2020-12-18T07:37:11.431" v="1898" actId="478"/>
          <ac:spMkLst>
            <pc:docMk/>
            <pc:sldMk cId="179251293" sldId="2141"/>
            <ac:spMk id="53" creationId="{C92DD80E-2620-4847-B7AB-6DDE8479A84D}"/>
          </ac:spMkLst>
        </pc:spChg>
        <pc:spChg chg="del mod">
          <ac:chgData name="Venkataraman, Jaya (Cognizant)" userId="e3ab9db5-fb90-4d74-8163-906ed5cc6616" providerId="ADAL" clId="{F5F0B8F4-F3D8-47E5-B05F-8F556FF5C1D1}" dt="2020-12-18T06:57:59.157" v="1413" actId="478"/>
          <ac:spMkLst>
            <pc:docMk/>
            <pc:sldMk cId="179251293" sldId="2141"/>
            <ac:spMk id="54" creationId="{AAE8CD51-C6DB-4D2B-BA86-B4066F14FBBF}"/>
          </ac:spMkLst>
        </pc:spChg>
        <pc:spChg chg="del mod">
          <ac:chgData name="Venkataraman, Jaya (Cognizant)" userId="e3ab9db5-fb90-4d74-8163-906ed5cc6616" providerId="ADAL" clId="{F5F0B8F4-F3D8-47E5-B05F-8F556FF5C1D1}" dt="2020-12-18T06:57:57.287" v="1412" actId="478"/>
          <ac:spMkLst>
            <pc:docMk/>
            <pc:sldMk cId="179251293" sldId="2141"/>
            <ac:spMk id="55" creationId="{9654254F-C402-4512-923F-5DB47FF6B54D}"/>
          </ac:spMkLst>
        </pc:spChg>
        <pc:spChg chg="del mod">
          <ac:chgData name="Venkataraman, Jaya (Cognizant)" userId="e3ab9db5-fb90-4d74-8163-906ed5cc6616" providerId="ADAL" clId="{F5F0B8F4-F3D8-47E5-B05F-8F556FF5C1D1}" dt="2020-12-18T07:01:05.753" v="1439" actId="478"/>
          <ac:spMkLst>
            <pc:docMk/>
            <pc:sldMk cId="179251293" sldId="2141"/>
            <ac:spMk id="56" creationId="{BD2F7308-5DAD-4E03-9153-C57EAF61F7E4}"/>
          </ac:spMkLst>
        </pc:spChg>
        <pc:spChg chg="del mod">
          <ac:chgData name="Venkataraman, Jaya (Cognizant)" userId="e3ab9db5-fb90-4d74-8163-906ed5cc6616" providerId="ADAL" clId="{F5F0B8F4-F3D8-47E5-B05F-8F556FF5C1D1}" dt="2020-12-18T06:57:55.685" v="1411" actId="478"/>
          <ac:spMkLst>
            <pc:docMk/>
            <pc:sldMk cId="179251293" sldId="2141"/>
            <ac:spMk id="57" creationId="{6E8FC4B8-F8B3-4C56-BAB2-DC03E7CAD215}"/>
          </ac:spMkLst>
        </pc:spChg>
        <pc:spChg chg="del mod">
          <ac:chgData name="Venkataraman, Jaya (Cognizant)" userId="e3ab9db5-fb90-4d74-8163-906ed5cc6616" providerId="ADAL" clId="{F5F0B8F4-F3D8-47E5-B05F-8F556FF5C1D1}" dt="2020-12-18T08:09:00.658" v="1998" actId="478"/>
          <ac:spMkLst>
            <pc:docMk/>
            <pc:sldMk cId="179251293" sldId="2141"/>
            <ac:spMk id="58" creationId="{9B5459C4-3574-458B-9A2D-C81662BCB2E4}"/>
          </ac:spMkLst>
        </pc:spChg>
        <pc:spChg chg="mod">
          <ac:chgData name="Venkataraman, Jaya (Cognizant)" userId="e3ab9db5-fb90-4d74-8163-906ed5cc6616" providerId="ADAL" clId="{F5F0B8F4-F3D8-47E5-B05F-8F556FF5C1D1}" dt="2020-12-18T08:02:39.757" v="1945" actId="1076"/>
          <ac:spMkLst>
            <pc:docMk/>
            <pc:sldMk cId="179251293" sldId="2141"/>
            <ac:spMk id="64" creationId="{74037913-CE65-48AF-938D-19AB3FCCE8AE}"/>
          </ac:spMkLst>
        </pc:spChg>
        <pc:spChg chg="del">
          <ac:chgData name="Venkataraman, Jaya (Cognizant)" userId="e3ab9db5-fb90-4d74-8163-906ed5cc6616" providerId="ADAL" clId="{F5F0B8F4-F3D8-47E5-B05F-8F556FF5C1D1}" dt="2020-12-18T06:48:02.011" v="1365" actId="478"/>
          <ac:spMkLst>
            <pc:docMk/>
            <pc:sldMk cId="179251293" sldId="2141"/>
            <ac:spMk id="66" creationId="{00000000-0000-0000-0000-000000000000}"/>
          </ac:spMkLst>
        </pc:spChg>
        <pc:spChg chg="del mod">
          <ac:chgData name="Venkataraman, Jaya (Cognizant)" userId="e3ab9db5-fb90-4d74-8163-906ed5cc6616" providerId="ADAL" clId="{F5F0B8F4-F3D8-47E5-B05F-8F556FF5C1D1}" dt="2020-12-18T08:09:13.289" v="2005" actId="478"/>
          <ac:spMkLst>
            <pc:docMk/>
            <pc:sldMk cId="179251293" sldId="2141"/>
            <ac:spMk id="67" creationId="{A5D6EBBB-579F-4E48-A9A9-89A167B8537E}"/>
          </ac:spMkLst>
        </pc:spChg>
        <pc:spChg chg="del mod">
          <ac:chgData name="Venkataraman, Jaya (Cognizant)" userId="e3ab9db5-fb90-4d74-8163-906ed5cc6616" providerId="ADAL" clId="{F5F0B8F4-F3D8-47E5-B05F-8F556FF5C1D1}" dt="2020-12-18T08:09:09.574" v="2003" actId="478"/>
          <ac:spMkLst>
            <pc:docMk/>
            <pc:sldMk cId="179251293" sldId="2141"/>
            <ac:spMk id="68" creationId="{D0367370-E8B3-4C26-B6C0-BD2622FB1911}"/>
          </ac:spMkLst>
        </pc:spChg>
        <pc:spChg chg="mod">
          <ac:chgData name="Venkataraman, Jaya (Cognizant)" userId="e3ab9db5-fb90-4d74-8163-906ed5cc6616" providerId="ADAL" clId="{F5F0B8F4-F3D8-47E5-B05F-8F556FF5C1D1}" dt="2020-12-18T08:02:39.757" v="1945" actId="1076"/>
          <ac:spMkLst>
            <pc:docMk/>
            <pc:sldMk cId="179251293" sldId="2141"/>
            <ac:spMk id="71" creationId="{C9B8002B-955E-460B-BB67-4C749AF9343D}"/>
          </ac:spMkLst>
        </pc:spChg>
        <pc:spChg chg="del mod">
          <ac:chgData name="Venkataraman, Jaya (Cognizant)" userId="e3ab9db5-fb90-4d74-8163-906ed5cc6616" providerId="ADAL" clId="{F5F0B8F4-F3D8-47E5-B05F-8F556FF5C1D1}" dt="2020-12-18T07:01:09.307" v="1441" actId="478"/>
          <ac:spMkLst>
            <pc:docMk/>
            <pc:sldMk cId="179251293" sldId="2141"/>
            <ac:spMk id="72" creationId="{5739A37A-CE64-4262-A2FA-DD9B70436F1B}"/>
          </ac:spMkLst>
        </pc:spChg>
        <pc:spChg chg="del mod">
          <ac:chgData name="Venkataraman, Jaya (Cognizant)" userId="e3ab9db5-fb90-4d74-8163-906ed5cc6616" providerId="ADAL" clId="{F5F0B8F4-F3D8-47E5-B05F-8F556FF5C1D1}" dt="2020-12-18T07:01:13.005" v="1443" actId="478"/>
          <ac:spMkLst>
            <pc:docMk/>
            <pc:sldMk cId="179251293" sldId="2141"/>
            <ac:spMk id="73" creationId="{78AB2235-EA10-41F3-981B-77F8FAF6FFFB}"/>
          </ac:spMkLst>
        </pc:spChg>
        <pc:spChg chg="mod">
          <ac:chgData name="Venkataraman, Jaya (Cognizant)" userId="e3ab9db5-fb90-4d74-8163-906ed5cc6616" providerId="ADAL" clId="{F5F0B8F4-F3D8-47E5-B05F-8F556FF5C1D1}" dt="2020-12-18T08:02:39.757" v="1945" actId="1076"/>
          <ac:spMkLst>
            <pc:docMk/>
            <pc:sldMk cId="179251293" sldId="2141"/>
            <ac:spMk id="74" creationId="{B1F34EB6-C6F5-4401-815E-DBEF73B8F6B2}"/>
          </ac:spMkLst>
        </pc:spChg>
        <pc:spChg chg="mod">
          <ac:chgData name="Venkataraman, Jaya (Cognizant)" userId="e3ab9db5-fb90-4d74-8163-906ed5cc6616" providerId="ADAL" clId="{F5F0B8F4-F3D8-47E5-B05F-8F556FF5C1D1}" dt="2020-12-18T08:02:39.757" v="1945" actId="1076"/>
          <ac:spMkLst>
            <pc:docMk/>
            <pc:sldMk cId="179251293" sldId="2141"/>
            <ac:spMk id="75" creationId="{2BF0FF71-39E7-4312-B40D-485B57FDA603}"/>
          </ac:spMkLst>
        </pc:spChg>
        <pc:spChg chg="del mod">
          <ac:chgData name="Venkataraman, Jaya (Cognizant)" userId="e3ab9db5-fb90-4d74-8163-906ed5cc6616" providerId="ADAL" clId="{F5F0B8F4-F3D8-47E5-B05F-8F556FF5C1D1}" dt="2020-12-18T07:37:04.689" v="1893" actId="478"/>
          <ac:spMkLst>
            <pc:docMk/>
            <pc:sldMk cId="179251293" sldId="2141"/>
            <ac:spMk id="76" creationId="{3341CCA2-A2E6-4E5E-AF81-00363504E326}"/>
          </ac:spMkLst>
        </pc:spChg>
        <pc:spChg chg="mod">
          <ac:chgData name="Venkataraman, Jaya (Cognizant)" userId="e3ab9db5-fb90-4d74-8163-906ed5cc6616" providerId="ADAL" clId="{F5F0B8F4-F3D8-47E5-B05F-8F556FF5C1D1}" dt="2020-12-18T08:02:39.757" v="1945" actId="1076"/>
          <ac:spMkLst>
            <pc:docMk/>
            <pc:sldMk cId="179251293" sldId="2141"/>
            <ac:spMk id="77" creationId="{40EC1983-C2DF-4CC5-BC18-2726B12F4022}"/>
          </ac:spMkLst>
        </pc:spChg>
        <pc:spChg chg="del">
          <ac:chgData name="Venkataraman, Jaya (Cognizant)" userId="e3ab9db5-fb90-4d74-8163-906ed5cc6616" providerId="ADAL" clId="{F5F0B8F4-F3D8-47E5-B05F-8F556FF5C1D1}" dt="2020-12-18T06:48:02.011" v="1365" actId="478"/>
          <ac:spMkLst>
            <pc:docMk/>
            <pc:sldMk cId="179251293" sldId="2141"/>
            <ac:spMk id="78" creationId="{00000000-0000-0000-0000-000000000000}"/>
          </ac:spMkLst>
        </pc:spChg>
        <pc:spChg chg="del mod">
          <ac:chgData name="Venkataraman, Jaya (Cognizant)" userId="e3ab9db5-fb90-4d74-8163-906ed5cc6616" providerId="ADAL" clId="{F5F0B8F4-F3D8-47E5-B05F-8F556FF5C1D1}" dt="2020-12-18T07:12:16.933" v="1631" actId="478"/>
          <ac:spMkLst>
            <pc:docMk/>
            <pc:sldMk cId="179251293" sldId="2141"/>
            <ac:spMk id="80" creationId="{86098C05-6217-4EB1-9132-8DCF6CBAD9E4}"/>
          </ac:spMkLst>
        </pc:spChg>
        <pc:spChg chg="mod">
          <ac:chgData name="Venkataraman, Jaya (Cognizant)" userId="e3ab9db5-fb90-4d74-8163-906ed5cc6616" providerId="ADAL" clId="{F5F0B8F4-F3D8-47E5-B05F-8F556FF5C1D1}" dt="2020-12-18T08:02:39.757" v="1945" actId="1076"/>
          <ac:spMkLst>
            <pc:docMk/>
            <pc:sldMk cId="179251293" sldId="2141"/>
            <ac:spMk id="81" creationId="{3CC09232-C6AE-4E04-8804-15A23A7B406E}"/>
          </ac:spMkLst>
        </pc:spChg>
        <pc:spChg chg="mod">
          <ac:chgData name="Venkataraman, Jaya (Cognizant)" userId="e3ab9db5-fb90-4d74-8163-906ed5cc6616" providerId="ADAL" clId="{F5F0B8F4-F3D8-47E5-B05F-8F556FF5C1D1}" dt="2020-12-18T08:02:39.757" v="1945" actId="1076"/>
          <ac:spMkLst>
            <pc:docMk/>
            <pc:sldMk cId="179251293" sldId="2141"/>
            <ac:spMk id="82" creationId="{3CC35EFE-5A3E-4E6F-BEE3-B9E455FFF0C4}"/>
          </ac:spMkLst>
        </pc:spChg>
        <pc:spChg chg="mod">
          <ac:chgData name="Venkataraman, Jaya (Cognizant)" userId="e3ab9db5-fb90-4d74-8163-906ed5cc6616" providerId="ADAL" clId="{F5F0B8F4-F3D8-47E5-B05F-8F556FF5C1D1}" dt="2020-12-18T08:03:34.893" v="1955" actId="1076"/>
          <ac:spMkLst>
            <pc:docMk/>
            <pc:sldMk cId="179251293" sldId="2141"/>
            <ac:spMk id="83" creationId="{D5842F25-809D-478F-9615-6B48F247DECB}"/>
          </ac:spMkLst>
        </pc:spChg>
        <pc:spChg chg="mod">
          <ac:chgData name="Venkataraman, Jaya (Cognizant)" userId="e3ab9db5-fb90-4d74-8163-906ed5cc6616" providerId="ADAL" clId="{F5F0B8F4-F3D8-47E5-B05F-8F556FF5C1D1}" dt="2020-12-18T08:03:26.029" v="1954" actId="20577"/>
          <ac:spMkLst>
            <pc:docMk/>
            <pc:sldMk cId="179251293" sldId="2141"/>
            <ac:spMk id="84" creationId="{BA1A3DFD-1ABF-4E98-87D1-0D64EFA652E4}"/>
          </ac:spMkLst>
        </pc:spChg>
        <pc:spChg chg="del mod">
          <ac:chgData name="Venkataraman, Jaya (Cognizant)" userId="e3ab9db5-fb90-4d74-8163-906ed5cc6616" providerId="ADAL" clId="{F5F0B8F4-F3D8-47E5-B05F-8F556FF5C1D1}" dt="2020-12-18T07:01:04.186" v="1438" actId="478"/>
          <ac:spMkLst>
            <pc:docMk/>
            <pc:sldMk cId="179251293" sldId="2141"/>
            <ac:spMk id="85" creationId="{1FF1E31A-6B12-43B5-9475-32AA29CECF60}"/>
          </ac:spMkLst>
        </pc:spChg>
        <pc:spChg chg="mod">
          <ac:chgData name="Venkataraman, Jaya (Cognizant)" userId="e3ab9db5-fb90-4d74-8163-906ed5cc6616" providerId="ADAL" clId="{F5F0B8F4-F3D8-47E5-B05F-8F556FF5C1D1}" dt="2020-12-18T08:03:43.447" v="1958" actId="1076"/>
          <ac:spMkLst>
            <pc:docMk/>
            <pc:sldMk cId="179251293" sldId="2141"/>
            <ac:spMk id="87" creationId="{82B05B1B-F174-4E52-AA87-2584CA347CA4}"/>
          </ac:spMkLst>
        </pc:spChg>
        <pc:spChg chg="mod">
          <ac:chgData name="Venkataraman, Jaya (Cognizant)" userId="e3ab9db5-fb90-4d74-8163-906ed5cc6616" providerId="ADAL" clId="{F5F0B8F4-F3D8-47E5-B05F-8F556FF5C1D1}" dt="2020-12-18T08:02:39.757" v="1945" actId="1076"/>
          <ac:spMkLst>
            <pc:docMk/>
            <pc:sldMk cId="179251293" sldId="2141"/>
            <ac:spMk id="88" creationId="{CE2ABAFA-A025-4517-8A9A-E38F08236096}"/>
          </ac:spMkLst>
        </pc:spChg>
        <pc:spChg chg="del mod">
          <ac:chgData name="Venkataraman, Jaya (Cognizant)" userId="e3ab9db5-fb90-4d74-8163-906ed5cc6616" providerId="ADAL" clId="{F5F0B8F4-F3D8-47E5-B05F-8F556FF5C1D1}" dt="2020-12-18T07:11:58.223" v="1625" actId="478"/>
          <ac:spMkLst>
            <pc:docMk/>
            <pc:sldMk cId="179251293" sldId="2141"/>
            <ac:spMk id="89" creationId="{06C55C99-4889-4ED2-AA90-92DB95159B63}"/>
          </ac:spMkLst>
        </pc:spChg>
        <pc:spChg chg="mod">
          <ac:chgData name="Venkataraman, Jaya (Cognizant)" userId="e3ab9db5-fb90-4d74-8163-906ed5cc6616" providerId="ADAL" clId="{F5F0B8F4-F3D8-47E5-B05F-8F556FF5C1D1}" dt="2020-12-18T08:02:39.757" v="1945" actId="1076"/>
          <ac:spMkLst>
            <pc:docMk/>
            <pc:sldMk cId="179251293" sldId="2141"/>
            <ac:spMk id="90" creationId="{A2DEBF55-C5C4-45B8-9E5C-2830D3BCDB7A}"/>
          </ac:spMkLst>
        </pc:spChg>
        <pc:spChg chg="mod">
          <ac:chgData name="Venkataraman, Jaya (Cognizant)" userId="e3ab9db5-fb90-4d74-8163-906ed5cc6616" providerId="ADAL" clId="{F5F0B8F4-F3D8-47E5-B05F-8F556FF5C1D1}" dt="2020-12-18T08:02:39.757" v="1945" actId="1076"/>
          <ac:spMkLst>
            <pc:docMk/>
            <pc:sldMk cId="179251293" sldId="2141"/>
            <ac:spMk id="91" creationId="{E9C35C51-041C-4F85-B1DA-9874D6DB7274}"/>
          </ac:spMkLst>
        </pc:spChg>
        <pc:spChg chg="mod">
          <ac:chgData name="Venkataraman, Jaya (Cognizant)" userId="e3ab9db5-fb90-4d74-8163-906ed5cc6616" providerId="ADAL" clId="{F5F0B8F4-F3D8-47E5-B05F-8F556FF5C1D1}" dt="2020-12-18T08:02:39.757" v="1945" actId="1076"/>
          <ac:spMkLst>
            <pc:docMk/>
            <pc:sldMk cId="179251293" sldId="2141"/>
            <ac:spMk id="92" creationId="{1A51F84B-13C5-42FF-A77C-6BC7E3AC352D}"/>
          </ac:spMkLst>
        </pc:spChg>
        <pc:spChg chg="mod">
          <ac:chgData name="Venkataraman, Jaya (Cognizant)" userId="e3ab9db5-fb90-4d74-8163-906ed5cc6616" providerId="ADAL" clId="{F5F0B8F4-F3D8-47E5-B05F-8F556FF5C1D1}" dt="2020-12-18T08:02:39.757" v="1945" actId="1076"/>
          <ac:spMkLst>
            <pc:docMk/>
            <pc:sldMk cId="179251293" sldId="2141"/>
            <ac:spMk id="93" creationId="{8776E0B7-9F18-4029-B09A-64092DC6CCC1}"/>
          </ac:spMkLst>
        </pc:spChg>
        <pc:spChg chg="del mod">
          <ac:chgData name="Venkataraman, Jaya (Cognizant)" userId="e3ab9db5-fb90-4d74-8163-906ed5cc6616" providerId="ADAL" clId="{F5F0B8F4-F3D8-47E5-B05F-8F556FF5C1D1}" dt="2020-12-18T07:14:20.349" v="1634" actId="478"/>
          <ac:spMkLst>
            <pc:docMk/>
            <pc:sldMk cId="179251293" sldId="2141"/>
            <ac:spMk id="95" creationId="{D40D6DA5-F82D-49C5-A5C8-0D2112E71D0C}"/>
          </ac:spMkLst>
        </pc:spChg>
        <pc:spChg chg="del mod">
          <ac:chgData name="Venkataraman, Jaya (Cognizant)" userId="e3ab9db5-fb90-4d74-8163-906ed5cc6616" providerId="ADAL" clId="{F5F0B8F4-F3D8-47E5-B05F-8F556FF5C1D1}" dt="2020-12-18T07:26:57.699" v="1805" actId="478"/>
          <ac:spMkLst>
            <pc:docMk/>
            <pc:sldMk cId="179251293" sldId="2141"/>
            <ac:spMk id="96" creationId="{76F7D698-26C2-46C3-AEB2-E8792004CDCA}"/>
          </ac:spMkLst>
        </pc:spChg>
        <pc:spChg chg="del mod">
          <ac:chgData name="Venkataraman, Jaya (Cognizant)" userId="e3ab9db5-fb90-4d74-8163-906ed5cc6616" providerId="ADAL" clId="{F5F0B8F4-F3D8-47E5-B05F-8F556FF5C1D1}" dt="2020-12-18T07:14:22.048" v="1635" actId="478"/>
          <ac:spMkLst>
            <pc:docMk/>
            <pc:sldMk cId="179251293" sldId="2141"/>
            <ac:spMk id="97" creationId="{A1B50461-BA6A-4BF9-B2D1-A45452E017D9}"/>
          </ac:spMkLst>
        </pc:spChg>
        <pc:spChg chg="mod">
          <ac:chgData name="Venkataraman, Jaya (Cognizant)" userId="e3ab9db5-fb90-4d74-8163-906ed5cc6616" providerId="ADAL" clId="{F5F0B8F4-F3D8-47E5-B05F-8F556FF5C1D1}" dt="2020-12-18T08:02:39.757" v="1945" actId="1076"/>
          <ac:spMkLst>
            <pc:docMk/>
            <pc:sldMk cId="179251293" sldId="2141"/>
            <ac:spMk id="99" creationId="{8059A5B9-77AA-469F-A4D1-B8C6664C25F9}"/>
          </ac:spMkLst>
        </pc:spChg>
        <pc:spChg chg="del mod">
          <ac:chgData name="Venkataraman, Jaya (Cognizant)" userId="e3ab9db5-fb90-4d74-8163-906ed5cc6616" providerId="ADAL" clId="{F5F0B8F4-F3D8-47E5-B05F-8F556FF5C1D1}" dt="2020-12-18T06:57:06.167" v="1395" actId="478"/>
          <ac:spMkLst>
            <pc:docMk/>
            <pc:sldMk cId="179251293" sldId="2141"/>
            <ac:spMk id="101" creationId="{DB1C2603-D147-4F32-B184-E545AE9224D8}"/>
          </ac:spMkLst>
        </pc:spChg>
        <pc:spChg chg="mod">
          <ac:chgData name="Venkataraman, Jaya (Cognizant)" userId="e3ab9db5-fb90-4d74-8163-906ed5cc6616" providerId="ADAL" clId="{F5F0B8F4-F3D8-47E5-B05F-8F556FF5C1D1}" dt="2020-12-18T08:03:48.193" v="1960" actId="20577"/>
          <ac:spMkLst>
            <pc:docMk/>
            <pc:sldMk cId="179251293" sldId="2141"/>
            <ac:spMk id="102" creationId="{143B58DE-4B20-4A66-91FC-35D21E8AB33A}"/>
          </ac:spMkLst>
        </pc:spChg>
        <pc:spChg chg="mod">
          <ac:chgData name="Venkataraman, Jaya (Cognizant)" userId="e3ab9db5-fb90-4d74-8163-906ed5cc6616" providerId="ADAL" clId="{F5F0B8F4-F3D8-47E5-B05F-8F556FF5C1D1}" dt="2020-12-18T08:09:21.606" v="2007" actId="14100"/>
          <ac:spMkLst>
            <pc:docMk/>
            <pc:sldMk cId="179251293" sldId="2141"/>
            <ac:spMk id="104" creationId="{5DA40E20-B5F1-4C7E-AA5C-D42723B058E0}"/>
          </ac:spMkLst>
        </pc:spChg>
        <pc:spChg chg="del mod">
          <ac:chgData name="Venkataraman, Jaya (Cognizant)" userId="e3ab9db5-fb90-4d74-8163-906ed5cc6616" providerId="ADAL" clId="{F5F0B8F4-F3D8-47E5-B05F-8F556FF5C1D1}" dt="2020-12-18T08:09:17.552" v="2006" actId="478"/>
          <ac:spMkLst>
            <pc:docMk/>
            <pc:sldMk cId="179251293" sldId="2141"/>
            <ac:spMk id="105" creationId="{90FF99D5-279A-4712-BEB2-DA6885DE4737}"/>
          </ac:spMkLst>
        </pc:spChg>
        <pc:spChg chg="mod">
          <ac:chgData name="Venkataraman, Jaya (Cognizant)" userId="e3ab9db5-fb90-4d74-8163-906ed5cc6616" providerId="ADAL" clId="{F5F0B8F4-F3D8-47E5-B05F-8F556FF5C1D1}" dt="2020-12-18T08:02:39.757" v="1945" actId="1076"/>
          <ac:spMkLst>
            <pc:docMk/>
            <pc:sldMk cId="179251293" sldId="2141"/>
            <ac:spMk id="110" creationId="{8C3848A0-FE7C-437D-AFE4-CFABA950BE5B}"/>
          </ac:spMkLst>
        </pc:spChg>
        <pc:spChg chg="mod">
          <ac:chgData name="Venkataraman, Jaya (Cognizant)" userId="e3ab9db5-fb90-4d74-8163-906ed5cc6616" providerId="ADAL" clId="{F5F0B8F4-F3D8-47E5-B05F-8F556FF5C1D1}" dt="2020-12-18T08:02:39.757" v="1945" actId="1076"/>
          <ac:spMkLst>
            <pc:docMk/>
            <pc:sldMk cId="179251293" sldId="2141"/>
            <ac:spMk id="111" creationId="{099C65AC-969C-4F05-B126-0060C041E3BD}"/>
          </ac:spMkLst>
        </pc:spChg>
        <pc:spChg chg="mod ord">
          <ac:chgData name="Venkataraman, Jaya (Cognizant)" userId="e3ab9db5-fb90-4d74-8163-906ed5cc6616" providerId="ADAL" clId="{F5F0B8F4-F3D8-47E5-B05F-8F556FF5C1D1}" dt="2020-12-18T08:03:06.323" v="1951" actId="1076"/>
          <ac:spMkLst>
            <pc:docMk/>
            <pc:sldMk cId="179251293" sldId="2141"/>
            <ac:spMk id="115" creationId="{A02026A5-5708-4BCD-A062-2D4C77E32E1D}"/>
          </ac:spMkLst>
        </pc:spChg>
        <pc:spChg chg="del mod">
          <ac:chgData name="Venkataraman, Jaya (Cognizant)" userId="e3ab9db5-fb90-4d74-8163-906ed5cc6616" providerId="ADAL" clId="{F5F0B8F4-F3D8-47E5-B05F-8F556FF5C1D1}" dt="2020-12-18T07:22:21.012" v="1747" actId="478"/>
          <ac:spMkLst>
            <pc:docMk/>
            <pc:sldMk cId="179251293" sldId="2141"/>
            <ac:spMk id="118" creationId="{7E313B20-9293-4102-8C78-CF24B7A99B83}"/>
          </ac:spMkLst>
        </pc:spChg>
        <pc:spChg chg="mod">
          <ac:chgData name="Venkataraman, Jaya (Cognizant)" userId="e3ab9db5-fb90-4d74-8163-906ed5cc6616" providerId="ADAL" clId="{F5F0B8F4-F3D8-47E5-B05F-8F556FF5C1D1}" dt="2020-12-18T08:02:39.757" v="1945" actId="1076"/>
          <ac:spMkLst>
            <pc:docMk/>
            <pc:sldMk cId="179251293" sldId="2141"/>
            <ac:spMk id="125" creationId="{06024123-D901-4EE8-A674-882904EE8644}"/>
          </ac:spMkLst>
        </pc:spChg>
        <pc:spChg chg="del mod">
          <ac:chgData name="Venkataraman, Jaya (Cognizant)" userId="e3ab9db5-fb90-4d74-8163-906ed5cc6616" providerId="ADAL" clId="{F5F0B8F4-F3D8-47E5-B05F-8F556FF5C1D1}" dt="2020-12-18T07:01:15.561" v="1444" actId="478"/>
          <ac:spMkLst>
            <pc:docMk/>
            <pc:sldMk cId="179251293" sldId="2141"/>
            <ac:spMk id="127" creationId="{6583A21A-DCB5-471A-8C27-95C42762AD58}"/>
          </ac:spMkLst>
        </pc:spChg>
        <pc:spChg chg="add mod">
          <ac:chgData name="Venkataraman, Jaya (Cognizant)" userId="e3ab9db5-fb90-4d74-8163-906ed5cc6616" providerId="ADAL" clId="{F5F0B8F4-F3D8-47E5-B05F-8F556FF5C1D1}" dt="2020-12-18T07:02:19.430" v="1473" actId="1076"/>
          <ac:spMkLst>
            <pc:docMk/>
            <pc:sldMk cId="179251293" sldId="2141"/>
            <ac:spMk id="138" creationId="{31B6A5FC-AA5B-4293-BF68-C2441FEB8376}"/>
          </ac:spMkLst>
        </pc:spChg>
        <pc:spChg chg="add mod">
          <ac:chgData name="Venkataraman, Jaya (Cognizant)" userId="e3ab9db5-fb90-4d74-8163-906ed5cc6616" providerId="ADAL" clId="{F5F0B8F4-F3D8-47E5-B05F-8F556FF5C1D1}" dt="2020-12-18T07:24:07.916" v="1778" actId="1076"/>
          <ac:spMkLst>
            <pc:docMk/>
            <pc:sldMk cId="179251293" sldId="2141"/>
            <ac:spMk id="141" creationId="{C3D1B831-C0BD-4805-A0DF-8C1292FE3A29}"/>
          </ac:spMkLst>
        </pc:spChg>
        <pc:spChg chg="add del mod">
          <ac:chgData name="Venkataraman, Jaya (Cognizant)" userId="e3ab9db5-fb90-4d74-8163-906ed5cc6616" providerId="ADAL" clId="{F5F0B8F4-F3D8-47E5-B05F-8F556FF5C1D1}" dt="2020-12-18T07:19:06.795" v="1711" actId="478"/>
          <ac:spMkLst>
            <pc:docMk/>
            <pc:sldMk cId="179251293" sldId="2141"/>
            <ac:spMk id="145" creationId="{4603A3D5-090D-4D99-A21E-47A4F1236A71}"/>
          </ac:spMkLst>
        </pc:spChg>
        <pc:spChg chg="add mod ord">
          <ac:chgData name="Venkataraman, Jaya (Cognizant)" userId="e3ab9db5-fb90-4d74-8163-906ed5cc6616" providerId="ADAL" clId="{F5F0B8F4-F3D8-47E5-B05F-8F556FF5C1D1}" dt="2020-12-18T08:02:37.349" v="1943" actId="1076"/>
          <ac:spMkLst>
            <pc:docMk/>
            <pc:sldMk cId="179251293" sldId="2141"/>
            <ac:spMk id="150" creationId="{969F7122-06BC-48A1-974C-BA026D2BF3C4}"/>
          </ac:spMkLst>
        </pc:spChg>
        <pc:spChg chg="add mod ord">
          <ac:chgData name="Venkataraman, Jaya (Cognizant)" userId="e3ab9db5-fb90-4d74-8163-906ed5cc6616" providerId="ADAL" clId="{F5F0B8F4-F3D8-47E5-B05F-8F556FF5C1D1}" dt="2020-12-18T07:44:09.091" v="1928" actId="1076"/>
          <ac:spMkLst>
            <pc:docMk/>
            <pc:sldMk cId="179251293" sldId="2141"/>
            <ac:spMk id="153" creationId="{A18E7415-45DE-4798-A31C-88406F374978}"/>
          </ac:spMkLst>
        </pc:spChg>
        <pc:spChg chg="mod">
          <ac:chgData name="Venkataraman, Jaya (Cognizant)" userId="e3ab9db5-fb90-4d74-8163-906ed5cc6616" providerId="ADAL" clId="{F5F0B8F4-F3D8-47E5-B05F-8F556FF5C1D1}" dt="2020-12-18T07:22:39.668" v="1751"/>
          <ac:spMkLst>
            <pc:docMk/>
            <pc:sldMk cId="179251293" sldId="2141"/>
            <ac:spMk id="163" creationId="{F97263DE-BBE8-4F58-B066-124B578030AB}"/>
          </ac:spMkLst>
        </pc:spChg>
        <pc:spChg chg="mod">
          <ac:chgData name="Venkataraman, Jaya (Cognizant)" userId="e3ab9db5-fb90-4d74-8163-906ed5cc6616" providerId="ADAL" clId="{F5F0B8F4-F3D8-47E5-B05F-8F556FF5C1D1}" dt="2020-12-18T07:22:39.668" v="1751"/>
          <ac:spMkLst>
            <pc:docMk/>
            <pc:sldMk cId="179251293" sldId="2141"/>
            <ac:spMk id="164" creationId="{1FC637A2-2A87-4F82-B81B-1B106EAA5B84}"/>
          </ac:spMkLst>
        </pc:spChg>
        <pc:spChg chg="mod">
          <ac:chgData name="Venkataraman, Jaya (Cognizant)" userId="e3ab9db5-fb90-4d74-8163-906ed5cc6616" providerId="ADAL" clId="{F5F0B8F4-F3D8-47E5-B05F-8F556FF5C1D1}" dt="2020-12-18T07:22:39.668" v="1751"/>
          <ac:spMkLst>
            <pc:docMk/>
            <pc:sldMk cId="179251293" sldId="2141"/>
            <ac:spMk id="165" creationId="{CF5E7544-E7F5-4594-98AE-10FF19E8E87B}"/>
          </ac:spMkLst>
        </pc:spChg>
        <pc:spChg chg="mod">
          <ac:chgData name="Venkataraman, Jaya (Cognizant)" userId="e3ab9db5-fb90-4d74-8163-906ed5cc6616" providerId="ADAL" clId="{F5F0B8F4-F3D8-47E5-B05F-8F556FF5C1D1}" dt="2020-12-18T07:22:39.668" v="1751"/>
          <ac:spMkLst>
            <pc:docMk/>
            <pc:sldMk cId="179251293" sldId="2141"/>
            <ac:spMk id="166" creationId="{BA3F4B73-9C92-48EB-9556-47C0FE35A070}"/>
          </ac:spMkLst>
        </pc:spChg>
        <pc:spChg chg="mod">
          <ac:chgData name="Venkataraman, Jaya (Cognizant)" userId="e3ab9db5-fb90-4d74-8163-906ed5cc6616" providerId="ADAL" clId="{F5F0B8F4-F3D8-47E5-B05F-8F556FF5C1D1}" dt="2020-12-18T07:22:39.668" v="1751"/>
          <ac:spMkLst>
            <pc:docMk/>
            <pc:sldMk cId="179251293" sldId="2141"/>
            <ac:spMk id="167" creationId="{0EB093F0-2F6C-4A75-BB92-364E71E1F9FF}"/>
          </ac:spMkLst>
        </pc:spChg>
        <pc:spChg chg="mod">
          <ac:chgData name="Venkataraman, Jaya (Cognizant)" userId="e3ab9db5-fb90-4d74-8163-906ed5cc6616" providerId="ADAL" clId="{F5F0B8F4-F3D8-47E5-B05F-8F556FF5C1D1}" dt="2020-12-18T07:22:39.668" v="1751"/>
          <ac:spMkLst>
            <pc:docMk/>
            <pc:sldMk cId="179251293" sldId="2141"/>
            <ac:spMk id="168" creationId="{609D24DE-63FF-4075-ACC2-351894785EFD}"/>
          </ac:spMkLst>
        </pc:spChg>
        <pc:spChg chg="mod">
          <ac:chgData name="Venkataraman, Jaya (Cognizant)" userId="e3ab9db5-fb90-4d74-8163-906ed5cc6616" providerId="ADAL" clId="{F5F0B8F4-F3D8-47E5-B05F-8F556FF5C1D1}" dt="2020-12-18T07:22:39.668" v="1751"/>
          <ac:spMkLst>
            <pc:docMk/>
            <pc:sldMk cId="179251293" sldId="2141"/>
            <ac:spMk id="169" creationId="{309B7955-71EF-4ECC-BEAC-3B1F77B52174}"/>
          </ac:spMkLst>
        </pc:spChg>
        <pc:spChg chg="mod">
          <ac:chgData name="Venkataraman, Jaya (Cognizant)" userId="e3ab9db5-fb90-4d74-8163-906ed5cc6616" providerId="ADAL" clId="{F5F0B8F4-F3D8-47E5-B05F-8F556FF5C1D1}" dt="2020-12-18T07:22:39.668" v="1751"/>
          <ac:spMkLst>
            <pc:docMk/>
            <pc:sldMk cId="179251293" sldId="2141"/>
            <ac:spMk id="170" creationId="{5DE4EFD7-95CD-4C64-B73C-F88D2723A76B}"/>
          </ac:spMkLst>
        </pc:spChg>
        <pc:spChg chg="mod">
          <ac:chgData name="Venkataraman, Jaya (Cognizant)" userId="e3ab9db5-fb90-4d74-8163-906ed5cc6616" providerId="ADAL" clId="{F5F0B8F4-F3D8-47E5-B05F-8F556FF5C1D1}" dt="2020-12-18T07:22:39.668" v="1751"/>
          <ac:spMkLst>
            <pc:docMk/>
            <pc:sldMk cId="179251293" sldId="2141"/>
            <ac:spMk id="173" creationId="{2AAECD24-7972-48B7-BD4F-23FF5ED0FE5D}"/>
          </ac:spMkLst>
        </pc:spChg>
        <pc:spChg chg="mod">
          <ac:chgData name="Venkataraman, Jaya (Cognizant)" userId="e3ab9db5-fb90-4d74-8163-906ed5cc6616" providerId="ADAL" clId="{F5F0B8F4-F3D8-47E5-B05F-8F556FF5C1D1}" dt="2020-12-18T07:22:39.668" v="1751"/>
          <ac:spMkLst>
            <pc:docMk/>
            <pc:sldMk cId="179251293" sldId="2141"/>
            <ac:spMk id="174" creationId="{FCB8B8C7-FDFC-4788-9663-9FCC6E58ED7D}"/>
          </ac:spMkLst>
        </pc:spChg>
        <pc:spChg chg="mod">
          <ac:chgData name="Venkataraman, Jaya (Cognizant)" userId="e3ab9db5-fb90-4d74-8163-906ed5cc6616" providerId="ADAL" clId="{F5F0B8F4-F3D8-47E5-B05F-8F556FF5C1D1}" dt="2020-12-18T07:22:39.668" v="1751"/>
          <ac:spMkLst>
            <pc:docMk/>
            <pc:sldMk cId="179251293" sldId="2141"/>
            <ac:spMk id="177" creationId="{96EE38F7-074B-4C03-B896-D88D044DAF14}"/>
          </ac:spMkLst>
        </pc:spChg>
        <pc:spChg chg="mod">
          <ac:chgData name="Venkataraman, Jaya (Cognizant)" userId="e3ab9db5-fb90-4d74-8163-906ed5cc6616" providerId="ADAL" clId="{F5F0B8F4-F3D8-47E5-B05F-8F556FF5C1D1}" dt="2020-12-18T07:22:39.668" v="1751"/>
          <ac:spMkLst>
            <pc:docMk/>
            <pc:sldMk cId="179251293" sldId="2141"/>
            <ac:spMk id="179" creationId="{D5F17A68-680D-4E79-9E9F-9DB5FD53C286}"/>
          </ac:spMkLst>
        </pc:spChg>
        <pc:spChg chg="mod">
          <ac:chgData name="Venkataraman, Jaya (Cognizant)" userId="e3ab9db5-fb90-4d74-8163-906ed5cc6616" providerId="ADAL" clId="{F5F0B8F4-F3D8-47E5-B05F-8F556FF5C1D1}" dt="2020-12-18T07:22:39.668" v="1751"/>
          <ac:spMkLst>
            <pc:docMk/>
            <pc:sldMk cId="179251293" sldId="2141"/>
            <ac:spMk id="182" creationId="{95E6A8A6-6E7B-4406-8F0E-FF470712AC79}"/>
          </ac:spMkLst>
        </pc:spChg>
        <pc:spChg chg="mod">
          <ac:chgData name="Venkataraman, Jaya (Cognizant)" userId="e3ab9db5-fb90-4d74-8163-906ed5cc6616" providerId="ADAL" clId="{F5F0B8F4-F3D8-47E5-B05F-8F556FF5C1D1}" dt="2020-12-18T07:22:39.668" v="1751"/>
          <ac:spMkLst>
            <pc:docMk/>
            <pc:sldMk cId="179251293" sldId="2141"/>
            <ac:spMk id="183" creationId="{D078DA1C-CBF1-4FC2-8E73-86CEC9E67C7D}"/>
          </ac:spMkLst>
        </pc:spChg>
        <pc:spChg chg="mod">
          <ac:chgData name="Venkataraman, Jaya (Cognizant)" userId="e3ab9db5-fb90-4d74-8163-906ed5cc6616" providerId="ADAL" clId="{F5F0B8F4-F3D8-47E5-B05F-8F556FF5C1D1}" dt="2020-12-18T07:22:39.668" v="1751"/>
          <ac:spMkLst>
            <pc:docMk/>
            <pc:sldMk cId="179251293" sldId="2141"/>
            <ac:spMk id="187" creationId="{059FEC74-65B8-43A2-833C-F1A367A03721}"/>
          </ac:spMkLst>
        </pc:spChg>
        <pc:spChg chg="mod">
          <ac:chgData name="Venkataraman, Jaya (Cognizant)" userId="e3ab9db5-fb90-4d74-8163-906ed5cc6616" providerId="ADAL" clId="{F5F0B8F4-F3D8-47E5-B05F-8F556FF5C1D1}" dt="2020-12-18T07:22:39.668" v="1751"/>
          <ac:spMkLst>
            <pc:docMk/>
            <pc:sldMk cId="179251293" sldId="2141"/>
            <ac:spMk id="188" creationId="{8BBF37BE-D0C2-4DBA-8C78-26B787BD0B79}"/>
          </ac:spMkLst>
        </pc:spChg>
        <pc:spChg chg="mod">
          <ac:chgData name="Venkataraman, Jaya (Cognizant)" userId="e3ab9db5-fb90-4d74-8163-906ed5cc6616" providerId="ADAL" clId="{F5F0B8F4-F3D8-47E5-B05F-8F556FF5C1D1}" dt="2020-12-18T07:22:39.668" v="1751"/>
          <ac:spMkLst>
            <pc:docMk/>
            <pc:sldMk cId="179251293" sldId="2141"/>
            <ac:spMk id="192" creationId="{20A379DB-F43D-4409-B68A-8D86AA9F9AAE}"/>
          </ac:spMkLst>
        </pc:spChg>
        <pc:spChg chg="mod">
          <ac:chgData name="Venkataraman, Jaya (Cognizant)" userId="e3ab9db5-fb90-4d74-8163-906ed5cc6616" providerId="ADAL" clId="{F5F0B8F4-F3D8-47E5-B05F-8F556FF5C1D1}" dt="2020-12-18T07:22:39.668" v="1751"/>
          <ac:spMkLst>
            <pc:docMk/>
            <pc:sldMk cId="179251293" sldId="2141"/>
            <ac:spMk id="194" creationId="{3EFD7F37-4969-4B7B-B624-04E271124950}"/>
          </ac:spMkLst>
        </pc:spChg>
        <pc:spChg chg="mod">
          <ac:chgData name="Venkataraman, Jaya (Cognizant)" userId="e3ab9db5-fb90-4d74-8163-906ed5cc6616" providerId="ADAL" clId="{F5F0B8F4-F3D8-47E5-B05F-8F556FF5C1D1}" dt="2020-12-18T07:22:39.668" v="1751"/>
          <ac:spMkLst>
            <pc:docMk/>
            <pc:sldMk cId="179251293" sldId="2141"/>
            <ac:spMk id="195" creationId="{B56CC495-3DF7-4EA7-999F-0036DE9F606D}"/>
          </ac:spMkLst>
        </pc:spChg>
        <pc:spChg chg="mod">
          <ac:chgData name="Venkataraman, Jaya (Cognizant)" userId="e3ab9db5-fb90-4d74-8163-906ed5cc6616" providerId="ADAL" clId="{F5F0B8F4-F3D8-47E5-B05F-8F556FF5C1D1}" dt="2020-12-18T07:22:39.668" v="1751"/>
          <ac:spMkLst>
            <pc:docMk/>
            <pc:sldMk cId="179251293" sldId="2141"/>
            <ac:spMk id="198" creationId="{FA194004-4163-403A-98CA-43C241E84CE1}"/>
          </ac:spMkLst>
        </pc:spChg>
        <pc:spChg chg="mod">
          <ac:chgData name="Venkataraman, Jaya (Cognizant)" userId="e3ab9db5-fb90-4d74-8163-906ed5cc6616" providerId="ADAL" clId="{F5F0B8F4-F3D8-47E5-B05F-8F556FF5C1D1}" dt="2020-12-18T07:22:39.668" v="1751"/>
          <ac:spMkLst>
            <pc:docMk/>
            <pc:sldMk cId="179251293" sldId="2141"/>
            <ac:spMk id="199" creationId="{342803EF-FE88-4A43-8FFB-9A7507702357}"/>
          </ac:spMkLst>
        </pc:spChg>
        <pc:spChg chg="mod">
          <ac:chgData name="Venkataraman, Jaya (Cognizant)" userId="e3ab9db5-fb90-4d74-8163-906ed5cc6616" providerId="ADAL" clId="{F5F0B8F4-F3D8-47E5-B05F-8F556FF5C1D1}" dt="2020-12-18T07:22:39.668" v="1751"/>
          <ac:spMkLst>
            <pc:docMk/>
            <pc:sldMk cId="179251293" sldId="2141"/>
            <ac:spMk id="200" creationId="{4C594FBA-67D0-42B7-A3D6-F4CC76B66793}"/>
          </ac:spMkLst>
        </pc:spChg>
        <pc:spChg chg="mod">
          <ac:chgData name="Venkataraman, Jaya (Cognizant)" userId="e3ab9db5-fb90-4d74-8163-906ed5cc6616" providerId="ADAL" clId="{F5F0B8F4-F3D8-47E5-B05F-8F556FF5C1D1}" dt="2020-12-18T07:22:39.668" v="1751"/>
          <ac:spMkLst>
            <pc:docMk/>
            <pc:sldMk cId="179251293" sldId="2141"/>
            <ac:spMk id="201" creationId="{56F92D62-C327-4E20-B0CF-CDC44974D519}"/>
          </ac:spMkLst>
        </pc:spChg>
        <pc:spChg chg="mod">
          <ac:chgData name="Venkataraman, Jaya (Cognizant)" userId="e3ab9db5-fb90-4d74-8163-906ed5cc6616" providerId="ADAL" clId="{F5F0B8F4-F3D8-47E5-B05F-8F556FF5C1D1}" dt="2020-12-18T07:22:39.668" v="1751"/>
          <ac:spMkLst>
            <pc:docMk/>
            <pc:sldMk cId="179251293" sldId="2141"/>
            <ac:spMk id="202" creationId="{EAD8FF57-B78F-497F-A53C-6026B256A6DE}"/>
          </ac:spMkLst>
        </pc:spChg>
        <pc:spChg chg="mod">
          <ac:chgData name="Venkataraman, Jaya (Cognizant)" userId="e3ab9db5-fb90-4d74-8163-906ed5cc6616" providerId="ADAL" clId="{F5F0B8F4-F3D8-47E5-B05F-8F556FF5C1D1}" dt="2020-12-18T07:22:39.668" v="1751"/>
          <ac:spMkLst>
            <pc:docMk/>
            <pc:sldMk cId="179251293" sldId="2141"/>
            <ac:spMk id="203" creationId="{4A540963-94FA-4A39-991E-E89E9A0F0404}"/>
          </ac:spMkLst>
        </pc:spChg>
        <pc:spChg chg="mod">
          <ac:chgData name="Venkataraman, Jaya (Cognizant)" userId="e3ab9db5-fb90-4d74-8163-906ed5cc6616" providerId="ADAL" clId="{F5F0B8F4-F3D8-47E5-B05F-8F556FF5C1D1}" dt="2020-12-18T07:22:39.668" v="1751"/>
          <ac:spMkLst>
            <pc:docMk/>
            <pc:sldMk cId="179251293" sldId="2141"/>
            <ac:spMk id="204" creationId="{7C184571-E8F1-430E-B436-AD3EA49A0FE5}"/>
          </ac:spMkLst>
        </pc:spChg>
        <pc:spChg chg="mod">
          <ac:chgData name="Venkataraman, Jaya (Cognizant)" userId="e3ab9db5-fb90-4d74-8163-906ed5cc6616" providerId="ADAL" clId="{F5F0B8F4-F3D8-47E5-B05F-8F556FF5C1D1}" dt="2020-12-18T07:22:39.668" v="1751"/>
          <ac:spMkLst>
            <pc:docMk/>
            <pc:sldMk cId="179251293" sldId="2141"/>
            <ac:spMk id="205" creationId="{7BB64CE8-3442-4F92-84E0-A8FE17071141}"/>
          </ac:spMkLst>
        </pc:spChg>
        <pc:spChg chg="mod">
          <ac:chgData name="Venkataraman, Jaya (Cognizant)" userId="e3ab9db5-fb90-4d74-8163-906ed5cc6616" providerId="ADAL" clId="{F5F0B8F4-F3D8-47E5-B05F-8F556FF5C1D1}" dt="2020-12-18T07:22:39.668" v="1751"/>
          <ac:spMkLst>
            <pc:docMk/>
            <pc:sldMk cId="179251293" sldId="2141"/>
            <ac:spMk id="206" creationId="{41B164F8-F2D1-4957-BFA9-CCDAA194DAB5}"/>
          </ac:spMkLst>
        </pc:spChg>
        <pc:spChg chg="mod">
          <ac:chgData name="Venkataraman, Jaya (Cognizant)" userId="e3ab9db5-fb90-4d74-8163-906ed5cc6616" providerId="ADAL" clId="{F5F0B8F4-F3D8-47E5-B05F-8F556FF5C1D1}" dt="2020-12-18T07:22:39.668" v="1751"/>
          <ac:spMkLst>
            <pc:docMk/>
            <pc:sldMk cId="179251293" sldId="2141"/>
            <ac:spMk id="208" creationId="{8F4FF807-164D-4ACB-A5ED-6DDC4CF2006B}"/>
          </ac:spMkLst>
        </pc:spChg>
        <pc:spChg chg="mod">
          <ac:chgData name="Venkataraman, Jaya (Cognizant)" userId="e3ab9db5-fb90-4d74-8163-906ed5cc6616" providerId="ADAL" clId="{F5F0B8F4-F3D8-47E5-B05F-8F556FF5C1D1}" dt="2020-12-18T07:22:39.668" v="1751"/>
          <ac:spMkLst>
            <pc:docMk/>
            <pc:sldMk cId="179251293" sldId="2141"/>
            <ac:spMk id="209" creationId="{7FE5720F-9708-4B2A-8B84-AEC4F318C4C4}"/>
          </ac:spMkLst>
        </pc:spChg>
        <pc:spChg chg="mod">
          <ac:chgData name="Venkataraman, Jaya (Cognizant)" userId="e3ab9db5-fb90-4d74-8163-906ed5cc6616" providerId="ADAL" clId="{F5F0B8F4-F3D8-47E5-B05F-8F556FF5C1D1}" dt="2020-12-18T07:22:39.668" v="1751"/>
          <ac:spMkLst>
            <pc:docMk/>
            <pc:sldMk cId="179251293" sldId="2141"/>
            <ac:spMk id="210" creationId="{C5BE01E3-704C-4DCB-8160-2B226510574F}"/>
          </ac:spMkLst>
        </pc:spChg>
        <pc:spChg chg="mod">
          <ac:chgData name="Venkataraman, Jaya (Cognizant)" userId="e3ab9db5-fb90-4d74-8163-906ed5cc6616" providerId="ADAL" clId="{F5F0B8F4-F3D8-47E5-B05F-8F556FF5C1D1}" dt="2020-12-18T07:22:39.668" v="1751"/>
          <ac:spMkLst>
            <pc:docMk/>
            <pc:sldMk cId="179251293" sldId="2141"/>
            <ac:spMk id="211" creationId="{DBD8A913-AE5A-46CC-B4AB-5F0714EB3522}"/>
          </ac:spMkLst>
        </pc:spChg>
        <pc:spChg chg="mod">
          <ac:chgData name="Venkataraman, Jaya (Cognizant)" userId="e3ab9db5-fb90-4d74-8163-906ed5cc6616" providerId="ADAL" clId="{F5F0B8F4-F3D8-47E5-B05F-8F556FF5C1D1}" dt="2020-12-18T07:22:39.668" v="1751"/>
          <ac:spMkLst>
            <pc:docMk/>
            <pc:sldMk cId="179251293" sldId="2141"/>
            <ac:spMk id="212" creationId="{D318D6E4-432A-40F4-A627-755949F069CF}"/>
          </ac:spMkLst>
        </pc:spChg>
        <pc:spChg chg="mod">
          <ac:chgData name="Venkataraman, Jaya (Cognizant)" userId="e3ab9db5-fb90-4d74-8163-906ed5cc6616" providerId="ADAL" clId="{F5F0B8F4-F3D8-47E5-B05F-8F556FF5C1D1}" dt="2020-12-18T07:22:39.668" v="1751"/>
          <ac:spMkLst>
            <pc:docMk/>
            <pc:sldMk cId="179251293" sldId="2141"/>
            <ac:spMk id="213" creationId="{824296F5-6725-4A9D-8A7D-9F1956966B01}"/>
          </ac:spMkLst>
        </pc:spChg>
        <pc:spChg chg="mod">
          <ac:chgData name="Venkataraman, Jaya (Cognizant)" userId="e3ab9db5-fb90-4d74-8163-906ed5cc6616" providerId="ADAL" clId="{F5F0B8F4-F3D8-47E5-B05F-8F556FF5C1D1}" dt="2020-12-18T07:22:39.668" v="1751"/>
          <ac:spMkLst>
            <pc:docMk/>
            <pc:sldMk cId="179251293" sldId="2141"/>
            <ac:spMk id="214" creationId="{96F55D2C-BDAB-4250-AC83-D5618BD2342C}"/>
          </ac:spMkLst>
        </pc:spChg>
        <pc:spChg chg="mod">
          <ac:chgData name="Venkataraman, Jaya (Cognizant)" userId="e3ab9db5-fb90-4d74-8163-906ed5cc6616" providerId="ADAL" clId="{F5F0B8F4-F3D8-47E5-B05F-8F556FF5C1D1}" dt="2020-12-18T07:22:39.668" v="1751"/>
          <ac:spMkLst>
            <pc:docMk/>
            <pc:sldMk cId="179251293" sldId="2141"/>
            <ac:spMk id="216" creationId="{5D17E727-378C-472C-8A5A-4869156D2331}"/>
          </ac:spMkLst>
        </pc:spChg>
        <pc:spChg chg="mod">
          <ac:chgData name="Venkataraman, Jaya (Cognizant)" userId="e3ab9db5-fb90-4d74-8163-906ed5cc6616" providerId="ADAL" clId="{F5F0B8F4-F3D8-47E5-B05F-8F556FF5C1D1}" dt="2020-12-18T07:22:39.668" v="1751"/>
          <ac:spMkLst>
            <pc:docMk/>
            <pc:sldMk cId="179251293" sldId="2141"/>
            <ac:spMk id="218" creationId="{FD3BCC93-050A-49B7-ABCF-79399CA96999}"/>
          </ac:spMkLst>
        </pc:spChg>
        <pc:spChg chg="mod">
          <ac:chgData name="Venkataraman, Jaya (Cognizant)" userId="e3ab9db5-fb90-4d74-8163-906ed5cc6616" providerId="ADAL" clId="{F5F0B8F4-F3D8-47E5-B05F-8F556FF5C1D1}" dt="2020-12-18T07:22:39.668" v="1751"/>
          <ac:spMkLst>
            <pc:docMk/>
            <pc:sldMk cId="179251293" sldId="2141"/>
            <ac:spMk id="220" creationId="{63BD1C1D-B007-4B69-881A-9566CD2D9C7F}"/>
          </ac:spMkLst>
        </pc:spChg>
        <pc:spChg chg="mod">
          <ac:chgData name="Venkataraman, Jaya (Cognizant)" userId="e3ab9db5-fb90-4d74-8163-906ed5cc6616" providerId="ADAL" clId="{F5F0B8F4-F3D8-47E5-B05F-8F556FF5C1D1}" dt="2020-12-18T07:22:39.668" v="1751"/>
          <ac:spMkLst>
            <pc:docMk/>
            <pc:sldMk cId="179251293" sldId="2141"/>
            <ac:spMk id="221" creationId="{AFCC08CD-1BB3-462F-943D-F6031E21B013}"/>
          </ac:spMkLst>
        </pc:spChg>
        <pc:spChg chg="mod">
          <ac:chgData name="Venkataraman, Jaya (Cognizant)" userId="e3ab9db5-fb90-4d74-8163-906ed5cc6616" providerId="ADAL" clId="{F5F0B8F4-F3D8-47E5-B05F-8F556FF5C1D1}" dt="2020-12-18T07:22:39.668" v="1751"/>
          <ac:spMkLst>
            <pc:docMk/>
            <pc:sldMk cId="179251293" sldId="2141"/>
            <ac:spMk id="225" creationId="{E6883AF0-9630-425F-8109-760CEECC0A5A}"/>
          </ac:spMkLst>
        </pc:spChg>
        <pc:spChg chg="mod">
          <ac:chgData name="Venkataraman, Jaya (Cognizant)" userId="e3ab9db5-fb90-4d74-8163-906ed5cc6616" providerId="ADAL" clId="{F5F0B8F4-F3D8-47E5-B05F-8F556FF5C1D1}" dt="2020-12-18T07:22:39.668" v="1751"/>
          <ac:spMkLst>
            <pc:docMk/>
            <pc:sldMk cId="179251293" sldId="2141"/>
            <ac:spMk id="226" creationId="{669BB131-DF86-47D5-8D82-51F14D84D595}"/>
          </ac:spMkLst>
        </pc:spChg>
        <pc:spChg chg="mod">
          <ac:chgData name="Venkataraman, Jaya (Cognizant)" userId="e3ab9db5-fb90-4d74-8163-906ed5cc6616" providerId="ADAL" clId="{F5F0B8F4-F3D8-47E5-B05F-8F556FF5C1D1}" dt="2020-12-18T07:22:39.668" v="1751"/>
          <ac:spMkLst>
            <pc:docMk/>
            <pc:sldMk cId="179251293" sldId="2141"/>
            <ac:spMk id="229" creationId="{808AA5CD-3FDD-4F80-9CA7-3B48AC66E1A5}"/>
          </ac:spMkLst>
        </pc:spChg>
        <pc:spChg chg="mod">
          <ac:chgData name="Venkataraman, Jaya (Cognizant)" userId="e3ab9db5-fb90-4d74-8163-906ed5cc6616" providerId="ADAL" clId="{F5F0B8F4-F3D8-47E5-B05F-8F556FF5C1D1}" dt="2020-12-18T07:22:39.668" v="1751"/>
          <ac:spMkLst>
            <pc:docMk/>
            <pc:sldMk cId="179251293" sldId="2141"/>
            <ac:spMk id="237" creationId="{E027F224-D708-4654-9431-9E3E2D5DC9BD}"/>
          </ac:spMkLst>
        </pc:spChg>
        <pc:spChg chg="add mod">
          <ac:chgData name="Venkataraman, Jaya (Cognizant)" userId="e3ab9db5-fb90-4d74-8163-906ed5cc6616" providerId="ADAL" clId="{F5F0B8F4-F3D8-47E5-B05F-8F556FF5C1D1}" dt="2020-12-18T07:40:22.955" v="1912" actId="1076"/>
          <ac:spMkLst>
            <pc:docMk/>
            <pc:sldMk cId="179251293" sldId="2141"/>
            <ac:spMk id="247" creationId="{C5121DDB-A360-4E84-9F0C-9396465878C5}"/>
          </ac:spMkLst>
        </pc:spChg>
        <pc:spChg chg="add mod">
          <ac:chgData name="Venkataraman, Jaya (Cognizant)" userId="e3ab9db5-fb90-4d74-8163-906ed5cc6616" providerId="ADAL" clId="{F5F0B8F4-F3D8-47E5-B05F-8F556FF5C1D1}" dt="2020-12-18T07:25:47.936" v="1804" actId="20577"/>
          <ac:spMkLst>
            <pc:docMk/>
            <pc:sldMk cId="179251293" sldId="2141"/>
            <ac:spMk id="248" creationId="{98AE7D57-5287-4A98-BF56-C36DABB7DF75}"/>
          </ac:spMkLst>
        </pc:spChg>
        <pc:spChg chg="add mod ord">
          <ac:chgData name="Venkataraman, Jaya (Cognizant)" userId="e3ab9db5-fb90-4d74-8163-906ed5cc6616" providerId="ADAL" clId="{F5F0B8F4-F3D8-47E5-B05F-8F556FF5C1D1}" dt="2020-12-18T07:30:12.130" v="1837" actId="167"/>
          <ac:spMkLst>
            <pc:docMk/>
            <pc:sldMk cId="179251293" sldId="2141"/>
            <ac:spMk id="258" creationId="{26A65B18-3004-4279-8540-B1BDA03136D4}"/>
          </ac:spMkLst>
        </pc:spChg>
        <pc:spChg chg="add mod">
          <ac:chgData name="Venkataraman, Jaya (Cognizant)" userId="e3ab9db5-fb90-4d74-8163-906ed5cc6616" providerId="ADAL" clId="{F5F0B8F4-F3D8-47E5-B05F-8F556FF5C1D1}" dt="2020-12-18T07:33:29.571" v="1879" actId="14100"/>
          <ac:spMkLst>
            <pc:docMk/>
            <pc:sldMk cId="179251293" sldId="2141"/>
            <ac:spMk id="260" creationId="{472393A8-9163-4EC2-AC9A-CD09E3EA2334}"/>
          </ac:spMkLst>
        </pc:spChg>
        <pc:spChg chg="add del mod">
          <ac:chgData name="Venkataraman, Jaya (Cognizant)" userId="e3ab9db5-fb90-4d74-8163-906ed5cc6616" providerId="ADAL" clId="{F5F0B8F4-F3D8-47E5-B05F-8F556FF5C1D1}" dt="2020-12-18T07:44:28.598" v="1933"/>
          <ac:spMkLst>
            <pc:docMk/>
            <pc:sldMk cId="179251293" sldId="2141"/>
            <ac:spMk id="273" creationId="{9FC30A8E-7256-4C7D-9DA2-0CCEBC2C7D1E}"/>
          </ac:spMkLst>
        </pc:spChg>
        <pc:spChg chg="add mod">
          <ac:chgData name="Venkataraman, Jaya (Cognizant)" userId="e3ab9db5-fb90-4d74-8163-906ed5cc6616" providerId="ADAL" clId="{F5F0B8F4-F3D8-47E5-B05F-8F556FF5C1D1}" dt="2020-12-18T08:09:28.099" v="2009" actId="1076"/>
          <ac:spMkLst>
            <pc:docMk/>
            <pc:sldMk cId="179251293" sldId="2141"/>
            <ac:spMk id="281" creationId="{2A47B949-0982-466A-861B-302AB5A0F358}"/>
          </ac:spMkLst>
        </pc:spChg>
        <pc:spChg chg="add mod">
          <ac:chgData name="Venkataraman, Jaya (Cognizant)" userId="e3ab9db5-fb90-4d74-8163-906ed5cc6616" providerId="ADAL" clId="{F5F0B8F4-F3D8-47E5-B05F-8F556FF5C1D1}" dt="2020-12-18T08:05:11.854" v="1996" actId="1076"/>
          <ac:spMkLst>
            <pc:docMk/>
            <pc:sldMk cId="179251293" sldId="2141"/>
            <ac:spMk id="282" creationId="{C0AC5CBC-3F44-4334-A8CA-DE514AE06383}"/>
          </ac:spMkLst>
        </pc:spChg>
        <pc:grpChg chg="add del mod">
          <ac:chgData name="Venkataraman, Jaya (Cognizant)" userId="e3ab9db5-fb90-4d74-8163-906ed5cc6616" providerId="ADAL" clId="{F5F0B8F4-F3D8-47E5-B05F-8F556FF5C1D1}" dt="2020-12-18T08:09:03.483" v="2000" actId="478"/>
          <ac:grpSpMkLst>
            <pc:docMk/>
            <pc:sldMk cId="179251293" sldId="2141"/>
            <ac:grpSpMk id="19" creationId="{338C2CB2-5CE0-408D-BB6B-6001664F6011}"/>
          </ac:grpSpMkLst>
        </pc:grpChg>
        <pc:grpChg chg="mod">
          <ac:chgData name="Venkataraman, Jaya (Cognizant)" userId="e3ab9db5-fb90-4d74-8163-906ed5cc6616" providerId="ADAL" clId="{F5F0B8F4-F3D8-47E5-B05F-8F556FF5C1D1}" dt="2020-12-18T08:02:39.757" v="1945" actId="1076"/>
          <ac:grpSpMkLst>
            <pc:docMk/>
            <pc:sldMk cId="179251293" sldId="2141"/>
            <ac:grpSpMk id="41" creationId="{37E72A4C-DAE7-4AD8-9FC5-7686AEBFFE08}"/>
          </ac:grpSpMkLst>
        </pc:grpChg>
        <pc:grpChg chg="add del mod">
          <ac:chgData name="Venkataraman, Jaya (Cognizant)" userId="e3ab9db5-fb90-4d74-8163-906ed5cc6616" providerId="ADAL" clId="{F5F0B8F4-F3D8-47E5-B05F-8F556FF5C1D1}" dt="2020-12-18T07:22:40.951" v="1752"/>
          <ac:grpSpMkLst>
            <pc:docMk/>
            <pc:sldMk cId="179251293" sldId="2141"/>
            <ac:grpSpMk id="162" creationId="{78777E7A-BED9-40CB-AD32-85E39C011913}"/>
          </ac:grpSpMkLst>
        </pc:grpChg>
        <pc:grpChg chg="mod">
          <ac:chgData name="Venkataraman, Jaya (Cognizant)" userId="e3ab9db5-fb90-4d74-8163-906ed5cc6616" providerId="ADAL" clId="{F5F0B8F4-F3D8-47E5-B05F-8F556FF5C1D1}" dt="2020-12-18T07:22:39.668" v="1751"/>
          <ac:grpSpMkLst>
            <pc:docMk/>
            <pc:sldMk cId="179251293" sldId="2141"/>
            <ac:grpSpMk id="180" creationId="{72B69468-D936-42EA-9304-DB037B055B2F}"/>
          </ac:grpSpMkLst>
        </pc:grpChg>
        <pc:picChg chg="del">
          <ac:chgData name="Venkataraman, Jaya (Cognizant)" userId="e3ab9db5-fb90-4d74-8163-906ed5cc6616" providerId="ADAL" clId="{F5F0B8F4-F3D8-47E5-B05F-8F556FF5C1D1}" dt="2020-12-18T06:48:02.011" v="1365" actId="478"/>
          <ac:picMkLst>
            <pc:docMk/>
            <pc:sldMk cId="179251293" sldId="2141"/>
            <ac:picMk id="4" creationId="{9537870A-47C0-452B-861C-E860A08D3EC4}"/>
          </ac:picMkLst>
        </pc:picChg>
        <pc:picChg chg="del">
          <ac:chgData name="Venkataraman, Jaya (Cognizant)" userId="e3ab9db5-fb90-4d74-8163-906ed5cc6616" providerId="ADAL" clId="{F5F0B8F4-F3D8-47E5-B05F-8F556FF5C1D1}" dt="2020-12-18T06:48:02.011" v="1365" actId="478"/>
          <ac:picMkLst>
            <pc:docMk/>
            <pc:sldMk cId="179251293" sldId="2141"/>
            <ac:picMk id="12" creationId="{00000000-0000-0000-0000-000000000000}"/>
          </ac:picMkLst>
        </pc:picChg>
        <pc:picChg chg="del">
          <ac:chgData name="Venkataraman, Jaya (Cognizant)" userId="e3ab9db5-fb90-4d74-8163-906ed5cc6616" providerId="ADAL" clId="{F5F0B8F4-F3D8-47E5-B05F-8F556FF5C1D1}" dt="2020-12-18T06:48:02.011" v="1365" actId="478"/>
          <ac:picMkLst>
            <pc:docMk/>
            <pc:sldMk cId="179251293" sldId="2141"/>
            <ac:picMk id="13" creationId="{00000000-0000-0000-0000-000000000000}"/>
          </ac:picMkLst>
        </pc:picChg>
        <pc:picChg chg="del mod">
          <ac:chgData name="Venkataraman, Jaya (Cognizant)" userId="e3ab9db5-fb90-4d74-8163-906ed5cc6616" providerId="ADAL" clId="{F5F0B8F4-F3D8-47E5-B05F-8F556FF5C1D1}" dt="2020-12-18T07:11:06.855" v="1617" actId="478"/>
          <ac:picMkLst>
            <pc:docMk/>
            <pc:sldMk cId="179251293" sldId="2141"/>
            <ac:picMk id="31" creationId="{232D44EF-4265-4BE2-8930-9B3F0DE94B01}"/>
          </ac:picMkLst>
        </pc:picChg>
        <pc:picChg chg="mod">
          <ac:chgData name="Venkataraman, Jaya (Cognizant)" userId="e3ab9db5-fb90-4d74-8163-906ed5cc6616" providerId="ADAL" clId="{F5F0B8F4-F3D8-47E5-B05F-8F556FF5C1D1}" dt="2020-12-18T08:02:39.757" v="1945" actId="1076"/>
          <ac:picMkLst>
            <pc:docMk/>
            <pc:sldMk cId="179251293" sldId="2141"/>
            <ac:picMk id="32" creationId="{C15A19AF-7572-4615-A5B2-BCDF7820A864}"/>
          </ac:picMkLst>
        </pc:picChg>
        <pc:picChg chg="mod">
          <ac:chgData name="Venkataraman, Jaya (Cognizant)" userId="e3ab9db5-fb90-4d74-8163-906ed5cc6616" providerId="ADAL" clId="{F5F0B8F4-F3D8-47E5-B05F-8F556FF5C1D1}" dt="2020-12-18T08:02:39.757" v="1945" actId="1076"/>
          <ac:picMkLst>
            <pc:docMk/>
            <pc:sldMk cId="179251293" sldId="2141"/>
            <ac:picMk id="33" creationId="{520BA906-B811-453B-BDFB-704DF6BDDED3}"/>
          </ac:picMkLst>
        </pc:picChg>
        <pc:picChg chg="del">
          <ac:chgData name="Venkataraman, Jaya (Cognizant)" userId="e3ab9db5-fb90-4d74-8163-906ed5cc6616" providerId="ADAL" clId="{F5F0B8F4-F3D8-47E5-B05F-8F556FF5C1D1}" dt="2020-12-18T06:48:02.011" v="1365" actId="478"/>
          <ac:picMkLst>
            <pc:docMk/>
            <pc:sldMk cId="179251293" sldId="2141"/>
            <ac:picMk id="43" creationId="{AB46266E-398F-4372-8A25-5ADBB4D53738}"/>
          </ac:picMkLst>
        </pc:picChg>
        <pc:picChg chg="del mod">
          <ac:chgData name="Venkataraman, Jaya (Cognizant)" userId="e3ab9db5-fb90-4d74-8163-906ed5cc6616" providerId="ADAL" clId="{F5F0B8F4-F3D8-47E5-B05F-8F556FF5C1D1}" dt="2020-12-18T07:22:11.170" v="1745" actId="478"/>
          <ac:picMkLst>
            <pc:docMk/>
            <pc:sldMk cId="179251293" sldId="2141"/>
            <ac:picMk id="44" creationId="{8F00B225-A697-43CF-882F-FD93FAC58B38}"/>
          </ac:picMkLst>
        </pc:picChg>
        <pc:picChg chg="mod">
          <ac:chgData name="Venkataraman, Jaya (Cognizant)" userId="e3ab9db5-fb90-4d74-8163-906ed5cc6616" providerId="ADAL" clId="{F5F0B8F4-F3D8-47E5-B05F-8F556FF5C1D1}" dt="2020-12-18T08:02:39.757" v="1945" actId="1076"/>
          <ac:picMkLst>
            <pc:docMk/>
            <pc:sldMk cId="179251293" sldId="2141"/>
            <ac:picMk id="46" creationId="{AFAB9D17-4064-4052-84E2-AAAE544A9E38}"/>
          </ac:picMkLst>
        </pc:picChg>
        <pc:picChg chg="mod">
          <ac:chgData name="Venkataraman, Jaya (Cognizant)" userId="e3ab9db5-fb90-4d74-8163-906ed5cc6616" providerId="ADAL" clId="{F5F0B8F4-F3D8-47E5-B05F-8F556FF5C1D1}" dt="2020-12-18T08:02:39.757" v="1945" actId="1076"/>
          <ac:picMkLst>
            <pc:docMk/>
            <pc:sldMk cId="179251293" sldId="2141"/>
            <ac:picMk id="50" creationId="{9BE03BED-B275-48AD-AE91-EFAA650F090C}"/>
          </ac:picMkLst>
        </pc:picChg>
        <pc:picChg chg="mod">
          <ac:chgData name="Venkataraman, Jaya (Cognizant)" userId="e3ab9db5-fb90-4d74-8163-906ed5cc6616" providerId="ADAL" clId="{F5F0B8F4-F3D8-47E5-B05F-8F556FF5C1D1}" dt="2020-12-18T08:02:39.757" v="1945" actId="1076"/>
          <ac:picMkLst>
            <pc:docMk/>
            <pc:sldMk cId="179251293" sldId="2141"/>
            <ac:picMk id="51" creationId="{16C8053E-2310-4E56-B34E-C3630639CD6C}"/>
          </ac:picMkLst>
        </pc:picChg>
        <pc:picChg chg="mod">
          <ac:chgData name="Venkataraman, Jaya (Cognizant)" userId="e3ab9db5-fb90-4d74-8163-906ed5cc6616" providerId="ADAL" clId="{F5F0B8F4-F3D8-47E5-B05F-8F556FF5C1D1}" dt="2020-12-18T08:02:39.757" v="1945" actId="1076"/>
          <ac:picMkLst>
            <pc:docMk/>
            <pc:sldMk cId="179251293" sldId="2141"/>
            <ac:picMk id="52" creationId="{C3A81AB6-1545-41F2-A6CF-62FA31415F1B}"/>
          </ac:picMkLst>
        </pc:picChg>
        <pc:picChg chg="mod">
          <ac:chgData name="Venkataraman, Jaya (Cognizant)" userId="e3ab9db5-fb90-4d74-8163-906ed5cc6616" providerId="ADAL" clId="{F5F0B8F4-F3D8-47E5-B05F-8F556FF5C1D1}" dt="2020-12-18T08:02:39.757" v="1945" actId="1076"/>
          <ac:picMkLst>
            <pc:docMk/>
            <pc:sldMk cId="179251293" sldId="2141"/>
            <ac:picMk id="59" creationId="{7324EB6B-F8CB-437F-AD07-B7188203F16A}"/>
          </ac:picMkLst>
        </pc:picChg>
        <pc:picChg chg="del mod">
          <ac:chgData name="Venkataraman, Jaya (Cognizant)" userId="e3ab9db5-fb90-4d74-8163-906ed5cc6616" providerId="ADAL" clId="{F5F0B8F4-F3D8-47E5-B05F-8F556FF5C1D1}" dt="2020-12-18T07:01:07.522" v="1440" actId="478"/>
          <ac:picMkLst>
            <pc:docMk/>
            <pc:sldMk cId="179251293" sldId="2141"/>
            <ac:picMk id="62" creationId="{9D988A98-B895-4C73-9E30-2E0D2EEFC96E}"/>
          </ac:picMkLst>
        </pc:picChg>
        <pc:picChg chg="del mod">
          <ac:chgData name="Venkataraman, Jaya (Cognizant)" userId="e3ab9db5-fb90-4d74-8163-906ed5cc6616" providerId="ADAL" clId="{F5F0B8F4-F3D8-47E5-B05F-8F556FF5C1D1}" dt="2020-12-18T07:01:11.325" v="1442" actId="478"/>
          <ac:picMkLst>
            <pc:docMk/>
            <pc:sldMk cId="179251293" sldId="2141"/>
            <ac:picMk id="63" creationId="{3A0644A0-4359-486B-A87D-9EEA94626B4B}"/>
          </ac:picMkLst>
        </pc:picChg>
        <pc:picChg chg="mod">
          <ac:chgData name="Venkataraman, Jaya (Cognizant)" userId="e3ab9db5-fb90-4d74-8163-906ed5cc6616" providerId="ADAL" clId="{F5F0B8F4-F3D8-47E5-B05F-8F556FF5C1D1}" dt="2020-12-18T08:02:39.757" v="1945" actId="1076"/>
          <ac:picMkLst>
            <pc:docMk/>
            <pc:sldMk cId="179251293" sldId="2141"/>
            <ac:picMk id="65" creationId="{E9374376-3091-46B6-A0CA-FFB1DDBDAD4B}"/>
          </ac:picMkLst>
        </pc:picChg>
        <pc:picChg chg="mod">
          <ac:chgData name="Venkataraman, Jaya (Cognizant)" userId="e3ab9db5-fb90-4d74-8163-906ed5cc6616" providerId="ADAL" clId="{F5F0B8F4-F3D8-47E5-B05F-8F556FF5C1D1}" dt="2020-12-18T08:02:39.757" v="1945" actId="1076"/>
          <ac:picMkLst>
            <pc:docMk/>
            <pc:sldMk cId="179251293" sldId="2141"/>
            <ac:picMk id="69" creationId="{A870ABC3-828F-425B-B260-76E4D016DA5F}"/>
          </ac:picMkLst>
        </pc:picChg>
        <pc:picChg chg="del mod">
          <ac:chgData name="Venkataraman, Jaya (Cognizant)" userId="e3ab9db5-fb90-4d74-8163-906ed5cc6616" providerId="ADAL" clId="{F5F0B8F4-F3D8-47E5-B05F-8F556FF5C1D1}" dt="2020-12-18T08:09:11.298" v="2004" actId="478"/>
          <ac:picMkLst>
            <pc:docMk/>
            <pc:sldMk cId="179251293" sldId="2141"/>
            <ac:picMk id="70" creationId="{DCB7AF42-1EE8-4D21-A54B-45F1ACE51A7A}"/>
          </ac:picMkLst>
        </pc:picChg>
        <pc:picChg chg="del">
          <ac:chgData name="Venkataraman, Jaya (Cognizant)" userId="e3ab9db5-fb90-4d74-8163-906ed5cc6616" providerId="ADAL" clId="{F5F0B8F4-F3D8-47E5-B05F-8F556FF5C1D1}" dt="2020-12-18T06:48:02.011" v="1365" actId="478"/>
          <ac:picMkLst>
            <pc:docMk/>
            <pc:sldMk cId="179251293" sldId="2141"/>
            <ac:picMk id="79" creationId="{8750F860-94B9-43BB-800D-5A48B884C0F0}"/>
          </ac:picMkLst>
        </pc:picChg>
        <pc:picChg chg="mod">
          <ac:chgData name="Venkataraman, Jaya (Cognizant)" userId="e3ab9db5-fb90-4d74-8163-906ed5cc6616" providerId="ADAL" clId="{F5F0B8F4-F3D8-47E5-B05F-8F556FF5C1D1}" dt="2020-12-18T08:02:39.757" v="1945" actId="1076"/>
          <ac:picMkLst>
            <pc:docMk/>
            <pc:sldMk cId="179251293" sldId="2141"/>
            <ac:picMk id="86" creationId="{ECA32B02-3EF9-4B89-9DAD-F01C1C7F0432}"/>
          </ac:picMkLst>
        </pc:picChg>
        <pc:picChg chg="del mod">
          <ac:chgData name="Venkataraman, Jaya (Cognizant)" userId="e3ab9db5-fb90-4d74-8163-906ed5cc6616" providerId="ADAL" clId="{F5F0B8F4-F3D8-47E5-B05F-8F556FF5C1D1}" dt="2020-12-18T07:14:18.327" v="1633" actId="478"/>
          <ac:picMkLst>
            <pc:docMk/>
            <pc:sldMk cId="179251293" sldId="2141"/>
            <ac:picMk id="94" creationId="{187418CC-0719-4F50-A7BE-62A32D667151}"/>
          </ac:picMkLst>
        </pc:picChg>
        <pc:picChg chg="del mod">
          <ac:chgData name="Venkataraman, Jaya (Cognizant)" userId="e3ab9db5-fb90-4d74-8163-906ed5cc6616" providerId="ADAL" clId="{F5F0B8F4-F3D8-47E5-B05F-8F556FF5C1D1}" dt="2020-12-18T08:09:05.728" v="2001" actId="478"/>
          <ac:picMkLst>
            <pc:docMk/>
            <pc:sldMk cId="179251293" sldId="2141"/>
            <ac:picMk id="106" creationId="{343AFF90-45E4-43E8-9C03-B5B1A076AAAA}"/>
          </ac:picMkLst>
        </pc:picChg>
        <pc:picChg chg="del mod">
          <ac:chgData name="Venkataraman, Jaya (Cognizant)" userId="e3ab9db5-fb90-4d74-8163-906ed5cc6616" providerId="ADAL" clId="{F5F0B8F4-F3D8-47E5-B05F-8F556FF5C1D1}" dt="2020-12-18T06:57:52.847" v="1410" actId="478"/>
          <ac:picMkLst>
            <pc:docMk/>
            <pc:sldMk cId="179251293" sldId="2141"/>
            <ac:picMk id="107" creationId="{29DDFEEE-7BB9-4880-84EA-A1E10EE5CEFC}"/>
          </ac:picMkLst>
        </pc:picChg>
        <pc:picChg chg="del mod">
          <ac:chgData name="Venkataraman, Jaya (Cognizant)" userId="e3ab9db5-fb90-4d74-8163-906ed5cc6616" providerId="ADAL" clId="{F5F0B8F4-F3D8-47E5-B05F-8F556FF5C1D1}" dt="2020-12-18T08:09:32.317" v="2011" actId="478"/>
          <ac:picMkLst>
            <pc:docMk/>
            <pc:sldMk cId="179251293" sldId="2141"/>
            <ac:picMk id="108" creationId="{A46A45FA-94A2-4639-B4F1-1B9A748E9863}"/>
          </ac:picMkLst>
        </pc:picChg>
        <pc:picChg chg="del mod">
          <ac:chgData name="Venkataraman, Jaya (Cognizant)" userId="e3ab9db5-fb90-4d74-8163-906ed5cc6616" providerId="ADAL" clId="{F5F0B8F4-F3D8-47E5-B05F-8F556FF5C1D1}" dt="2020-12-18T07:11:51.640" v="1623" actId="478"/>
          <ac:picMkLst>
            <pc:docMk/>
            <pc:sldMk cId="179251293" sldId="2141"/>
            <ac:picMk id="122" creationId="{A9577F12-248E-4836-844A-DC1C1A6632B2}"/>
          </ac:picMkLst>
        </pc:picChg>
        <pc:picChg chg="mod">
          <ac:chgData name="Venkataraman, Jaya (Cognizant)" userId="e3ab9db5-fb90-4d74-8163-906ed5cc6616" providerId="ADAL" clId="{F5F0B8F4-F3D8-47E5-B05F-8F556FF5C1D1}" dt="2020-12-18T08:02:39.757" v="1945" actId="1076"/>
          <ac:picMkLst>
            <pc:docMk/>
            <pc:sldMk cId="179251293" sldId="2141"/>
            <ac:picMk id="123" creationId="{0C3F523D-42A9-420C-BA85-7493B851637B}"/>
          </ac:picMkLst>
        </pc:picChg>
        <pc:picChg chg="mod">
          <ac:chgData name="Venkataraman, Jaya (Cognizant)" userId="e3ab9db5-fb90-4d74-8163-906ed5cc6616" providerId="ADAL" clId="{F5F0B8F4-F3D8-47E5-B05F-8F556FF5C1D1}" dt="2020-12-18T08:02:39.757" v="1945" actId="1076"/>
          <ac:picMkLst>
            <pc:docMk/>
            <pc:sldMk cId="179251293" sldId="2141"/>
            <ac:picMk id="124" creationId="{BBF0566A-58D4-438B-8F45-761E4CE7FB87}"/>
          </ac:picMkLst>
        </pc:picChg>
        <pc:picChg chg="del mod">
          <ac:chgData name="Venkataraman, Jaya (Cognizant)" userId="e3ab9db5-fb90-4d74-8163-906ed5cc6616" providerId="ADAL" clId="{F5F0B8F4-F3D8-47E5-B05F-8F556FF5C1D1}" dt="2020-12-18T07:01:17.957" v="1445" actId="478"/>
          <ac:picMkLst>
            <pc:docMk/>
            <pc:sldMk cId="179251293" sldId="2141"/>
            <ac:picMk id="126" creationId="{967981D5-C5DB-4B4D-844B-04AAEF0F6D8B}"/>
          </ac:picMkLst>
        </pc:picChg>
        <pc:picChg chg="mod">
          <ac:chgData name="Venkataraman, Jaya (Cognizant)" userId="e3ab9db5-fb90-4d74-8163-906ed5cc6616" providerId="ADAL" clId="{F5F0B8F4-F3D8-47E5-B05F-8F556FF5C1D1}" dt="2020-12-18T08:02:39.757" v="1945" actId="1076"/>
          <ac:picMkLst>
            <pc:docMk/>
            <pc:sldMk cId="179251293" sldId="2141"/>
            <ac:picMk id="131" creationId="{C9B1350B-B20A-4E8D-833F-B0CE5F72E83F}"/>
          </ac:picMkLst>
        </pc:picChg>
        <pc:picChg chg="mod">
          <ac:chgData name="Venkataraman, Jaya (Cognizant)" userId="e3ab9db5-fb90-4d74-8163-906ed5cc6616" providerId="ADAL" clId="{F5F0B8F4-F3D8-47E5-B05F-8F556FF5C1D1}" dt="2020-12-18T08:02:39.757" v="1945" actId="1076"/>
          <ac:picMkLst>
            <pc:docMk/>
            <pc:sldMk cId="179251293" sldId="2141"/>
            <ac:picMk id="132" creationId="{2F7A7ECA-B986-49BF-B284-157256DA2EBB}"/>
          </ac:picMkLst>
        </pc:picChg>
        <pc:picChg chg="mod">
          <ac:chgData name="Venkataraman, Jaya (Cognizant)" userId="e3ab9db5-fb90-4d74-8163-906ed5cc6616" providerId="ADAL" clId="{F5F0B8F4-F3D8-47E5-B05F-8F556FF5C1D1}" dt="2020-12-18T08:02:39.757" v="1945" actId="1076"/>
          <ac:picMkLst>
            <pc:docMk/>
            <pc:sldMk cId="179251293" sldId="2141"/>
            <ac:picMk id="133" creationId="{F1B074A1-5A99-47B8-9702-FED62306C2A7}"/>
          </ac:picMkLst>
        </pc:picChg>
        <pc:picChg chg="add mod">
          <ac:chgData name="Venkataraman, Jaya (Cognizant)" userId="e3ab9db5-fb90-4d74-8163-906ed5cc6616" providerId="ADAL" clId="{F5F0B8F4-F3D8-47E5-B05F-8F556FF5C1D1}" dt="2020-12-18T07:01:52.150" v="1452" actId="1076"/>
          <ac:picMkLst>
            <pc:docMk/>
            <pc:sldMk cId="179251293" sldId="2141"/>
            <ac:picMk id="134" creationId="{FFD61532-BD0C-4500-A3A7-62D276A313C7}"/>
          </ac:picMkLst>
        </pc:picChg>
        <pc:picChg chg="add mod">
          <ac:chgData name="Venkataraman, Jaya (Cognizant)" userId="e3ab9db5-fb90-4d74-8163-906ed5cc6616" providerId="ADAL" clId="{F5F0B8F4-F3D8-47E5-B05F-8F556FF5C1D1}" dt="2020-12-18T07:01:42.408" v="1450" actId="1076"/>
          <ac:picMkLst>
            <pc:docMk/>
            <pc:sldMk cId="179251293" sldId="2141"/>
            <ac:picMk id="135" creationId="{299AA299-7AD5-4829-8FAA-100340250B98}"/>
          </ac:picMkLst>
        </pc:picChg>
        <pc:picChg chg="add mod">
          <ac:chgData name="Venkataraman, Jaya (Cognizant)" userId="e3ab9db5-fb90-4d74-8163-906ed5cc6616" providerId="ADAL" clId="{F5F0B8F4-F3D8-47E5-B05F-8F556FF5C1D1}" dt="2020-12-18T08:09:34.777" v="2012" actId="14100"/>
          <ac:picMkLst>
            <pc:docMk/>
            <pc:sldMk cId="179251293" sldId="2141"/>
            <ac:picMk id="136" creationId="{27C971C8-69DE-408F-921E-6D4841AB619D}"/>
          </ac:picMkLst>
        </pc:picChg>
        <pc:picChg chg="add mod">
          <ac:chgData name="Venkataraman, Jaya (Cognizant)" userId="e3ab9db5-fb90-4d74-8163-906ed5cc6616" providerId="ADAL" clId="{F5F0B8F4-F3D8-47E5-B05F-8F556FF5C1D1}" dt="2020-12-18T07:24:04.932" v="1777" actId="1076"/>
          <ac:picMkLst>
            <pc:docMk/>
            <pc:sldMk cId="179251293" sldId="2141"/>
            <ac:picMk id="140" creationId="{20C7ADD4-4366-4501-8724-273FDE8C0941}"/>
          </ac:picMkLst>
        </pc:picChg>
        <pc:picChg chg="add mod ord">
          <ac:chgData name="Venkataraman, Jaya (Cognizant)" userId="e3ab9db5-fb90-4d74-8163-906ed5cc6616" providerId="ADAL" clId="{F5F0B8F4-F3D8-47E5-B05F-8F556FF5C1D1}" dt="2020-12-18T07:31:04.129" v="1849" actId="166"/>
          <ac:picMkLst>
            <pc:docMk/>
            <pc:sldMk cId="179251293" sldId="2141"/>
            <ac:picMk id="143" creationId="{7C7DA53B-CF4C-4CE5-8431-6D5997FFEDE1}"/>
          </ac:picMkLst>
        </pc:picChg>
        <pc:picChg chg="add mod ord">
          <ac:chgData name="Venkataraman, Jaya (Cognizant)" userId="e3ab9db5-fb90-4d74-8163-906ed5cc6616" providerId="ADAL" clId="{F5F0B8F4-F3D8-47E5-B05F-8F556FF5C1D1}" dt="2020-12-18T07:32:35.581" v="1872" actId="14100"/>
          <ac:picMkLst>
            <pc:docMk/>
            <pc:sldMk cId="179251293" sldId="2141"/>
            <ac:picMk id="149" creationId="{2DA4ADAD-658F-4C2D-8ACD-85A0C26404BC}"/>
          </ac:picMkLst>
        </pc:picChg>
        <pc:picChg chg="add mod ord">
          <ac:chgData name="Venkataraman, Jaya (Cognizant)" userId="e3ab9db5-fb90-4d74-8163-906ed5cc6616" providerId="ADAL" clId="{F5F0B8F4-F3D8-47E5-B05F-8F556FF5C1D1}" dt="2020-12-18T07:32:02.465" v="1864" actId="166"/>
          <ac:picMkLst>
            <pc:docMk/>
            <pc:sldMk cId="179251293" sldId="2141"/>
            <ac:picMk id="152" creationId="{CC814A01-BAEE-4133-90A1-EFFF44E79DC5}"/>
          </ac:picMkLst>
        </pc:picChg>
        <pc:picChg chg="add mod">
          <ac:chgData name="Venkataraman, Jaya (Cognizant)" userId="e3ab9db5-fb90-4d74-8163-906ed5cc6616" providerId="ADAL" clId="{F5F0B8F4-F3D8-47E5-B05F-8F556FF5C1D1}" dt="2020-12-18T07:35:56.217" v="1884" actId="1076"/>
          <ac:picMkLst>
            <pc:docMk/>
            <pc:sldMk cId="179251293" sldId="2141"/>
            <ac:picMk id="156" creationId="{BC6D76B5-C7B8-444A-8280-3FF27AE7A6E8}"/>
          </ac:picMkLst>
        </pc:picChg>
        <pc:picChg chg="mod">
          <ac:chgData name="Venkataraman, Jaya (Cognizant)" userId="e3ab9db5-fb90-4d74-8163-906ed5cc6616" providerId="ADAL" clId="{F5F0B8F4-F3D8-47E5-B05F-8F556FF5C1D1}" dt="2020-12-18T07:22:39.668" v="1751"/>
          <ac:picMkLst>
            <pc:docMk/>
            <pc:sldMk cId="179251293" sldId="2141"/>
            <ac:picMk id="171" creationId="{C6BF32BC-998D-4BCF-AB6A-C544A30C8813}"/>
          </ac:picMkLst>
        </pc:picChg>
        <pc:picChg chg="mod">
          <ac:chgData name="Venkataraman, Jaya (Cognizant)" userId="e3ab9db5-fb90-4d74-8163-906ed5cc6616" providerId="ADAL" clId="{F5F0B8F4-F3D8-47E5-B05F-8F556FF5C1D1}" dt="2020-12-18T07:22:39.668" v="1751"/>
          <ac:picMkLst>
            <pc:docMk/>
            <pc:sldMk cId="179251293" sldId="2141"/>
            <ac:picMk id="172" creationId="{EE827A5D-52C1-4DEC-84A5-F16048B2A5EC}"/>
          </ac:picMkLst>
        </pc:picChg>
        <pc:picChg chg="mod">
          <ac:chgData name="Venkataraman, Jaya (Cognizant)" userId="e3ab9db5-fb90-4d74-8163-906ed5cc6616" providerId="ADAL" clId="{F5F0B8F4-F3D8-47E5-B05F-8F556FF5C1D1}" dt="2020-12-18T07:22:39.668" v="1751"/>
          <ac:picMkLst>
            <pc:docMk/>
            <pc:sldMk cId="179251293" sldId="2141"/>
            <ac:picMk id="181" creationId="{20E71BF1-2686-4C69-994D-4363C7EBAA0C}"/>
          </ac:picMkLst>
        </pc:picChg>
        <pc:picChg chg="mod">
          <ac:chgData name="Venkataraman, Jaya (Cognizant)" userId="e3ab9db5-fb90-4d74-8163-906ed5cc6616" providerId="ADAL" clId="{F5F0B8F4-F3D8-47E5-B05F-8F556FF5C1D1}" dt="2020-12-18T07:22:39.668" v="1751"/>
          <ac:picMkLst>
            <pc:docMk/>
            <pc:sldMk cId="179251293" sldId="2141"/>
            <ac:picMk id="184" creationId="{E373E691-E038-40E6-93DD-5DDE3176A85B}"/>
          </ac:picMkLst>
        </pc:picChg>
        <pc:picChg chg="mod">
          <ac:chgData name="Venkataraman, Jaya (Cognizant)" userId="e3ab9db5-fb90-4d74-8163-906ed5cc6616" providerId="ADAL" clId="{F5F0B8F4-F3D8-47E5-B05F-8F556FF5C1D1}" dt="2020-12-18T07:22:39.668" v="1751"/>
          <ac:picMkLst>
            <pc:docMk/>
            <pc:sldMk cId="179251293" sldId="2141"/>
            <ac:picMk id="185" creationId="{28822CFD-15BD-43A9-B06B-4A3643090C16}"/>
          </ac:picMkLst>
        </pc:picChg>
        <pc:picChg chg="mod">
          <ac:chgData name="Venkataraman, Jaya (Cognizant)" userId="e3ab9db5-fb90-4d74-8163-906ed5cc6616" providerId="ADAL" clId="{F5F0B8F4-F3D8-47E5-B05F-8F556FF5C1D1}" dt="2020-12-18T07:22:39.668" v="1751"/>
          <ac:picMkLst>
            <pc:docMk/>
            <pc:sldMk cId="179251293" sldId="2141"/>
            <ac:picMk id="186" creationId="{B3153D31-FD2B-475A-9712-CE07344B2FBB}"/>
          </ac:picMkLst>
        </pc:picChg>
        <pc:picChg chg="mod">
          <ac:chgData name="Venkataraman, Jaya (Cognizant)" userId="e3ab9db5-fb90-4d74-8163-906ed5cc6616" providerId="ADAL" clId="{F5F0B8F4-F3D8-47E5-B05F-8F556FF5C1D1}" dt="2020-12-18T07:22:39.668" v="1751"/>
          <ac:picMkLst>
            <pc:docMk/>
            <pc:sldMk cId="179251293" sldId="2141"/>
            <ac:picMk id="189" creationId="{28F644F0-6C7A-47C8-87F5-413B9D7C5537}"/>
          </ac:picMkLst>
        </pc:picChg>
        <pc:picChg chg="mod">
          <ac:chgData name="Venkataraman, Jaya (Cognizant)" userId="e3ab9db5-fb90-4d74-8163-906ed5cc6616" providerId="ADAL" clId="{F5F0B8F4-F3D8-47E5-B05F-8F556FF5C1D1}" dt="2020-12-18T07:22:39.668" v="1751"/>
          <ac:picMkLst>
            <pc:docMk/>
            <pc:sldMk cId="179251293" sldId="2141"/>
            <ac:picMk id="193" creationId="{18F4B88E-584A-4684-AA17-5131D9AAC4E1}"/>
          </ac:picMkLst>
        </pc:picChg>
        <pc:picChg chg="mod">
          <ac:chgData name="Venkataraman, Jaya (Cognizant)" userId="e3ab9db5-fb90-4d74-8163-906ed5cc6616" providerId="ADAL" clId="{F5F0B8F4-F3D8-47E5-B05F-8F556FF5C1D1}" dt="2020-12-18T07:22:39.668" v="1751"/>
          <ac:picMkLst>
            <pc:docMk/>
            <pc:sldMk cId="179251293" sldId="2141"/>
            <ac:picMk id="196" creationId="{3ED11CF7-82DE-41B4-BE22-3A5DB0F2500B}"/>
          </ac:picMkLst>
        </pc:picChg>
        <pc:picChg chg="mod">
          <ac:chgData name="Venkataraman, Jaya (Cognizant)" userId="e3ab9db5-fb90-4d74-8163-906ed5cc6616" providerId="ADAL" clId="{F5F0B8F4-F3D8-47E5-B05F-8F556FF5C1D1}" dt="2020-12-18T07:22:39.668" v="1751"/>
          <ac:picMkLst>
            <pc:docMk/>
            <pc:sldMk cId="179251293" sldId="2141"/>
            <ac:picMk id="197" creationId="{BAA8C623-7276-4A6A-A5C4-054498F3EC6D}"/>
          </ac:picMkLst>
        </pc:picChg>
        <pc:picChg chg="mod">
          <ac:chgData name="Venkataraman, Jaya (Cognizant)" userId="e3ab9db5-fb90-4d74-8163-906ed5cc6616" providerId="ADAL" clId="{F5F0B8F4-F3D8-47E5-B05F-8F556FF5C1D1}" dt="2020-12-18T07:22:39.668" v="1751"/>
          <ac:picMkLst>
            <pc:docMk/>
            <pc:sldMk cId="179251293" sldId="2141"/>
            <ac:picMk id="207" creationId="{C0D1D108-7973-4139-89AC-D3E1D23D93A6}"/>
          </ac:picMkLst>
        </pc:picChg>
        <pc:picChg chg="mod">
          <ac:chgData name="Venkataraman, Jaya (Cognizant)" userId="e3ab9db5-fb90-4d74-8163-906ed5cc6616" providerId="ADAL" clId="{F5F0B8F4-F3D8-47E5-B05F-8F556FF5C1D1}" dt="2020-12-18T07:22:39.668" v="1751"/>
          <ac:picMkLst>
            <pc:docMk/>
            <pc:sldMk cId="179251293" sldId="2141"/>
            <ac:picMk id="222" creationId="{45A8B0C1-3A21-411B-9F6F-81D226F98380}"/>
          </ac:picMkLst>
        </pc:picChg>
        <pc:picChg chg="mod">
          <ac:chgData name="Venkataraman, Jaya (Cognizant)" userId="e3ab9db5-fb90-4d74-8163-906ed5cc6616" providerId="ADAL" clId="{F5F0B8F4-F3D8-47E5-B05F-8F556FF5C1D1}" dt="2020-12-18T07:22:39.668" v="1751"/>
          <ac:picMkLst>
            <pc:docMk/>
            <pc:sldMk cId="179251293" sldId="2141"/>
            <ac:picMk id="223" creationId="{9862945C-92F4-4F12-B479-80592AC4B4CD}"/>
          </ac:picMkLst>
        </pc:picChg>
        <pc:picChg chg="mod">
          <ac:chgData name="Venkataraman, Jaya (Cognizant)" userId="e3ab9db5-fb90-4d74-8163-906ed5cc6616" providerId="ADAL" clId="{F5F0B8F4-F3D8-47E5-B05F-8F556FF5C1D1}" dt="2020-12-18T07:22:39.668" v="1751"/>
          <ac:picMkLst>
            <pc:docMk/>
            <pc:sldMk cId="179251293" sldId="2141"/>
            <ac:picMk id="235" creationId="{5D83DE84-32F5-42EE-8E51-0308BBC4C3EB}"/>
          </ac:picMkLst>
        </pc:picChg>
        <pc:picChg chg="mod">
          <ac:chgData name="Venkataraman, Jaya (Cognizant)" userId="e3ab9db5-fb90-4d74-8163-906ed5cc6616" providerId="ADAL" clId="{F5F0B8F4-F3D8-47E5-B05F-8F556FF5C1D1}" dt="2020-12-18T07:22:39.668" v="1751"/>
          <ac:picMkLst>
            <pc:docMk/>
            <pc:sldMk cId="179251293" sldId="2141"/>
            <ac:picMk id="236" creationId="{B5F7BD0D-F987-4F0A-A390-669835C54E82}"/>
          </ac:picMkLst>
        </pc:picChg>
        <pc:picChg chg="mod">
          <ac:chgData name="Venkataraman, Jaya (Cognizant)" userId="e3ab9db5-fb90-4d74-8163-906ed5cc6616" providerId="ADAL" clId="{F5F0B8F4-F3D8-47E5-B05F-8F556FF5C1D1}" dt="2020-12-18T07:22:39.668" v="1751"/>
          <ac:picMkLst>
            <pc:docMk/>
            <pc:sldMk cId="179251293" sldId="2141"/>
            <ac:picMk id="238" creationId="{177EF4B1-EDEF-4600-959F-F1BD903C75DA}"/>
          </ac:picMkLst>
        </pc:picChg>
        <pc:picChg chg="mod">
          <ac:chgData name="Venkataraman, Jaya (Cognizant)" userId="e3ab9db5-fb90-4d74-8163-906ed5cc6616" providerId="ADAL" clId="{F5F0B8F4-F3D8-47E5-B05F-8F556FF5C1D1}" dt="2020-12-18T07:22:39.668" v="1751"/>
          <ac:picMkLst>
            <pc:docMk/>
            <pc:sldMk cId="179251293" sldId="2141"/>
            <ac:picMk id="239" creationId="{D47B8A4A-C560-4F04-9FF9-10F66D2A254B}"/>
          </ac:picMkLst>
        </pc:picChg>
        <pc:picChg chg="mod">
          <ac:chgData name="Venkataraman, Jaya (Cognizant)" userId="e3ab9db5-fb90-4d74-8163-906ed5cc6616" providerId="ADAL" clId="{F5F0B8F4-F3D8-47E5-B05F-8F556FF5C1D1}" dt="2020-12-18T07:22:39.668" v="1751"/>
          <ac:picMkLst>
            <pc:docMk/>
            <pc:sldMk cId="179251293" sldId="2141"/>
            <ac:picMk id="240" creationId="{17EC1D4A-F596-4A2A-941C-F1E1323F7D05}"/>
          </ac:picMkLst>
        </pc:picChg>
        <pc:picChg chg="add del mod">
          <ac:chgData name="Venkataraman, Jaya (Cognizant)" userId="e3ab9db5-fb90-4d74-8163-906ed5cc6616" providerId="ADAL" clId="{F5F0B8F4-F3D8-47E5-B05F-8F556FF5C1D1}" dt="2020-12-18T07:22:40.951" v="1752"/>
          <ac:picMkLst>
            <pc:docMk/>
            <pc:sldMk cId="179251293" sldId="2141"/>
            <ac:picMk id="241" creationId="{3D7CB903-AD7C-436C-8D4B-8D867DBFAFB1}"/>
          </ac:picMkLst>
        </pc:picChg>
        <pc:picChg chg="add mod">
          <ac:chgData name="Venkataraman, Jaya (Cognizant)" userId="e3ab9db5-fb90-4d74-8163-906ed5cc6616" providerId="ADAL" clId="{F5F0B8F4-F3D8-47E5-B05F-8F556FF5C1D1}" dt="2020-12-18T08:10:09.950" v="2014" actId="1076"/>
          <ac:picMkLst>
            <pc:docMk/>
            <pc:sldMk cId="179251293" sldId="2141"/>
            <ac:picMk id="242" creationId="{696C64E4-D3C6-4199-9D93-60098FEC7A2B}"/>
          </ac:picMkLst>
        </pc:picChg>
        <pc:picChg chg="add mod">
          <ac:chgData name="Venkataraman, Jaya (Cognizant)" userId="e3ab9db5-fb90-4d74-8163-906ed5cc6616" providerId="ADAL" clId="{F5F0B8F4-F3D8-47E5-B05F-8F556FF5C1D1}" dt="2020-12-18T07:22:56.375" v="1756" actId="1076"/>
          <ac:picMkLst>
            <pc:docMk/>
            <pc:sldMk cId="179251293" sldId="2141"/>
            <ac:picMk id="243" creationId="{6E687D65-0ADE-4158-828A-902FE46C24D3}"/>
          </ac:picMkLst>
        </pc:picChg>
        <pc:cxnChg chg="del mod">
          <ac:chgData name="Venkataraman, Jaya (Cognizant)" userId="e3ab9db5-fb90-4d74-8163-906ed5cc6616" providerId="ADAL" clId="{F5F0B8F4-F3D8-47E5-B05F-8F556FF5C1D1}" dt="2020-12-18T06:48:02.011" v="1365" actId="478"/>
          <ac:cxnSpMkLst>
            <pc:docMk/>
            <pc:sldMk cId="179251293" sldId="2141"/>
            <ac:cxnSpMk id="8" creationId="{00000000-0000-0000-0000-000000000000}"/>
          </ac:cxnSpMkLst>
        </pc:cxnChg>
        <pc:cxnChg chg="mod">
          <ac:chgData name="Venkataraman, Jaya (Cognizant)" userId="e3ab9db5-fb90-4d74-8163-906ed5cc6616" providerId="ADAL" clId="{F5F0B8F4-F3D8-47E5-B05F-8F556FF5C1D1}" dt="2020-12-18T08:02:39.757" v="1945" actId="1076"/>
          <ac:cxnSpMkLst>
            <pc:docMk/>
            <pc:sldMk cId="179251293" sldId="2141"/>
            <ac:cxnSpMk id="36" creationId="{2ABF74C1-15F6-4E5E-B11D-76CC936E22F8}"/>
          </ac:cxnSpMkLst>
        </pc:cxnChg>
        <pc:cxnChg chg="mod">
          <ac:chgData name="Venkataraman, Jaya (Cognizant)" userId="e3ab9db5-fb90-4d74-8163-906ed5cc6616" providerId="ADAL" clId="{F5F0B8F4-F3D8-47E5-B05F-8F556FF5C1D1}" dt="2020-12-18T08:02:39.757" v="1945" actId="1076"/>
          <ac:cxnSpMkLst>
            <pc:docMk/>
            <pc:sldMk cId="179251293" sldId="2141"/>
            <ac:cxnSpMk id="37" creationId="{CE372905-960E-4D1F-AF8D-E2B656C9463D}"/>
          </ac:cxnSpMkLst>
        </pc:cxnChg>
        <pc:cxnChg chg="mod">
          <ac:chgData name="Venkataraman, Jaya (Cognizant)" userId="e3ab9db5-fb90-4d74-8163-906ed5cc6616" providerId="ADAL" clId="{F5F0B8F4-F3D8-47E5-B05F-8F556FF5C1D1}" dt="2020-12-18T08:02:39.757" v="1945" actId="1076"/>
          <ac:cxnSpMkLst>
            <pc:docMk/>
            <pc:sldMk cId="179251293" sldId="2141"/>
            <ac:cxnSpMk id="39" creationId="{665CA0FF-7863-49AB-BFEC-8E7B0CDBBE6D}"/>
          </ac:cxnSpMkLst>
        </pc:cxnChg>
        <pc:cxnChg chg="del mod">
          <ac:chgData name="Venkataraman, Jaya (Cognizant)" userId="e3ab9db5-fb90-4d74-8163-906ed5cc6616" providerId="ADAL" clId="{F5F0B8F4-F3D8-47E5-B05F-8F556FF5C1D1}" dt="2020-12-18T07:42:50.918" v="1922" actId="478"/>
          <ac:cxnSpMkLst>
            <pc:docMk/>
            <pc:sldMk cId="179251293" sldId="2141"/>
            <ac:cxnSpMk id="60" creationId="{C4692332-FB80-4187-A7BF-71ADDF7D0939}"/>
          </ac:cxnSpMkLst>
        </pc:cxnChg>
        <pc:cxnChg chg="mod">
          <ac:chgData name="Venkataraman, Jaya (Cognizant)" userId="e3ab9db5-fb90-4d74-8163-906ed5cc6616" providerId="ADAL" clId="{F5F0B8F4-F3D8-47E5-B05F-8F556FF5C1D1}" dt="2020-12-18T08:02:39.757" v="1945" actId="1076"/>
          <ac:cxnSpMkLst>
            <pc:docMk/>
            <pc:sldMk cId="179251293" sldId="2141"/>
            <ac:cxnSpMk id="61" creationId="{55B22E8A-8EC0-433B-8767-D8FB532D1D09}"/>
          </ac:cxnSpMkLst>
        </pc:cxnChg>
        <pc:cxnChg chg="del mod">
          <ac:chgData name="Venkataraman, Jaya (Cognizant)" userId="e3ab9db5-fb90-4d74-8163-906ed5cc6616" providerId="ADAL" clId="{F5F0B8F4-F3D8-47E5-B05F-8F556FF5C1D1}" dt="2020-12-18T07:36:52.757" v="1888" actId="478"/>
          <ac:cxnSpMkLst>
            <pc:docMk/>
            <pc:sldMk cId="179251293" sldId="2141"/>
            <ac:cxnSpMk id="98" creationId="{E8EF7D40-838A-4CA1-8665-B50D7139101D}"/>
          </ac:cxnSpMkLst>
        </pc:cxnChg>
        <pc:cxnChg chg="del mod">
          <ac:chgData name="Venkataraman, Jaya (Cognizant)" userId="e3ab9db5-fb90-4d74-8163-906ed5cc6616" providerId="ADAL" clId="{F5F0B8F4-F3D8-47E5-B05F-8F556FF5C1D1}" dt="2020-12-18T07:27:45.151" v="1817" actId="478"/>
          <ac:cxnSpMkLst>
            <pc:docMk/>
            <pc:sldMk cId="179251293" sldId="2141"/>
            <ac:cxnSpMk id="100" creationId="{1545770F-50D1-4104-8471-FDC1B13F2114}"/>
          </ac:cxnSpMkLst>
        </pc:cxnChg>
        <pc:cxnChg chg="mod">
          <ac:chgData name="Venkataraman, Jaya (Cognizant)" userId="e3ab9db5-fb90-4d74-8163-906ed5cc6616" providerId="ADAL" clId="{F5F0B8F4-F3D8-47E5-B05F-8F556FF5C1D1}" dt="2020-12-18T08:02:39.757" v="1945" actId="1076"/>
          <ac:cxnSpMkLst>
            <pc:docMk/>
            <pc:sldMk cId="179251293" sldId="2141"/>
            <ac:cxnSpMk id="103" creationId="{FFBC481E-D00E-4780-95C7-2437A2C013D2}"/>
          </ac:cxnSpMkLst>
        </pc:cxnChg>
        <pc:cxnChg chg="del mod">
          <ac:chgData name="Venkataraman, Jaya (Cognizant)" userId="e3ab9db5-fb90-4d74-8163-906ed5cc6616" providerId="ADAL" clId="{F5F0B8F4-F3D8-47E5-B05F-8F556FF5C1D1}" dt="2020-12-18T08:09:30.380" v="2010" actId="478"/>
          <ac:cxnSpMkLst>
            <pc:docMk/>
            <pc:sldMk cId="179251293" sldId="2141"/>
            <ac:cxnSpMk id="109" creationId="{29A44638-497E-4FC3-963D-8F4E1343CA12}"/>
          </ac:cxnSpMkLst>
        </pc:cxnChg>
        <pc:cxnChg chg="del mod">
          <ac:chgData name="Venkataraman, Jaya (Cognizant)" userId="e3ab9db5-fb90-4d74-8163-906ed5cc6616" providerId="ADAL" clId="{F5F0B8F4-F3D8-47E5-B05F-8F556FF5C1D1}" dt="2020-12-18T07:21:39.682" v="1730" actId="478"/>
          <ac:cxnSpMkLst>
            <pc:docMk/>
            <pc:sldMk cId="179251293" sldId="2141"/>
            <ac:cxnSpMk id="112" creationId="{F0321B89-0D44-49C6-944D-F0887C516778}"/>
          </ac:cxnSpMkLst>
        </pc:cxnChg>
        <pc:cxnChg chg="mod ord">
          <ac:chgData name="Venkataraman, Jaya (Cognizant)" userId="e3ab9db5-fb90-4d74-8163-906ed5cc6616" providerId="ADAL" clId="{F5F0B8F4-F3D8-47E5-B05F-8F556FF5C1D1}" dt="2020-12-18T08:02:46.508" v="1946" actId="14100"/>
          <ac:cxnSpMkLst>
            <pc:docMk/>
            <pc:sldMk cId="179251293" sldId="2141"/>
            <ac:cxnSpMk id="113" creationId="{E2E95FB1-1A1D-4D19-82FC-203EEE1855D5}"/>
          </ac:cxnSpMkLst>
        </pc:cxnChg>
        <pc:cxnChg chg="del mod ord">
          <ac:chgData name="Venkataraman, Jaya (Cognizant)" userId="e3ab9db5-fb90-4d74-8163-906ed5cc6616" providerId="ADAL" clId="{F5F0B8F4-F3D8-47E5-B05F-8F556FF5C1D1}" dt="2020-12-18T07:44:23.343" v="1931" actId="478"/>
          <ac:cxnSpMkLst>
            <pc:docMk/>
            <pc:sldMk cId="179251293" sldId="2141"/>
            <ac:cxnSpMk id="114" creationId="{30071889-E029-4DCA-B647-A2CB74FA322B}"/>
          </ac:cxnSpMkLst>
        </pc:cxnChg>
        <pc:cxnChg chg="del mod">
          <ac:chgData name="Venkataraman, Jaya (Cognizant)" userId="e3ab9db5-fb90-4d74-8163-906ed5cc6616" providerId="ADAL" clId="{F5F0B8F4-F3D8-47E5-B05F-8F556FF5C1D1}" dt="2020-12-18T07:27:27.818" v="1813" actId="478"/>
          <ac:cxnSpMkLst>
            <pc:docMk/>
            <pc:sldMk cId="179251293" sldId="2141"/>
            <ac:cxnSpMk id="116" creationId="{97DCBEB6-A7F4-498F-851C-074888CF2AF9}"/>
          </ac:cxnSpMkLst>
        </pc:cxnChg>
        <pc:cxnChg chg="mod">
          <ac:chgData name="Venkataraman, Jaya (Cognizant)" userId="e3ab9db5-fb90-4d74-8163-906ed5cc6616" providerId="ADAL" clId="{F5F0B8F4-F3D8-47E5-B05F-8F556FF5C1D1}" dt="2020-12-18T08:02:39.757" v="1945" actId="1076"/>
          <ac:cxnSpMkLst>
            <pc:docMk/>
            <pc:sldMk cId="179251293" sldId="2141"/>
            <ac:cxnSpMk id="117" creationId="{880AFF41-67AC-46A7-A2C1-E6652FDCDA3D}"/>
          </ac:cxnSpMkLst>
        </pc:cxnChg>
        <pc:cxnChg chg="mod">
          <ac:chgData name="Venkataraman, Jaya (Cognizant)" userId="e3ab9db5-fb90-4d74-8163-906ed5cc6616" providerId="ADAL" clId="{F5F0B8F4-F3D8-47E5-B05F-8F556FF5C1D1}" dt="2020-12-18T08:02:39.757" v="1945" actId="1076"/>
          <ac:cxnSpMkLst>
            <pc:docMk/>
            <pc:sldMk cId="179251293" sldId="2141"/>
            <ac:cxnSpMk id="119" creationId="{2E7A0E93-5688-430E-967B-6C4684A26DD1}"/>
          </ac:cxnSpMkLst>
        </pc:cxnChg>
        <pc:cxnChg chg="mod">
          <ac:chgData name="Venkataraman, Jaya (Cognizant)" userId="e3ab9db5-fb90-4d74-8163-906ed5cc6616" providerId="ADAL" clId="{F5F0B8F4-F3D8-47E5-B05F-8F556FF5C1D1}" dt="2020-12-18T08:02:39.757" v="1945" actId="1076"/>
          <ac:cxnSpMkLst>
            <pc:docMk/>
            <pc:sldMk cId="179251293" sldId="2141"/>
            <ac:cxnSpMk id="120" creationId="{E5E173D5-5891-404D-8B2D-E7BFD1F84E50}"/>
          </ac:cxnSpMkLst>
        </pc:cxnChg>
        <pc:cxnChg chg="mod">
          <ac:chgData name="Venkataraman, Jaya (Cognizant)" userId="e3ab9db5-fb90-4d74-8163-906ed5cc6616" providerId="ADAL" clId="{F5F0B8F4-F3D8-47E5-B05F-8F556FF5C1D1}" dt="2020-12-18T08:02:39.757" v="1945" actId="1076"/>
          <ac:cxnSpMkLst>
            <pc:docMk/>
            <pc:sldMk cId="179251293" sldId="2141"/>
            <ac:cxnSpMk id="121" creationId="{4F549FE4-19C3-49D5-8935-1C1A98D33806}"/>
          </ac:cxnSpMkLst>
        </pc:cxnChg>
        <pc:cxnChg chg="del mod">
          <ac:chgData name="Venkataraman, Jaya (Cognizant)" userId="e3ab9db5-fb90-4d74-8163-906ed5cc6616" providerId="ADAL" clId="{F5F0B8F4-F3D8-47E5-B05F-8F556FF5C1D1}" dt="2020-12-18T07:01:19.832" v="1446" actId="478"/>
          <ac:cxnSpMkLst>
            <pc:docMk/>
            <pc:sldMk cId="179251293" sldId="2141"/>
            <ac:cxnSpMk id="128" creationId="{F68F6145-581C-4F03-86C5-E4658F8E82B9}"/>
          </ac:cxnSpMkLst>
        </pc:cxnChg>
        <pc:cxnChg chg="del mod">
          <ac:chgData name="Venkataraman, Jaya (Cognizant)" userId="e3ab9db5-fb90-4d74-8163-906ed5cc6616" providerId="ADAL" clId="{F5F0B8F4-F3D8-47E5-B05F-8F556FF5C1D1}" dt="2020-12-18T07:01:22.104" v="1447" actId="478"/>
          <ac:cxnSpMkLst>
            <pc:docMk/>
            <pc:sldMk cId="179251293" sldId="2141"/>
            <ac:cxnSpMk id="129" creationId="{DC8C40A9-82A8-46C2-82BF-06D0A703E471}"/>
          </ac:cxnSpMkLst>
        </pc:cxnChg>
        <pc:cxnChg chg="del mod">
          <ac:chgData name="Venkataraman, Jaya (Cognizant)" userId="e3ab9db5-fb90-4d74-8163-906ed5cc6616" providerId="ADAL" clId="{F5F0B8F4-F3D8-47E5-B05F-8F556FF5C1D1}" dt="2020-12-18T07:01:25.143" v="1448" actId="478"/>
          <ac:cxnSpMkLst>
            <pc:docMk/>
            <pc:sldMk cId="179251293" sldId="2141"/>
            <ac:cxnSpMk id="130" creationId="{541ABC96-487D-4BF1-BDB1-CDF13A24433A}"/>
          </ac:cxnSpMkLst>
        </pc:cxnChg>
        <pc:cxnChg chg="add mod ord">
          <ac:chgData name="Venkataraman, Jaya (Cognizant)" userId="e3ab9db5-fb90-4d74-8163-906ed5cc6616" providerId="ADAL" clId="{F5F0B8F4-F3D8-47E5-B05F-8F556FF5C1D1}" dt="2020-12-18T08:02:34.194" v="1942" actId="14100"/>
          <ac:cxnSpMkLst>
            <pc:docMk/>
            <pc:sldMk cId="179251293" sldId="2141"/>
            <ac:cxnSpMk id="154" creationId="{F116590C-5BCE-4F11-8CAD-E2854084BEBD}"/>
          </ac:cxnSpMkLst>
        </pc:cxnChg>
        <pc:cxnChg chg="add mod ord">
          <ac:chgData name="Venkataraman, Jaya (Cognizant)" userId="e3ab9db5-fb90-4d74-8163-906ed5cc6616" providerId="ADAL" clId="{F5F0B8F4-F3D8-47E5-B05F-8F556FF5C1D1}" dt="2020-12-18T07:33:38.124" v="1880" actId="1076"/>
          <ac:cxnSpMkLst>
            <pc:docMk/>
            <pc:sldMk cId="179251293" sldId="2141"/>
            <ac:cxnSpMk id="157" creationId="{E295BDB0-9D62-475A-9AC4-EF565B40D727}"/>
          </ac:cxnSpMkLst>
        </pc:cxnChg>
        <pc:cxnChg chg="mod">
          <ac:chgData name="Venkataraman, Jaya (Cognizant)" userId="e3ab9db5-fb90-4d74-8163-906ed5cc6616" providerId="ADAL" clId="{F5F0B8F4-F3D8-47E5-B05F-8F556FF5C1D1}" dt="2020-12-18T07:22:39.668" v="1751"/>
          <ac:cxnSpMkLst>
            <pc:docMk/>
            <pc:sldMk cId="179251293" sldId="2141"/>
            <ac:cxnSpMk id="175" creationId="{0147A476-F05F-4858-BC3E-BEE515B50A71}"/>
          </ac:cxnSpMkLst>
        </pc:cxnChg>
        <pc:cxnChg chg="mod">
          <ac:chgData name="Venkataraman, Jaya (Cognizant)" userId="e3ab9db5-fb90-4d74-8163-906ed5cc6616" providerId="ADAL" clId="{F5F0B8F4-F3D8-47E5-B05F-8F556FF5C1D1}" dt="2020-12-18T07:22:39.668" v="1751"/>
          <ac:cxnSpMkLst>
            <pc:docMk/>
            <pc:sldMk cId="179251293" sldId="2141"/>
            <ac:cxnSpMk id="176" creationId="{85E9C86A-2994-4F62-8EEB-A0438A16E65B}"/>
          </ac:cxnSpMkLst>
        </pc:cxnChg>
        <pc:cxnChg chg="mod">
          <ac:chgData name="Venkataraman, Jaya (Cognizant)" userId="e3ab9db5-fb90-4d74-8163-906ed5cc6616" providerId="ADAL" clId="{F5F0B8F4-F3D8-47E5-B05F-8F556FF5C1D1}" dt="2020-12-18T07:22:39.668" v="1751"/>
          <ac:cxnSpMkLst>
            <pc:docMk/>
            <pc:sldMk cId="179251293" sldId="2141"/>
            <ac:cxnSpMk id="178" creationId="{6DC332E4-0AF8-4E2F-9C53-79D3996FF1E5}"/>
          </ac:cxnSpMkLst>
        </pc:cxnChg>
        <pc:cxnChg chg="mod">
          <ac:chgData name="Venkataraman, Jaya (Cognizant)" userId="e3ab9db5-fb90-4d74-8163-906ed5cc6616" providerId="ADAL" clId="{F5F0B8F4-F3D8-47E5-B05F-8F556FF5C1D1}" dt="2020-12-18T07:22:39.668" v="1751"/>
          <ac:cxnSpMkLst>
            <pc:docMk/>
            <pc:sldMk cId="179251293" sldId="2141"/>
            <ac:cxnSpMk id="190" creationId="{F5DA2EC7-FB8B-466B-B864-176B2676B4E9}"/>
          </ac:cxnSpMkLst>
        </pc:cxnChg>
        <pc:cxnChg chg="mod">
          <ac:chgData name="Venkataraman, Jaya (Cognizant)" userId="e3ab9db5-fb90-4d74-8163-906ed5cc6616" providerId="ADAL" clId="{F5F0B8F4-F3D8-47E5-B05F-8F556FF5C1D1}" dt="2020-12-18T07:22:39.668" v="1751"/>
          <ac:cxnSpMkLst>
            <pc:docMk/>
            <pc:sldMk cId="179251293" sldId="2141"/>
            <ac:cxnSpMk id="191" creationId="{9F736F34-572A-4C86-A8CC-563ED78951FB}"/>
          </ac:cxnSpMkLst>
        </pc:cxnChg>
        <pc:cxnChg chg="mod">
          <ac:chgData name="Venkataraman, Jaya (Cognizant)" userId="e3ab9db5-fb90-4d74-8163-906ed5cc6616" providerId="ADAL" clId="{F5F0B8F4-F3D8-47E5-B05F-8F556FF5C1D1}" dt="2020-12-18T07:22:39.668" v="1751"/>
          <ac:cxnSpMkLst>
            <pc:docMk/>
            <pc:sldMk cId="179251293" sldId="2141"/>
            <ac:cxnSpMk id="215" creationId="{BA66B849-929C-4A41-8A25-D372834218CB}"/>
          </ac:cxnSpMkLst>
        </pc:cxnChg>
        <pc:cxnChg chg="mod">
          <ac:chgData name="Venkataraman, Jaya (Cognizant)" userId="e3ab9db5-fb90-4d74-8163-906ed5cc6616" providerId="ADAL" clId="{F5F0B8F4-F3D8-47E5-B05F-8F556FF5C1D1}" dt="2020-12-18T07:22:39.668" v="1751"/>
          <ac:cxnSpMkLst>
            <pc:docMk/>
            <pc:sldMk cId="179251293" sldId="2141"/>
            <ac:cxnSpMk id="217" creationId="{DC7680B5-C86B-442A-9BD7-7362A847B839}"/>
          </ac:cxnSpMkLst>
        </pc:cxnChg>
        <pc:cxnChg chg="mod">
          <ac:chgData name="Venkataraman, Jaya (Cognizant)" userId="e3ab9db5-fb90-4d74-8163-906ed5cc6616" providerId="ADAL" clId="{F5F0B8F4-F3D8-47E5-B05F-8F556FF5C1D1}" dt="2020-12-18T07:22:39.668" v="1751"/>
          <ac:cxnSpMkLst>
            <pc:docMk/>
            <pc:sldMk cId="179251293" sldId="2141"/>
            <ac:cxnSpMk id="219" creationId="{07F5FD95-1B59-4EE8-84CF-0B398E89AC24}"/>
          </ac:cxnSpMkLst>
        </pc:cxnChg>
        <pc:cxnChg chg="mod">
          <ac:chgData name="Venkataraman, Jaya (Cognizant)" userId="e3ab9db5-fb90-4d74-8163-906ed5cc6616" providerId="ADAL" clId="{F5F0B8F4-F3D8-47E5-B05F-8F556FF5C1D1}" dt="2020-12-18T07:22:39.668" v="1751"/>
          <ac:cxnSpMkLst>
            <pc:docMk/>
            <pc:sldMk cId="179251293" sldId="2141"/>
            <ac:cxnSpMk id="224" creationId="{F7EA6F1D-EF67-4A85-B51D-5269EE4B999B}"/>
          </ac:cxnSpMkLst>
        </pc:cxnChg>
        <pc:cxnChg chg="mod">
          <ac:chgData name="Venkataraman, Jaya (Cognizant)" userId="e3ab9db5-fb90-4d74-8163-906ed5cc6616" providerId="ADAL" clId="{F5F0B8F4-F3D8-47E5-B05F-8F556FF5C1D1}" dt="2020-12-18T07:22:39.668" v="1751"/>
          <ac:cxnSpMkLst>
            <pc:docMk/>
            <pc:sldMk cId="179251293" sldId="2141"/>
            <ac:cxnSpMk id="227" creationId="{29290BDE-8799-47D5-A74F-222E76B03B8A}"/>
          </ac:cxnSpMkLst>
        </pc:cxnChg>
        <pc:cxnChg chg="mod">
          <ac:chgData name="Venkataraman, Jaya (Cognizant)" userId="e3ab9db5-fb90-4d74-8163-906ed5cc6616" providerId="ADAL" clId="{F5F0B8F4-F3D8-47E5-B05F-8F556FF5C1D1}" dt="2020-12-18T07:22:39.668" v="1751"/>
          <ac:cxnSpMkLst>
            <pc:docMk/>
            <pc:sldMk cId="179251293" sldId="2141"/>
            <ac:cxnSpMk id="228" creationId="{C1ECE345-D52A-437D-848B-B79B99190ECA}"/>
          </ac:cxnSpMkLst>
        </pc:cxnChg>
        <pc:cxnChg chg="mod">
          <ac:chgData name="Venkataraman, Jaya (Cognizant)" userId="e3ab9db5-fb90-4d74-8163-906ed5cc6616" providerId="ADAL" clId="{F5F0B8F4-F3D8-47E5-B05F-8F556FF5C1D1}" dt="2020-12-18T07:22:39.668" v="1751"/>
          <ac:cxnSpMkLst>
            <pc:docMk/>
            <pc:sldMk cId="179251293" sldId="2141"/>
            <ac:cxnSpMk id="230" creationId="{055C72D9-51FA-47FF-9D36-2FCAC60C21DE}"/>
          </ac:cxnSpMkLst>
        </pc:cxnChg>
        <pc:cxnChg chg="mod">
          <ac:chgData name="Venkataraman, Jaya (Cognizant)" userId="e3ab9db5-fb90-4d74-8163-906ed5cc6616" providerId="ADAL" clId="{F5F0B8F4-F3D8-47E5-B05F-8F556FF5C1D1}" dt="2020-12-18T07:22:39.668" v="1751"/>
          <ac:cxnSpMkLst>
            <pc:docMk/>
            <pc:sldMk cId="179251293" sldId="2141"/>
            <ac:cxnSpMk id="231" creationId="{0A664A25-7A1C-4AD1-8C63-5BFBA30342B5}"/>
          </ac:cxnSpMkLst>
        </pc:cxnChg>
        <pc:cxnChg chg="mod">
          <ac:chgData name="Venkataraman, Jaya (Cognizant)" userId="e3ab9db5-fb90-4d74-8163-906ed5cc6616" providerId="ADAL" clId="{F5F0B8F4-F3D8-47E5-B05F-8F556FF5C1D1}" dt="2020-12-18T07:22:39.668" v="1751"/>
          <ac:cxnSpMkLst>
            <pc:docMk/>
            <pc:sldMk cId="179251293" sldId="2141"/>
            <ac:cxnSpMk id="232" creationId="{8F3A5F5B-8AA6-4DA0-8752-59F58C81A061}"/>
          </ac:cxnSpMkLst>
        </pc:cxnChg>
        <pc:cxnChg chg="mod">
          <ac:chgData name="Venkataraman, Jaya (Cognizant)" userId="e3ab9db5-fb90-4d74-8163-906ed5cc6616" providerId="ADAL" clId="{F5F0B8F4-F3D8-47E5-B05F-8F556FF5C1D1}" dt="2020-12-18T07:22:39.668" v="1751"/>
          <ac:cxnSpMkLst>
            <pc:docMk/>
            <pc:sldMk cId="179251293" sldId="2141"/>
            <ac:cxnSpMk id="233" creationId="{23D2F2C5-0660-412D-A652-98AA4FF552BB}"/>
          </ac:cxnSpMkLst>
        </pc:cxnChg>
        <pc:cxnChg chg="mod">
          <ac:chgData name="Venkataraman, Jaya (Cognizant)" userId="e3ab9db5-fb90-4d74-8163-906ed5cc6616" providerId="ADAL" clId="{F5F0B8F4-F3D8-47E5-B05F-8F556FF5C1D1}" dt="2020-12-18T07:22:39.668" v="1751"/>
          <ac:cxnSpMkLst>
            <pc:docMk/>
            <pc:sldMk cId="179251293" sldId="2141"/>
            <ac:cxnSpMk id="234" creationId="{59B2D0F3-1ADC-4CB0-A107-42C8A0FD91BC}"/>
          </ac:cxnSpMkLst>
        </pc:cxnChg>
        <pc:cxnChg chg="add mod">
          <ac:chgData name="Venkataraman, Jaya (Cognizant)" userId="e3ab9db5-fb90-4d74-8163-906ed5cc6616" providerId="ADAL" clId="{F5F0B8F4-F3D8-47E5-B05F-8F556FF5C1D1}" dt="2020-12-18T07:36:09.292" v="1887" actId="14100"/>
          <ac:cxnSpMkLst>
            <pc:docMk/>
            <pc:sldMk cId="179251293" sldId="2141"/>
            <ac:cxnSpMk id="261" creationId="{5A14A06E-3427-44FC-9B85-072992E66BB6}"/>
          </ac:cxnSpMkLst>
        </pc:cxnChg>
        <pc:cxnChg chg="add mod">
          <ac:chgData name="Venkataraman, Jaya (Cognizant)" userId="e3ab9db5-fb90-4d74-8163-906ed5cc6616" providerId="ADAL" clId="{F5F0B8F4-F3D8-47E5-B05F-8F556FF5C1D1}" dt="2020-12-18T08:02:50.339" v="1947" actId="14100"/>
          <ac:cxnSpMkLst>
            <pc:docMk/>
            <pc:sldMk cId="179251293" sldId="2141"/>
            <ac:cxnSpMk id="274" creationId="{B32AF508-FD44-4AAC-80E1-3F23DB1DCCF9}"/>
          </ac:cxnSpMkLst>
        </pc:cxnChg>
      </pc:sldChg>
      <pc:sldChg chg="modSp add del mod">
        <pc:chgData name="Venkataraman, Jaya (Cognizant)" userId="e3ab9db5-fb90-4d74-8163-906ed5cc6616" providerId="ADAL" clId="{F5F0B8F4-F3D8-47E5-B05F-8F556FF5C1D1}" dt="2020-12-18T08:13:02.128" v="2016" actId="2696"/>
        <pc:sldMkLst>
          <pc:docMk/>
          <pc:sldMk cId="1266245257" sldId="2533"/>
        </pc:sldMkLst>
        <pc:spChg chg="mod">
          <ac:chgData name="Venkataraman, Jaya (Cognizant)" userId="e3ab9db5-fb90-4d74-8163-906ed5cc6616" providerId="ADAL" clId="{F5F0B8F4-F3D8-47E5-B05F-8F556FF5C1D1}" dt="2020-12-18T07:03:31.864" v="1553" actId="20577"/>
          <ac:spMkLst>
            <pc:docMk/>
            <pc:sldMk cId="1266245257" sldId="2533"/>
            <ac:spMk id="2" creationId="{C01CCFA4-9506-4B30-9B43-6016AE45EF9F}"/>
          </ac:spMkLst>
        </pc:spChg>
      </pc:sldChg>
      <pc:sldMasterChg chg="delSldLayout">
        <pc:chgData name="Venkataraman, Jaya (Cognizant)" userId="e3ab9db5-fb90-4d74-8163-906ed5cc6616" providerId="ADAL" clId="{F5F0B8F4-F3D8-47E5-B05F-8F556FF5C1D1}" dt="2020-12-18T08:13:02.128" v="2016" actId="2696"/>
        <pc:sldMasterMkLst>
          <pc:docMk/>
          <pc:sldMasterMk cId="2065335248" sldId="2147483661"/>
        </pc:sldMasterMkLst>
        <pc:sldLayoutChg chg="del">
          <pc:chgData name="Venkataraman, Jaya (Cognizant)" userId="e3ab9db5-fb90-4d74-8163-906ed5cc6616" providerId="ADAL" clId="{F5F0B8F4-F3D8-47E5-B05F-8F556FF5C1D1}" dt="2020-12-18T08:13:02.128" v="2016" actId="2696"/>
          <pc:sldLayoutMkLst>
            <pc:docMk/>
            <pc:sldMasterMk cId="2065335248" sldId="2147483661"/>
            <pc:sldLayoutMk cId="775561991" sldId="214748368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1DD562-C73E-4AD6-B236-AD0A106B3C17}" type="datetimeFigureOut">
              <a:rPr lang="en-US" smtClean="0"/>
              <a:t>12/17/2020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29FC5E-B5E8-4F25-8766-79FF4B7B8750}" type="slidenum">
              <a:rPr lang="en-US" smtClean="0"/>
              <a:t>‹#›</a:t>
            </a:fld>
            <a:endParaRPr lang="en-US" dirty="0"/>
          </a:p>
        </p:txBody>
      </p:sp>
    </p:spTree>
    <p:extLst>
      <p:ext uri="{BB962C8B-B14F-4D97-AF65-F5344CB8AC3E}">
        <p14:creationId xmlns:p14="http://schemas.microsoft.com/office/powerpoint/2010/main" val="3010658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02D6E04-3A2F-4B48-A297-666578EDF1B3}"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3084028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02D6E04-3A2F-4B48-A297-666578EDF1B3}"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2774567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663BC2-C113-4DF0-828D-49E1A236C7F8}" type="slidenum">
              <a:rPr lang="en-US" smtClean="0"/>
              <a:t>3</a:t>
            </a:fld>
            <a:endParaRPr lang="en-US" dirty="0"/>
          </a:p>
        </p:txBody>
      </p:sp>
    </p:spTree>
    <p:extLst>
      <p:ext uri="{BB962C8B-B14F-4D97-AF65-F5344CB8AC3E}">
        <p14:creationId xmlns:p14="http://schemas.microsoft.com/office/powerpoint/2010/main" val="1461618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02D6E04-3A2F-4B48-A297-666578EDF1B3}"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17876772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ue Gradient Sing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C9A73B0-41F0-3E40-BF14-EF98B7C21B95}"/>
              </a:ext>
            </a:extLst>
          </p:cNvPr>
          <p:cNvSpPr>
            <a:spLocks noGrp="1"/>
          </p:cNvSpPr>
          <p:nvPr>
            <p:ph type="ctrTitle" hasCustomPrompt="1"/>
          </p:nvPr>
        </p:nvSpPr>
        <p:spPr bwMode="white">
          <a:xfrm>
            <a:off x="552218" y="2451021"/>
            <a:ext cx="11131783" cy="738664"/>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6" name="Straight Connector 15">
            <a:extLst>
              <a:ext uri="{FF2B5EF4-FFF2-40B4-BE49-F238E27FC236}">
                <a16:creationId xmlns:a16="http://schemas.microsoft.com/office/drawing/2014/main" id="{87F69DE6-F71B-D441-B24C-6419119B82AF}"/>
              </a:ext>
            </a:extLst>
          </p:cNvPr>
          <p:cNvCxnSpPr>
            <a:cxnSpLocks/>
          </p:cNvCxnSpPr>
          <p:nvPr userDrawn="1"/>
        </p:nvCxnSpPr>
        <p:spPr bwMode="white">
          <a:xfrm flipH="1">
            <a:off x="523863" y="411659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Text Placeholder 6">
            <a:extLst>
              <a:ext uri="{FF2B5EF4-FFF2-40B4-BE49-F238E27FC236}">
                <a16:creationId xmlns:a16="http://schemas.microsoft.com/office/drawing/2014/main" id="{1A4128D7-098B-8241-92AE-59B6A868927D}"/>
              </a:ext>
            </a:extLst>
          </p:cNvPr>
          <p:cNvSpPr>
            <a:spLocks noGrp="1"/>
          </p:cNvSpPr>
          <p:nvPr>
            <p:ph type="body" sz="quarter" idx="12" hasCustomPrompt="1"/>
          </p:nvPr>
        </p:nvSpPr>
        <p:spPr>
          <a:xfrm>
            <a:off x="552218" y="326935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8" name="Text Placeholder 20">
            <a:extLst>
              <a:ext uri="{FF2B5EF4-FFF2-40B4-BE49-F238E27FC236}">
                <a16:creationId xmlns:a16="http://schemas.microsoft.com/office/drawing/2014/main" id="{7D1D9E52-6107-5745-AA3C-C0D5178E14A6}"/>
              </a:ext>
            </a:extLst>
          </p:cNvPr>
          <p:cNvSpPr>
            <a:spLocks noGrp="1"/>
          </p:cNvSpPr>
          <p:nvPr>
            <p:ph type="body" sz="quarter" idx="13" hasCustomPrompt="1"/>
          </p:nvPr>
        </p:nvSpPr>
        <p:spPr>
          <a:xfrm>
            <a:off x="552218" y="427593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9" name="Footer Placeholder 8">
            <a:extLst>
              <a:ext uri="{FF2B5EF4-FFF2-40B4-BE49-F238E27FC236}">
                <a16:creationId xmlns:a16="http://schemas.microsoft.com/office/drawing/2014/main" id="{9E44F99F-797E-744C-A7A6-9DCFEF3F8DD3}"/>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61" y="-140542"/>
            <a:ext cx="7219784" cy="1983895"/>
          </a:xfrm>
          <a:prstGeom prst="rect">
            <a:avLst/>
          </a:prstGeom>
        </p:spPr>
      </p:pic>
    </p:spTree>
    <p:extLst>
      <p:ext uri="{BB962C8B-B14F-4D97-AF65-F5344CB8AC3E}">
        <p14:creationId xmlns:p14="http://schemas.microsoft.com/office/powerpoint/2010/main" val="379944477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512064" y="365761"/>
            <a:ext cx="11222736" cy="828040"/>
          </a:xfrm>
        </p:spPr>
        <p:txBody>
          <a:bodyPr wrap="none">
            <a:noAutofit/>
          </a:bodyPr>
          <a:lstStyle>
            <a:lvl1pPr>
              <a:defRPr sz="3200"/>
            </a:lvl1pPr>
          </a:lstStyle>
          <a:p>
            <a:r>
              <a:rPr lang="en-US" dirty="0"/>
              <a:t>Click to edit Master title style</a:t>
            </a:r>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508000" y="1549401"/>
            <a:ext cx="11222736" cy="44153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880515" y="6260549"/>
            <a:ext cx="6096000" cy="249655"/>
          </a:xfrm>
          <a:prstGeom prst="rect">
            <a:avLst/>
          </a:prstGeom>
        </p:spPr>
        <p:txBody>
          <a:bodyPr vert="horz" lIns="0" tIns="0" rIns="0" bIns="0" rtlCol="0" anchor="b" anchorCtr="0"/>
          <a:lstStyle>
            <a:lvl1pPr algn="l">
              <a:defRPr sz="1067">
                <a:solidFill>
                  <a:schemeClr val="tx1"/>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288160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512064" y="365761"/>
            <a:ext cx="11222736" cy="828040"/>
          </a:xfrm>
        </p:spPr>
        <p:txBody>
          <a:bodyPr wrap="none">
            <a:noAutofit/>
          </a:bodyPr>
          <a:lstStyle>
            <a:lvl1pPr>
              <a:defRPr sz="32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880515" y="6260549"/>
            <a:ext cx="6096000" cy="249655"/>
          </a:xfrm>
          <a:prstGeom prst="rect">
            <a:avLst/>
          </a:prstGeom>
        </p:spPr>
        <p:txBody>
          <a:bodyPr vert="horz" lIns="0" tIns="0" rIns="0" bIns="0" rtlCol="0" anchor="b" anchorCtr="0"/>
          <a:lstStyle>
            <a:lvl1pPr algn="l">
              <a:defRPr sz="1067">
                <a:solidFill>
                  <a:schemeClr val="tx1"/>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512064" y="1549400"/>
            <a:ext cx="5374387" cy="4425696"/>
          </a:xfrm>
        </p:spPr>
        <p:txBody>
          <a:bodyPr/>
          <a:lstStyle>
            <a:lvl1pPr>
              <a:defRPr sz="24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6311048" y="1549400"/>
            <a:ext cx="5374387" cy="4425696"/>
          </a:xfrm>
        </p:spPr>
        <p:txBody>
          <a:bodyPr/>
          <a:lstStyle>
            <a:lvl1pPr>
              <a:defRPr sz="24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07742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512064" y="365761"/>
            <a:ext cx="11222736" cy="828040"/>
          </a:xfrm>
        </p:spPr>
        <p:txBody>
          <a:bodyPr wrap="none">
            <a:noAutofit/>
          </a:bodyPr>
          <a:lstStyle>
            <a:lvl1pPr>
              <a:defRPr sz="32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880515" y="6260549"/>
            <a:ext cx="6096000" cy="249655"/>
          </a:xfrm>
          <a:prstGeom prst="rect">
            <a:avLst/>
          </a:prstGeom>
        </p:spPr>
        <p:txBody>
          <a:bodyPr vert="horz" lIns="0" tIns="0" rIns="0" bIns="0" rtlCol="0" anchor="b" anchorCtr="0"/>
          <a:lstStyle>
            <a:lvl1pPr algn="l">
              <a:defRPr sz="1067">
                <a:solidFill>
                  <a:schemeClr val="tx1"/>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512064" y="1549400"/>
            <a:ext cx="3584448" cy="442569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4309872" y="1549400"/>
            <a:ext cx="3584448"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8107680" y="1549400"/>
            <a:ext cx="3584448"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8463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userDrawn="1"/>
        </p:nvSpPr>
        <p:spPr>
          <a:xfrm>
            <a:off x="0" y="0"/>
            <a:ext cx="12192000" cy="68580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512064" y="365761"/>
            <a:ext cx="11171936" cy="828040"/>
          </a:xfrm>
        </p:spPr>
        <p:txBody>
          <a:bodyPr wrap="none">
            <a:noAutofit/>
          </a:bodyPr>
          <a:lstStyle>
            <a:lvl1pPr>
              <a:defRPr sz="32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880515" y="6260549"/>
            <a:ext cx="6096000" cy="249655"/>
          </a:xfrm>
          <a:prstGeom prst="rect">
            <a:avLst/>
          </a:prstGeom>
        </p:spPr>
        <p:txBody>
          <a:bodyPr vert="horz" lIns="0" tIns="0" rIns="0" bIns="0" rtlCol="0" anchor="b" anchorCtr="0"/>
          <a:lstStyle>
            <a:lvl1pPr algn="l">
              <a:defRPr sz="1067">
                <a:solidFill>
                  <a:schemeClr val="bg1"/>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312401" y="6335346"/>
            <a:ext cx="1373033" cy="29468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503936" y="1481868"/>
            <a:ext cx="11180064" cy="4425696"/>
          </a:xfrm>
          <a:prstGeom prst="rect">
            <a:avLst/>
          </a:prstGeom>
        </p:spPr>
        <p:txBody>
          <a:bodyPr vert="horz" lIns="0" tIns="0" rIns="0" bIns="0" rtlCol="0">
            <a:normAutofit/>
          </a:bodyPr>
          <a:lstStyle>
            <a:lvl1pPr marL="377943" indent="-377943">
              <a:buFont typeface="+mj-lt"/>
              <a:buAutoNum type="arabicPeriod"/>
              <a:defRPr>
                <a:solidFill>
                  <a:schemeClr val="bg1"/>
                </a:solidFill>
              </a:defRPr>
            </a:lvl1pPr>
            <a:lvl2pPr marL="0" indent="0">
              <a:buNone/>
              <a:defRPr lang="en-US" sz="1867" baseline="0" noProof="0" dirty="0">
                <a:solidFill>
                  <a:schemeClr val="bg1"/>
                </a:solidFill>
              </a:defRPr>
            </a:lvl2pPr>
            <a:lvl3pPr marL="0" indent="0">
              <a:spcBef>
                <a:spcPts val="800"/>
              </a:spcBef>
              <a:buNone/>
              <a:defRPr sz="1867">
                <a:solidFill>
                  <a:schemeClr val="bg1"/>
                </a:solidFill>
              </a:defRPr>
            </a:lvl3pPr>
            <a:lvl4pPr marL="0" indent="0">
              <a:spcBef>
                <a:spcPts val="800"/>
              </a:spcBef>
              <a:buNone/>
              <a:defRPr sz="1867">
                <a:solidFill>
                  <a:schemeClr val="bg1"/>
                </a:solidFill>
              </a:defRPr>
            </a:lvl4pPr>
            <a:lvl5pPr marL="0" indent="0">
              <a:spcBef>
                <a:spcPts val="800"/>
              </a:spcBef>
              <a:buNone/>
              <a:defRPr sz="1867">
                <a:solidFill>
                  <a:schemeClr val="bg1"/>
                </a:solidFill>
              </a:defRPr>
            </a:lvl5pPr>
            <a:lvl6pPr marL="0" indent="0">
              <a:lnSpc>
                <a:spcPct val="100000"/>
              </a:lnSpc>
              <a:spcBef>
                <a:spcPts val="800"/>
              </a:spcBef>
              <a:buNone/>
              <a:defRPr sz="1867">
                <a:solidFill>
                  <a:schemeClr val="bg1"/>
                </a:solidFill>
              </a:defRPr>
            </a:lvl6pPr>
            <a:lvl7pPr marL="0" indent="0">
              <a:spcBef>
                <a:spcPts val="800"/>
              </a:spcBef>
              <a:buNone/>
              <a:defRPr sz="1867">
                <a:solidFill>
                  <a:schemeClr val="bg1"/>
                </a:solidFill>
              </a:defRPr>
            </a:lvl7pPr>
            <a:lvl8pPr marL="0" indent="0">
              <a:lnSpc>
                <a:spcPct val="100000"/>
              </a:lnSpc>
              <a:spcBef>
                <a:spcPts val="800"/>
              </a:spcBef>
              <a:buNone/>
              <a:defRPr sz="1867">
                <a:solidFill>
                  <a:schemeClr val="bg1"/>
                </a:solidFill>
              </a:defRPr>
            </a:lvl8pPr>
            <a:lvl9pPr marL="0" indent="0">
              <a:lnSpc>
                <a:spcPct val="100000"/>
              </a:lnSpc>
              <a:spcBef>
                <a:spcPts val="800"/>
              </a:spcBef>
              <a:buNone/>
              <a:defRPr sz="1867">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92127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ue Graadient 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userDrawn="1"/>
        </p:nvSpPr>
        <p:spPr>
          <a:xfrm>
            <a:off x="0" y="0"/>
            <a:ext cx="12192000" cy="68580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512064" y="365761"/>
            <a:ext cx="11171936" cy="828040"/>
          </a:xfrm>
        </p:spPr>
        <p:txBody>
          <a:bodyPr wrap="none">
            <a:noAutofit/>
          </a:bodyPr>
          <a:lstStyle>
            <a:lvl1pPr>
              <a:defRPr sz="32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880515" y="6260549"/>
            <a:ext cx="6096000" cy="249655"/>
          </a:xfrm>
          <a:prstGeom prst="rect">
            <a:avLst/>
          </a:prstGeom>
        </p:spPr>
        <p:txBody>
          <a:bodyPr vert="horz" lIns="0" tIns="0" rIns="0" bIns="0" rtlCol="0" anchor="b" anchorCtr="0"/>
          <a:lstStyle>
            <a:lvl1pPr algn="l">
              <a:defRPr sz="1067">
                <a:solidFill>
                  <a:schemeClr val="bg1"/>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312401" y="6335346"/>
            <a:ext cx="1373033" cy="294681"/>
          </a:xfrm>
          <a:prstGeom prst="rect">
            <a:avLst/>
          </a:prstGeom>
        </p:spPr>
      </p:pic>
    </p:spTree>
    <p:extLst>
      <p:ext uri="{BB962C8B-B14F-4D97-AF65-F5344CB8AC3E}">
        <p14:creationId xmlns:p14="http://schemas.microsoft.com/office/powerpoint/2010/main" val="643401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userDrawn="1"/>
        </p:nvPicPr>
        <p:blipFill>
          <a:blip r:embed="rId2" cstate="screen">
            <a:alphaModFix/>
            <a:extLst>
              <a:ext uri="{28A0092B-C50C-407E-A947-70E740481C1C}">
                <a14:useLocalDpi xmlns:a14="http://schemas.microsoft.com/office/drawing/2010/main"/>
              </a:ext>
            </a:extLst>
          </a:blip>
          <a:stretch>
            <a:fillRect/>
          </a:stretch>
        </p:blipFill>
        <p:spPr>
          <a:xfrm>
            <a:off x="190" y="0"/>
            <a:ext cx="12191621" cy="68580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10312401" y="6258180"/>
            <a:ext cx="1373033" cy="29468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1095732" y="2279391"/>
            <a:ext cx="8974667" cy="1625060"/>
          </a:xfrm>
        </p:spPr>
        <p:txBody>
          <a:bodyPr wrap="square" anchor="t" anchorCtr="0">
            <a:spAutoFit/>
          </a:bodyPr>
          <a:lstStyle>
            <a:lvl1pPr algn="l">
              <a:defRPr sz="5867"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userDrawn="1"/>
        </p:nvCxnSpPr>
        <p:spPr>
          <a:xfrm>
            <a:off x="1095732" y="2010157"/>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8558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10312401" y="6258180"/>
            <a:ext cx="1373033" cy="29468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1095732" y="2279391"/>
            <a:ext cx="8974667" cy="1625060"/>
          </a:xfrm>
        </p:spPr>
        <p:txBody>
          <a:bodyPr wrap="square" anchor="t" anchorCtr="0">
            <a:spAutoFit/>
          </a:bodyPr>
          <a:lstStyle>
            <a:lvl1pPr algn="l">
              <a:defRPr sz="5867"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userDrawn="1"/>
        </p:nvCxnSpPr>
        <p:spPr>
          <a:xfrm>
            <a:off x="1095732" y="2010157"/>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58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0800000">
            <a:off x="2571" y="-3"/>
            <a:ext cx="12189429" cy="68580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10312401" y="6258180"/>
            <a:ext cx="1373033" cy="29468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1095732" y="2279391"/>
            <a:ext cx="8974667" cy="1625060"/>
          </a:xfrm>
        </p:spPr>
        <p:txBody>
          <a:bodyPr wrap="square" anchor="t" anchorCtr="0">
            <a:spAutoFit/>
          </a:bodyPr>
          <a:lstStyle>
            <a:lvl1pPr algn="l">
              <a:defRPr sz="5867"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userDrawn="1"/>
        </p:nvCxnSpPr>
        <p:spPr>
          <a:xfrm>
            <a:off x="1095732" y="2010157"/>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2187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522177" y="3606065"/>
            <a:ext cx="10943344" cy="492443"/>
          </a:xfrm>
        </p:spPr>
        <p:txBody>
          <a:bodyPr wrap="square" anchor="ctr" anchorCtr="0">
            <a:spAutoFit/>
          </a:bodyPr>
          <a:lstStyle>
            <a:lvl1pPr algn="l">
              <a:defRPr sz="32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522177" y="4196906"/>
            <a:ext cx="10943344" cy="369332"/>
          </a:xfrm>
        </p:spPr>
        <p:txBody>
          <a:bodyPr wrap="square" anchor="ctr" anchorCtr="0">
            <a:spAutoFit/>
          </a:bodyPr>
          <a:lstStyle>
            <a:lvl1pPr algn="l">
              <a:defRPr sz="24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522178" y="2221185"/>
            <a:ext cx="5426268" cy="1107996"/>
          </a:xfrm>
        </p:spPr>
        <p:txBody>
          <a:bodyPr wrap="square" anchor="t" anchorCtr="0">
            <a:spAutoFit/>
          </a:bodyPr>
          <a:lstStyle>
            <a:lvl1pPr algn="l">
              <a:defRPr sz="8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522177" y="3391088"/>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783423" y="5332905"/>
            <a:ext cx="5741197" cy="1577600"/>
          </a:xfrm>
          <a:prstGeom prst="rect">
            <a:avLst/>
          </a:prstGeom>
        </p:spPr>
      </p:pic>
    </p:spTree>
    <p:extLst>
      <p:ext uri="{BB962C8B-B14F-4D97-AF65-F5344CB8AC3E}">
        <p14:creationId xmlns:p14="http://schemas.microsoft.com/office/powerpoint/2010/main" val="21859784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522177" y="3606065"/>
            <a:ext cx="10943344" cy="492443"/>
          </a:xfrm>
        </p:spPr>
        <p:txBody>
          <a:bodyPr wrap="square" anchor="ctr" anchorCtr="0">
            <a:spAutoFit/>
          </a:bodyPr>
          <a:lstStyle>
            <a:lvl1pPr algn="l">
              <a:defRPr sz="32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522177" y="4196906"/>
            <a:ext cx="10943344" cy="369332"/>
          </a:xfrm>
        </p:spPr>
        <p:txBody>
          <a:bodyPr wrap="square" anchor="ctr" anchorCtr="0">
            <a:spAutoFit/>
          </a:bodyPr>
          <a:lstStyle>
            <a:lvl1pPr algn="l">
              <a:defRPr sz="24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522178" y="2221185"/>
            <a:ext cx="5426268" cy="1107996"/>
          </a:xfrm>
        </p:spPr>
        <p:txBody>
          <a:bodyPr wrap="square" anchor="t" anchorCtr="0">
            <a:spAutoFit/>
          </a:bodyPr>
          <a:lstStyle>
            <a:lvl1pPr algn="l">
              <a:defRPr sz="8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522177" y="3391088"/>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783423" y="5332905"/>
            <a:ext cx="5741197" cy="1577600"/>
          </a:xfrm>
          <a:prstGeom prst="rect">
            <a:avLst/>
          </a:prstGeom>
        </p:spPr>
      </p:pic>
    </p:spTree>
    <p:extLst>
      <p:ext uri="{BB962C8B-B14F-4D97-AF65-F5344CB8AC3E}">
        <p14:creationId xmlns:p14="http://schemas.microsoft.com/office/powerpoint/2010/main" val="496344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552218" y="2081689"/>
            <a:ext cx="11131783" cy="1477328"/>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userDrawn="1"/>
        </p:nvCxnSpPr>
        <p:spPr bwMode="white">
          <a:xfrm flipH="1">
            <a:off x="523863" y="448765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552218" y="364041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552218" y="464699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61" y="-140542"/>
            <a:ext cx="7219784" cy="1983895"/>
          </a:xfrm>
          <a:prstGeom prst="rect">
            <a:avLst/>
          </a:prstGeom>
        </p:spPr>
      </p:pic>
    </p:spTree>
    <p:extLst>
      <p:ext uri="{BB962C8B-B14F-4D97-AF65-F5344CB8AC3E}">
        <p14:creationId xmlns:p14="http://schemas.microsoft.com/office/powerpoint/2010/main" val="3527140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522177" y="3606065"/>
            <a:ext cx="10943344" cy="492443"/>
          </a:xfrm>
        </p:spPr>
        <p:txBody>
          <a:bodyPr wrap="square" anchor="ctr" anchorCtr="0">
            <a:spAutoFit/>
          </a:bodyPr>
          <a:lstStyle>
            <a:lvl1pPr algn="l">
              <a:defRPr sz="32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522177" y="4196906"/>
            <a:ext cx="10943344" cy="369332"/>
          </a:xfrm>
        </p:spPr>
        <p:txBody>
          <a:bodyPr wrap="square" anchor="ctr" anchorCtr="0">
            <a:spAutoFit/>
          </a:bodyPr>
          <a:lstStyle>
            <a:lvl1pPr algn="l">
              <a:defRPr sz="24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522178" y="2221185"/>
            <a:ext cx="5426268" cy="1107996"/>
          </a:xfrm>
        </p:spPr>
        <p:txBody>
          <a:bodyPr wrap="square" anchor="t" anchorCtr="0">
            <a:spAutoFit/>
          </a:bodyPr>
          <a:lstStyle>
            <a:lvl1pPr algn="l">
              <a:defRPr sz="8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userDrawn="1"/>
        </p:nvCxnSpPr>
        <p:spPr>
          <a:xfrm>
            <a:off x="522177" y="3391088"/>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63488" y="5318285"/>
            <a:ext cx="5652083" cy="1553112"/>
          </a:xfrm>
          <a:prstGeom prst="rect">
            <a:avLst/>
          </a:prstGeom>
        </p:spPr>
      </p:pic>
    </p:spTree>
    <p:extLst>
      <p:ext uri="{BB962C8B-B14F-4D97-AF65-F5344CB8AC3E}">
        <p14:creationId xmlns:p14="http://schemas.microsoft.com/office/powerpoint/2010/main" val="2751916471"/>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hank You Slide + Partner Logo">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522177" y="3606065"/>
            <a:ext cx="10943344" cy="492443"/>
          </a:xfrm>
        </p:spPr>
        <p:txBody>
          <a:bodyPr wrap="square" anchor="ctr" anchorCtr="0">
            <a:spAutoFit/>
          </a:bodyPr>
          <a:lstStyle>
            <a:lvl1pPr algn="l">
              <a:defRPr sz="32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522177" y="4196906"/>
            <a:ext cx="10943344" cy="369332"/>
          </a:xfrm>
        </p:spPr>
        <p:txBody>
          <a:bodyPr wrap="square" anchor="ctr" anchorCtr="0">
            <a:spAutoFit/>
          </a:bodyPr>
          <a:lstStyle>
            <a:lvl1pPr algn="l">
              <a:defRPr sz="24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522178" y="2221185"/>
            <a:ext cx="5426268" cy="1107996"/>
          </a:xfrm>
        </p:spPr>
        <p:txBody>
          <a:bodyPr wrap="square" anchor="t" anchorCtr="0">
            <a:spAutoFit/>
          </a:bodyPr>
          <a:lstStyle>
            <a:lvl1pPr algn="l">
              <a:defRPr sz="8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userDrawn="1"/>
        </p:nvCxnSpPr>
        <p:spPr>
          <a:xfrm>
            <a:off x="522177" y="3391088"/>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63488" y="5318285"/>
            <a:ext cx="5652083" cy="1553112"/>
          </a:xfrm>
          <a:prstGeom prst="rect">
            <a:avLst/>
          </a:prstGeom>
        </p:spPr>
      </p:pic>
    </p:spTree>
    <p:extLst>
      <p:ext uri="{BB962C8B-B14F-4D97-AF65-F5344CB8AC3E}">
        <p14:creationId xmlns:p14="http://schemas.microsoft.com/office/powerpoint/2010/main" val="7844149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userDrawn="1"/>
        </p:nvSpPr>
        <p:spPr>
          <a:xfrm>
            <a:off x="0" y="5410200"/>
            <a:ext cx="121920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3" name="Picture 2">
            <a:extLst>
              <a:ext uri="{FF2B5EF4-FFF2-40B4-BE49-F238E27FC236}">
                <a16:creationId xmlns:a16="http://schemas.microsoft.com/office/drawing/2014/main" id="{5F363CBB-0CE6-524D-A91E-F704F804A718}"/>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190" y="0"/>
            <a:ext cx="12191621" cy="6858000"/>
          </a:xfrm>
          <a:prstGeom prst="rect">
            <a:avLst/>
          </a:prstGeom>
        </p:spPr>
      </p:pic>
    </p:spTree>
    <p:extLst>
      <p:ext uri="{BB962C8B-B14F-4D97-AF65-F5344CB8AC3E}">
        <p14:creationId xmlns:p14="http://schemas.microsoft.com/office/powerpoint/2010/main" val="12440239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userDrawn="1"/>
        </p:nvSpPr>
        <p:spPr>
          <a:xfrm>
            <a:off x="0" y="5410200"/>
            <a:ext cx="121920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660"/>
            <a:ext cx="12192000" cy="6856680"/>
          </a:xfrm>
          <a:prstGeom prst="rect">
            <a:avLst/>
          </a:prstGeom>
        </p:spPr>
      </p:pic>
    </p:spTree>
    <p:extLst>
      <p:ext uri="{BB962C8B-B14F-4D97-AF65-F5344CB8AC3E}">
        <p14:creationId xmlns:p14="http://schemas.microsoft.com/office/powerpoint/2010/main" val="2161935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571" y="0"/>
            <a:ext cx="12213949" cy="6858000"/>
          </a:xfrm>
          <a:prstGeom prst="rect">
            <a:avLst/>
          </a:prstGeom>
        </p:spPr>
      </p:pic>
    </p:spTree>
    <p:extLst>
      <p:ext uri="{BB962C8B-B14F-4D97-AF65-F5344CB8AC3E}">
        <p14:creationId xmlns:p14="http://schemas.microsoft.com/office/powerpoint/2010/main" val="15640567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21335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33897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512064" y="1682496"/>
            <a:ext cx="11180064"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9981217" y="6373368"/>
            <a:ext cx="1704217" cy="365760"/>
          </a:xfrm>
          <a:prstGeom prst="rect">
            <a:avLst/>
          </a:prstGeom>
        </p:spPr>
      </p:pic>
      <p:cxnSp>
        <p:nvCxnSpPr>
          <p:cNvPr id="8" name="Straight Connector 7">
            <a:extLst>
              <a:ext uri="{FF2B5EF4-FFF2-40B4-BE49-F238E27FC236}">
                <a16:creationId xmlns:a16="http://schemas.microsoft.com/office/drawing/2014/main" id="{52B07E44-2946-4C76-AAE8-51C4712E237F}"/>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Slide Number Placeholder 3"/>
          <p:cNvSpPr>
            <a:spLocks noGrp="1"/>
          </p:cNvSpPr>
          <p:nvPr>
            <p:ph type="sldNum" sz="quarter" idx="4"/>
          </p:nvPr>
        </p:nvSpPr>
        <p:spPr>
          <a:xfrm>
            <a:off x="269684" y="6389848"/>
            <a:ext cx="484761" cy="246221"/>
          </a:xfrm>
          <a:prstGeom prst="rect">
            <a:avLst/>
          </a:prstGeom>
        </p:spPr>
        <p:txBody>
          <a:bodyPr vert="horz" lIns="91440" tIns="45720" rIns="91440" bIns="45720" rtlCol="0" anchor="ctr"/>
          <a:lstStyle>
            <a:lvl1pPr algn="r">
              <a:defRPr lang="en-US" sz="100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3777489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ue Graphic Sing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861"/>
            <a:ext cx="12192000" cy="6861724"/>
          </a:xfrm>
          <a:prstGeom prst="rect">
            <a:avLst/>
          </a:prstGeom>
        </p:spPr>
      </p:pic>
      <p:sp>
        <p:nvSpPr>
          <p:cNvPr id="2" name="Rectangle 1">
            <a:extLst>
              <a:ext uri="{FF2B5EF4-FFF2-40B4-BE49-F238E27FC236}">
                <a16:creationId xmlns:a16="http://schemas.microsoft.com/office/drawing/2014/main" id="{C638E5F3-76E5-C042-960D-4D3913A473AF}"/>
              </a:ext>
            </a:extLst>
          </p:cNvPr>
          <p:cNvSpPr/>
          <p:nvPr userDrawn="1"/>
        </p:nvSpPr>
        <p:spPr>
          <a:xfrm>
            <a:off x="0" y="0"/>
            <a:ext cx="12192000" cy="68580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 name="Title 1">
            <a:extLst>
              <a:ext uri="{FF2B5EF4-FFF2-40B4-BE49-F238E27FC236}">
                <a16:creationId xmlns:a16="http://schemas.microsoft.com/office/drawing/2014/main" id="{331B7D22-96C5-D744-AB8D-7183965D3C96}"/>
              </a:ext>
            </a:extLst>
          </p:cNvPr>
          <p:cNvSpPr>
            <a:spLocks noGrp="1"/>
          </p:cNvSpPr>
          <p:nvPr>
            <p:ph type="ctrTitle" hasCustomPrompt="1"/>
          </p:nvPr>
        </p:nvSpPr>
        <p:spPr bwMode="white">
          <a:xfrm>
            <a:off x="552218" y="2451021"/>
            <a:ext cx="11131783" cy="738664"/>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2" name="Straight Connector 11">
            <a:extLst>
              <a:ext uri="{FF2B5EF4-FFF2-40B4-BE49-F238E27FC236}">
                <a16:creationId xmlns:a16="http://schemas.microsoft.com/office/drawing/2014/main" id="{EB22C6B8-2F6B-8947-A2A3-ED9E370F7326}"/>
              </a:ext>
            </a:extLst>
          </p:cNvPr>
          <p:cNvCxnSpPr>
            <a:cxnSpLocks/>
          </p:cNvCxnSpPr>
          <p:nvPr userDrawn="1"/>
        </p:nvCxnSpPr>
        <p:spPr bwMode="white">
          <a:xfrm flipH="1">
            <a:off x="523863" y="411659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9BC14C20-C069-724B-A635-DC1F5CCF8035}"/>
              </a:ext>
            </a:extLst>
          </p:cNvPr>
          <p:cNvSpPr>
            <a:spLocks noGrp="1"/>
          </p:cNvSpPr>
          <p:nvPr>
            <p:ph type="body" sz="quarter" idx="12" hasCustomPrompt="1"/>
          </p:nvPr>
        </p:nvSpPr>
        <p:spPr>
          <a:xfrm>
            <a:off x="552218" y="326935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939A0796-1F5C-6743-A1D0-11A18609B23E}"/>
              </a:ext>
            </a:extLst>
          </p:cNvPr>
          <p:cNvSpPr>
            <a:spLocks noGrp="1"/>
          </p:cNvSpPr>
          <p:nvPr>
            <p:ph type="body" sz="quarter" idx="13" hasCustomPrompt="1"/>
          </p:nvPr>
        </p:nvSpPr>
        <p:spPr>
          <a:xfrm>
            <a:off x="552218" y="427593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0B9CC9C9-D971-3041-A81C-BA9E6B2248B4}"/>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pic>
        <p:nvPicPr>
          <p:cNvPr id="17" name="Picture 1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3761" y="-140542"/>
            <a:ext cx="7219784" cy="1983895"/>
          </a:xfrm>
          <a:prstGeom prst="rect">
            <a:avLst/>
          </a:prstGeom>
        </p:spPr>
      </p:pic>
    </p:spTree>
    <p:extLst>
      <p:ext uri="{BB962C8B-B14F-4D97-AF65-F5344CB8AC3E}">
        <p14:creationId xmlns:p14="http://schemas.microsoft.com/office/powerpoint/2010/main" val="604755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552218" y="2451021"/>
            <a:ext cx="11131783" cy="738664"/>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userDrawn="1"/>
        </p:nvCxnSpPr>
        <p:spPr bwMode="white">
          <a:xfrm flipH="1">
            <a:off x="523863" y="411659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552218" y="326935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552218" y="427593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3761" y="-140542"/>
            <a:ext cx="7219784" cy="1983895"/>
          </a:xfrm>
          <a:prstGeom prst="rect">
            <a:avLst/>
          </a:prstGeom>
        </p:spPr>
      </p:pic>
    </p:spTree>
    <p:extLst>
      <p:ext uri="{BB962C8B-B14F-4D97-AF65-F5344CB8AC3E}">
        <p14:creationId xmlns:p14="http://schemas.microsoft.com/office/powerpoint/2010/main" val="39251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552218" y="2081689"/>
            <a:ext cx="11131783" cy="1477328"/>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userDrawn="1"/>
        </p:nvCxnSpPr>
        <p:spPr bwMode="white">
          <a:xfrm flipH="1">
            <a:off x="523863" y="448765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552218" y="364041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552218" y="464699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pic>
        <p:nvPicPr>
          <p:cNvPr id="15" name="Picture 1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3761" y="-140542"/>
            <a:ext cx="7219784" cy="1983895"/>
          </a:xfrm>
          <a:prstGeom prst="rect">
            <a:avLst/>
          </a:prstGeom>
        </p:spPr>
      </p:pic>
    </p:spTree>
    <p:extLst>
      <p:ext uri="{BB962C8B-B14F-4D97-AF65-F5344CB8AC3E}">
        <p14:creationId xmlns:p14="http://schemas.microsoft.com/office/powerpoint/2010/main" val="3912245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White Cover + Client Logo_Singl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552218" y="2451021"/>
            <a:ext cx="11131783" cy="738664"/>
          </a:xfrm>
        </p:spPr>
        <p:txBody>
          <a:bodyPr wrap="square" anchor="ctr" anchorCtr="0">
            <a:spAutoFit/>
          </a:bodyPr>
          <a:lstStyle>
            <a:lvl1pPr algn="l">
              <a:defRPr sz="5333"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userDrawn="1"/>
        </p:nvCxnSpPr>
        <p:spPr bwMode="white">
          <a:xfrm flipH="1">
            <a:off x="523863" y="411659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552218" y="3269357"/>
            <a:ext cx="11103597" cy="541969"/>
          </a:xfrm>
        </p:spPr>
        <p:txBody>
          <a:bodyPr anchor="ctr" anchorCtr="0">
            <a:noAutofit/>
          </a:bodyPr>
          <a:lstStyle>
            <a:lvl1pPr marL="0" indent="0">
              <a:buFont typeface="Arial" panose="020B0604020202020204" pitchFamily="34" charset="0"/>
              <a:buNone/>
              <a:defRPr sz="2667">
                <a:solidFill>
                  <a:schemeClr val="accent2"/>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552218" y="427593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accent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931" y="-127510"/>
            <a:ext cx="7207004" cy="1980383"/>
          </a:xfrm>
          <a:prstGeom prst="rect">
            <a:avLst/>
          </a:prstGeom>
        </p:spPr>
      </p:pic>
    </p:spTree>
    <p:extLst>
      <p:ext uri="{BB962C8B-B14F-4D97-AF65-F5344CB8AC3E}">
        <p14:creationId xmlns:p14="http://schemas.microsoft.com/office/powerpoint/2010/main" val="36476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userDrawn="1"/>
        </p:nvCxnSpPr>
        <p:spPr>
          <a:xfrm flipV="1">
            <a:off x="4148757" y="763730"/>
            <a:ext cx="0" cy="865637"/>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552218" y="2081689"/>
            <a:ext cx="11131783" cy="1477328"/>
          </a:xfrm>
        </p:spPr>
        <p:txBody>
          <a:bodyPr wrap="square" anchor="ctr" anchorCtr="0">
            <a:spAutoFit/>
          </a:bodyPr>
          <a:lstStyle>
            <a:lvl1pPr algn="l">
              <a:defRPr sz="5333"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userDrawn="1"/>
        </p:nvCxnSpPr>
        <p:spPr bwMode="white">
          <a:xfrm flipH="1">
            <a:off x="523863" y="448765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552218" y="3640417"/>
            <a:ext cx="11103597" cy="541969"/>
          </a:xfrm>
        </p:spPr>
        <p:txBody>
          <a:bodyPr anchor="ctr" anchorCtr="0">
            <a:noAutofit/>
          </a:bodyPr>
          <a:lstStyle>
            <a:lvl1pPr marL="0" indent="0">
              <a:buFont typeface="Arial" panose="020B0604020202020204" pitchFamily="34" charset="0"/>
              <a:buNone/>
              <a:defRPr sz="2667">
                <a:solidFill>
                  <a:schemeClr val="accent2"/>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552218" y="464699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accent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pic>
        <p:nvPicPr>
          <p:cNvPr id="19" name="Picture 1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931" y="-127510"/>
            <a:ext cx="7207004" cy="1980383"/>
          </a:xfrm>
          <a:prstGeom prst="rect">
            <a:avLst/>
          </a:prstGeom>
        </p:spPr>
      </p:pic>
    </p:spTree>
    <p:extLst>
      <p:ext uri="{BB962C8B-B14F-4D97-AF65-F5344CB8AC3E}">
        <p14:creationId xmlns:p14="http://schemas.microsoft.com/office/powerpoint/2010/main" val="3856327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552218" y="2451021"/>
            <a:ext cx="11131783" cy="738664"/>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userDrawn="1"/>
        </p:nvCxnSpPr>
        <p:spPr bwMode="white">
          <a:xfrm flipH="1">
            <a:off x="523863" y="411659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552218" y="326935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552218" y="427593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61" y="-140542"/>
            <a:ext cx="7219784" cy="1983895"/>
          </a:xfrm>
          <a:prstGeom prst="rect">
            <a:avLst/>
          </a:prstGeom>
        </p:spPr>
      </p:pic>
    </p:spTree>
    <p:extLst>
      <p:ext uri="{BB962C8B-B14F-4D97-AF65-F5344CB8AC3E}">
        <p14:creationId xmlns:p14="http://schemas.microsoft.com/office/powerpoint/2010/main" val="4061494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552218" y="2081689"/>
            <a:ext cx="11131783" cy="1477328"/>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userDrawn="1"/>
        </p:nvCxnSpPr>
        <p:spPr bwMode="white">
          <a:xfrm flipH="1">
            <a:off x="523863" y="448765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552218" y="364041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552218" y="464699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61" y="-140542"/>
            <a:ext cx="7219784" cy="1983895"/>
          </a:xfrm>
          <a:prstGeom prst="rect">
            <a:avLst/>
          </a:prstGeom>
        </p:spPr>
      </p:pic>
    </p:spTree>
    <p:extLst>
      <p:ext uri="{BB962C8B-B14F-4D97-AF65-F5344CB8AC3E}">
        <p14:creationId xmlns:p14="http://schemas.microsoft.com/office/powerpoint/2010/main" val="3505900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512064" y="365760"/>
            <a:ext cx="11171936" cy="828040"/>
          </a:xfrm>
          <a:prstGeom prst="rect">
            <a:avLst/>
          </a:prstGeom>
        </p:spPr>
        <p:txBody>
          <a:bodyPr vert="horz" lIns="0" tIns="0" rIns="0" bIns="0" rtlCol="0" anchor="t" anchorCtr="0">
            <a:noAutofit/>
          </a:bodyPr>
          <a:lstStyle/>
          <a:p>
            <a:r>
              <a:rPr lang="en-US" dirty="0"/>
              <a:t>Click to edit Master title style</a:t>
            </a:r>
            <a:br>
              <a:rPr lang="en-US" dirty="0"/>
            </a:b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512064" y="1457739"/>
            <a:ext cx="11171936" cy="450574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880515" y="6260549"/>
            <a:ext cx="6096000" cy="249655"/>
          </a:xfrm>
          <a:prstGeom prst="rect">
            <a:avLst/>
          </a:prstGeom>
        </p:spPr>
        <p:txBody>
          <a:bodyPr vert="horz" lIns="0" tIns="0" rIns="0" bIns="0" rtlCol="0" anchor="b" anchorCtr="0"/>
          <a:lstStyle>
            <a:lvl1pPr algn="l">
              <a:defRPr sz="1067">
                <a:solidFill>
                  <a:schemeClr val="tx1"/>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7" name="Picture 6">
            <a:extLst>
              <a:ext uri="{FF2B5EF4-FFF2-40B4-BE49-F238E27FC236}">
                <a16:creationId xmlns:a16="http://schemas.microsoft.com/office/drawing/2014/main" id="{A75C5FF7-2DC4-5442-BB0D-C1FF3C41C2F6}"/>
              </a:ext>
            </a:extLst>
          </p:cNvPr>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bwMode="black">
          <a:xfrm>
            <a:off x="10298626" y="6322756"/>
            <a:ext cx="1385375" cy="297329"/>
          </a:xfrm>
          <a:prstGeom prst="rect">
            <a:avLst/>
          </a:prstGeom>
        </p:spPr>
      </p:pic>
    </p:spTree>
    <p:extLst>
      <p:ext uri="{BB962C8B-B14F-4D97-AF65-F5344CB8AC3E}">
        <p14:creationId xmlns:p14="http://schemas.microsoft.com/office/powerpoint/2010/main" val="206533524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Lst>
  <p:hf hdr="0" dt="0"/>
  <p:txStyles>
    <p:titleStyle>
      <a:lvl1pPr algn="l" defTabSz="121914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1219140" rtl="0" eaLnBrk="1" latinLnBrk="0" hangingPunct="1">
        <a:lnSpc>
          <a:spcPct val="100000"/>
        </a:lnSpc>
        <a:spcBef>
          <a:spcPts val="800"/>
        </a:spcBef>
        <a:buFont typeface="Arial" panose="020B0604020202020204" pitchFamily="34" charset="0"/>
        <a:buNone/>
        <a:defRPr sz="24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228594" indent="-228594" algn="l" defTabSz="1219140" rtl="0" eaLnBrk="1" latinLnBrk="0" hangingPunct="1">
        <a:lnSpc>
          <a:spcPct val="100000"/>
        </a:lnSpc>
        <a:spcBef>
          <a:spcPts val="800"/>
        </a:spcBef>
        <a:buClrTx/>
        <a:buSzPct val="125000"/>
        <a:buFont typeface="Arial" panose="020B0604020202020204" pitchFamily="34" charset="0"/>
        <a:buChar char="•"/>
        <a:tabLst/>
        <a:defRPr sz="1867"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533387" indent="-228594" algn="l" defTabSz="1219140" rtl="0" eaLnBrk="1" latinLnBrk="0" hangingPunct="1">
        <a:lnSpc>
          <a:spcPct val="100000"/>
        </a:lnSpc>
        <a:spcBef>
          <a:spcPts val="533"/>
        </a:spcBef>
        <a:buClrTx/>
        <a:buSzPct val="100000"/>
        <a:buFont typeface="Arial" panose="020B0604020202020204" pitchFamily="34" charset="0"/>
        <a:buChar char="–"/>
        <a:tabLst/>
        <a:defRPr sz="16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764098" indent="-154513" algn="l" defTabSz="1219140" rtl="0" eaLnBrk="1" latinLnBrk="0" hangingPunct="1">
        <a:lnSpc>
          <a:spcPct val="100000"/>
        </a:lnSpc>
        <a:spcBef>
          <a:spcPts val="533"/>
        </a:spcBef>
        <a:buClrTx/>
        <a:buSzPct val="100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1145089" indent="-230712" algn="l" defTabSz="1219140" rtl="0" eaLnBrk="1" latinLnBrk="0" hangingPunct="1">
        <a:lnSpc>
          <a:spcPct val="100000"/>
        </a:lnSpc>
        <a:spcBef>
          <a:spcPts val="533"/>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523925" indent="-304784" algn="l" defTabSz="1219140" rtl="0" eaLnBrk="1" latinLnBrk="0" hangingPunct="1">
        <a:lnSpc>
          <a:spcPct val="100000"/>
        </a:lnSpc>
        <a:spcBef>
          <a:spcPts val="533"/>
        </a:spcBef>
        <a:buClr>
          <a:schemeClr val="accent2"/>
        </a:buClr>
        <a:buSzPct val="125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6pPr>
      <a:lvl7pPr marL="1828709" indent="-304784" algn="l" defTabSz="1219140" rtl="0" eaLnBrk="1" latinLnBrk="0" hangingPunct="1">
        <a:lnSpc>
          <a:spcPct val="100000"/>
        </a:lnSpc>
        <a:spcBef>
          <a:spcPts val="533"/>
        </a:spcBef>
        <a:buClr>
          <a:schemeClr val="accent2"/>
        </a:buClr>
        <a:buSzPct val="90000"/>
        <a:buFont typeface="Arial" panose="020B0604020202020204" pitchFamily="34" charset="0"/>
        <a:buChar char="–"/>
        <a:defRPr sz="2133" kern="1200">
          <a:solidFill>
            <a:schemeClr val="tx2"/>
          </a:solidFill>
          <a:latin typeface="+mn-lt"/>
          <a:ea typeface="+mn-ea"/>
          <a:cs typeface="+mn-cs"/>
        </a:defRPr>
      </a:lvl7pPr>
      <a:lvl8pPr marL="2133493" indent="-304784" algn="l" defTabSz="1219140" rtl="0" eaLnBrk="1" latinLnBrk="0" hangingPunct="1">
        <a:lnSpc>
          <a:spcPct val="100000"/>
        </a:lnSpc>
        <a:spcBef>
          <a:spcPts val="533"/>
        </a:spcBef>
        <a:buClr>
          <a:schemeClr val="accent2"/>
        </a:buClr>
        <a:buSzPct val="90000"/>
        <a:buFont typeface="Courier New" panose="02070309020205020404" pitchFamily="49" charset="0"/>
        <a:buChar char="o"/>
        <a:defRPr sz="2133" kern="1200">
          <a:solidFill>
            <a:schemeClr val="tx2"/>
          </a:solidFill>
          <a:latin typeface="+mn-lt"/>
          <a:ea typeface="+mn-ea"/>
          <a:cs typeface="+mn-cs"/>
        </a:defRPr>
      </a:lvl8pPr>
      <a:lvl9pPr marL="2133493" indent="-304784" algn="l" defTabSz="1219140" rtl="0" eaLnBrk="1" latinLnBrk="0" hangingPunct="1">
        <a:lnSpc>
          <a:spcPct val="100000"/>
        </a:lnSpc>
        <a:spcBef>
          <a:spcPts val="533"/>
        </a:spcBef>
        <a:buClrTx/>
        <a:buSzPct val="90000"/>
        <a:buFont typeface="Courier New" panose="02070309020205020404" pitchFamily="49" charset="0"/>
        <a:buChar char="o"/>
        <a:defRPr sz="2133" kern="1200">
          <a:solidFill>
            <a:schemeClr val="tx2"/>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40">
          <p15:clr>
            <a:srgbClr val="F26B43"/>
          </p15:clr>
        </p15:guide>
        <p15:guide id="3" pos="5520">
          <p15:clr>
            <a:srgbClr val="F26B43"/>
          </p15:clr>
        </p15:guide>
        <p15:guide id="4" orient="horz" pos="2988">
          <p15:clr>
            <a:srgbClr val="F26B43"/>
          </p15:clr>
        </p15:guide>
        <p15:guide id="5" orient="horz" pos="5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jpeg"/></Relationships>
</file>

<file path=ppt/slides/_rels/slide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8" Type="http://schemas.openxmlformats.org/officeDocument/2006/relationships/image" Target="../media/image34.svg"/><Relationship Id="rId13" Type="http://schemas.openxmlformats.org/officeDocument/2006/relationships/image" Target="../media/image39.png"/><Relationship Id="rId18" Type="http://schemas.openxmlformats.org/officeDocument/2006/relationships/image" Target="../media/image44.svg"/><Relationship Id="rId26" Type="http://schemas.microsoft.com/office/2007/relationships/hdphoto" Target="../media/hdphoto1.wdp"/><Relationship Id="rId3" Type="http://schemas.openxmlformats.org/officeDocument/2006/relationships/image" Target="../media/image29.png"/><Relationship Id="rId21" Type="http://schemas.openxmlformats.org/officeDocument/2006/relationships/image" Target="../media/image47.png"/><Relationship Id="rId7" Type="http://schemas.openxmlformats.org/officeDocument/2006/relationships/image" Target="../media/image33.png"/><Relationship Id="rId12" Type="http://schemas.openxmlformats.org/officeDocument/2006/relationships/image" Target="../media/image38.svg"/><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notesSlide" Target="../notesSlides/notesSlide4.xml"/><Relationship Id="rId16" Type="http://schemas.openxmlformats.org/officeDocument/2006/relationships/image" Target="../media/image42.svg"/><Relationship Id="rId20" Type="http://schemas.openxmlformats.org/officeDocument/2006/relationships/image" Target="../media/image46.svg"/><Relationship Id="rId29" Type="http://schemas.openxmlformats.org/officeDocument/2006/relationships/image" Target="../media/image53.png"/><Relationship Id="rId1" Type="http://schemas.openxmlformats.org/officeDocument/2006/relationships/slideLayout" Target="../slideLayouts/slideLayout10.xml"/><Relationship Id="rId6" Type="http://schemas.openxmlformats.org/officeDocument/2006/relationships/image" Target="../media/image32.svg"/><Relationship Id="rId11" Type="http://schemas.openxmlformats.org/officeDocument/2006/relationships/image" Target="../media/image37.png"/><Relationship Id="rId24" Type="http://schemas.openxmlformats.org/officeDocument/2006/relationships/image" Target="../media/image50.png"/><Relationship Id="rId32" Type="http://schemas.openxmlformats.org/officeDocument/2006/relationships/image" Target="../media/image56.png"/><Relationship Id="rId5" Type="http://schemas.openxmlformats.org/officeDocument/2006/relationships/image" Target="../media/image31.png"/><Relationship Id="rId15" Type="http://schemas.openxmlformats.org/officeDocument/2006/relationships/image" Target="../media/image41.png"/><Relationship Id="rId23" Type="http://schemas.openxmlformats.org/officeDocument/2006/relationships/image" Target="../media/image49.png"/><Relationship Id="rId28" Type="http://schemas.openxmlformats.org/officeDocument/2006/relationships/image" Target="../media/image52.png"/><Relationship Id="rId10" Type="http://schemas.openxmlformats.org/officeDocument/2006/relationships/image" Target="../media/image36.svg"/><Relationship Id="rId19" Type="http://schemas.openxmlformats.org/officeDocument/2006/relationships/image" Target="../media/image45.png"/><Relationship Id="rId31" Type="http://schemas.openxmlformats.org/officeDocument/2006/relationships/image" Target="../media/image55.jpeg"/><Relationship Id="rId4" Type="http://schemas.openxmlformats.org/officeDocument/2006/relationships/image" Target="../media/image30.svg"/><Relationship Id="rId9" Type="http://schemas.openxmlformats.org/officeDocument/2006/relationships/image" Target="../media/image35.png"/><Relationship Id="rId14" Type="http://schemas.openxmlformats.org/officeDocument/2006/relationships/image" Target="../media/image40.svg"/><Relationship Id="rId22" Type="http://schemas.openxmlformats.org/officeDocument/2006/relationships/image" Target="../media/image48.svg"/><Relationship Id="rId27" Type="http://schemas.openxmlformats.org/officeDocument/2006/relationships/image" Target="../media/image20.png"/><Relationship Id="rId30" Type="http://schemas.openxmlformats.org/officeDocument/2006/relationships/image" Target="../media/image5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pPr defTabSz="609585">
              <a:defRPr/>
            </a:pPr>
            <a:r>
              <a:rPr lang="en-US" dirty="0">
                <a:solidFill>
                  <a:srgbClr val="0033A0"/>
                </a:solidFill>
              </a:rPr>
              <a:t>© 2020 Cognizant</a:t>
            </a:r>
          </a:p>
        </p:txBody>
      </p:sp>
      <p:sp>
        <p:nvSpPr>
          <p:cNvPr id="5" name="Slide Number Placeholder 4"/>
          <p:cNvSpPr>
            <a:spLocks noGrp="1"/>
          </p:cNvSpPr>
          <p:nvPr>
            <p:ph type="sldNum" sz="quarter" idx="4"/>
          </p:nvPr>
        </p:nvSpPr>
        <p:spPr/>
        <p:txBody>
          <a:bodyPr/>
          <a:lstStyle/>
          <a:p>
            <a:pPr defTabSz="609585">
              <a:defRPr/>
            </a:pPr>
            <a:fld id="{2EFEF571-C9B4-4D92-A7F7-315B894862A8}" type="slidenum">
              <a:rPr lang="en-US">
                <a:solidFill>
                  <a:srgbClr val="0033A0"/>
                </a:solidFill>
              </a:rPr>
              <a:pPr defTabSz="609585">
                <a:defRPr/>
              </a:pPr>
              <a:t>1</a:t>
            </a:fld>
            <a:endParaRPr lang="en-US" dirty="0">
              <a:solidFill>
                <a:srgbClr val="0033A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329090569"/>
              </p:ext>
            </p:extLst>
          </p:nvPr>
        </p:nvGraphicFramePr>
        <p:xfrm>
          <a:off x="371227" y="153536"/>
          <a:ext cx="11505813" cy="5662474"/>
        </p:xfrm>
        <a:graphic>
          <a:graphicData uri="http://schemas.openxmlformats.org/drawingml/2006/table">
            <a:tbl>
              <a:tblPr firstRow="1" bandRow="1">
                <a:tableStyleId>{8A107856-5554-42FB-B03E-39F5DBC370BA}</a:tableStyleId>
              </a:tblPr>
              <a:tblGrid>
                <a:gridCol w="2646394">
                  <a:extLst>
                    <a:ext uri="{9D8B030D-6E8A-4147-A177-3AD203B41FA5}">
                      <a16:colId xmlns:a16="http://schemas.microsoft.com/office/drawing/2014/main" val="960970247"/>
                    </a:ext>
                  </a:extLst>
                </a:gridCol>
                <a:gridCol w="8859419">
                  <a:extLst>
                    <a:ext uri="{9D8B030D-6E8A-4147-A177-3AD203B41FA5}">
                      <a16:colId xmlns:a16="http://schemas.microsoft.com/office/drawing/2014/main" val="1092348119"/>
                    </a:ext>
                  </a:extLst>
                </a:gridCol>
              </a:tblGrid>
              <a:tr h="328971">
                <a:tc gridSpan="2">
                  <a:txBody>
                    <a:bodyP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lang="en-US" sz="1600" b="1" dirty="0">
                        <a:solidFill>
                          <a:srgbClr val="FF0000"/>
                        </a:solidFill>
                      </a:endParaRPr>
                    </a:p>
                  </a:txBody>
                  <a:tcPr/>
                </a:tc>
                <a:tc hMerge="1">
                  <a:txBody>
                    <a:bodyPr/>
                    <a:lstStyle/>
                    <a:p>
                      <a:endParaRPr lang="en-US" sz="1800" b="0" dirty="0"/>
                    </a:p>
                  </a:txBody>
                  <a:tcPr/>
                </a:tc>
                <a:extLst>
                  <a:ext uri="{0D108BD9-81ED-4DB2-BD59-A6C34878D82A}">
                    <a16:rowId xmlns:a16="http://schemas.microsoft.com/office/drawing/2014/main" val="2128159596"/>
                  </a:ext>
                </a:extLst>
              </a:tr>
              <a:tr h="583285">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en-US" sz="1600" b="1" dirty="0"/>
                        <a:t>Idea ID</a:t>
                      </a:r>
                    </a:p>
                  </a:txBody>
                  <a:tcPr anchor="ctr"/>
                </a:tc>
                <a:tc>
                  <a:txBody>
                    <a:bodyPr/>
                    <a:lstStyle/>
                    <a:p>
                      <a:r>
                        <a:rPr lang="en-US" sz="1400" b="0" kern="1200" baseline="0" dirty="0">
                          <a:solidFill>
                            <a:schemeClr val="dk1"/>
                          </a:solidFill>
                          <a:latin typeface="+mn-lt"/>
                          <a:ea typeface="+mn-ea"/>
                          <a:cs typeface="+mn-cs"/>
                        </a:rPr>
                        <a:t>6067</a:t>
                      </a:r>
                    </a:p>
                    <a:p>
                      <a:endParaRPr lang="en-US" sz="1800" b="0" dirty="0"/>
                    </a:p>
                  </a:txBody>
                  <a:tcPr/>
                </a:tc>
                <a:extLst>
                  <a:ext uri="{0D108BD9-81ED-4DB2-BD59-A6C34878D82A}">
                    <a16:rowId xmlns:a16="http://schemas.microsoft.com/office/drawing/2014/main" val="841325688"/>
                  </a:ext>
                </a:extLst>
              </a:tr>
              <a:tr h="521886">
                <a:tc>
                  <a:txBody>
                    <a:bodyPr/>
                    <a:lstStyle/>
                    <a:p>
                      <a:r>
                        <a:rPr lang="en-US" sz="1600" b="1" dirty="0"/>
                        <a:t>Team Name</a:t>
                      </a:r>
                    </a:p>
                  </a:txBody>
                  <a:tcPr anchor="ctr"/>
                </a:tc>
                <a:tc>
                  <a:txBody>
                    <a:bodyPr/>
                    <a:lstStyle/>
                    <a:p>
                      <a:pPr marL="0" algn="l" defTabSz="1219140" rtl="0" eaLnBrk="1" latinLnBrk="0" hangingPunct="1"/>
                      <a:r>
                        <a:rPr lang="en-IN" sz="1400" b="0" kern="1200" baseline="0" dirty="0">
                          <a:solidFill>
                            <a:schemeClr val="dk1"/>
                          </a:solidFill>
                          <a:latin typeface="+mn-lt"/>
                          <a:ea typeface="+mn-ea"/>
                          <a:cs typeface="+mn-cs"/>
                        </a:rPr>
                        <a:t>Team TechX</a:t>
                      </a:r>
                      <a:endParaRPr lang="en-US" sz="1400" b="0" kern="1200" baseline="0" dirty="0">
                        <a:solidFill>
                          <a:schemeClr val="dk1"/>
                        </a:solidFill>
                        <a:latin typeface="+mn-lt"/>
                        <a:ea typeface="+mn-ea"/>
                        <a:cs typeface="+mn-cs"/>
                      </a:endParaRPr>
                    </a:p>
                  </a:txBody>
                  <a:tcPr/>
                </a:tc>
                <a:extLst>
                  <a:ext uri="{0D108BD9-81ED-4DB2-BD59-A6C34878D82A}">
                    <a16:rowId xmlns:a16="http://schemas.microsoft.com/office/drawing/2014/main" val="3284515173"/>
                  </a:ext>
                </a:extLst>
              </a:tr>
              <a:tr h="521886">
                <a:tc>
                  <a:txBody>
                    <a:bodyPr/>
                    <a:lstStyle/>
                    <a:p>
                      <a:r>
                        <a:rPr lang="en-US" sz="1600" b="1" dirty="0"/>
                        <a:t>SBU Name</a:t>
                      </a:r>
                    </a:p>
                  </a:txBody>
                  <a:tcPr anchor="ctr"/>
                </a:tc>
                <a:tc>
                  <a:txBody>
                    <a:bodyPr/>
                    <a:lstStyle/>
                    <a:p>
                      <a:r>
                        <a:rPr lang="en-US" sz="1400" b="0" kern="1200" baseline="0" dirty="0"/>
                        <a:t>INS NA</a:t>
                      </a:r>
                    </a:p>
                    <a:p>
                      <a:endParaRPr lang="en-US" sz="1400" b="0" kern="1200" baseline="0" dirty="0">
                        <a:solidFill>
                          <a:schemeClr val="dk1"/>
                        </a:solidFill>
                        <a:latin typeface="+mn-lt"/>
                        <a:ea typeface="+mn-ea"/>
                        <a:cs typeface="+mn-cs"/>
                      </a:endParaRPr>
                    </a:p>
                  </a:txBody>
                  <a:tcPr/>
                </a:tc>
                <a:extLst>
                  <a:ext uri="{0D108BD9-81ED-4DB2-BD59-A6C34878D82A}">
                    <a16:rowId xmlns:a16="http://schemas.microsoft.com/office/drawing/2014/main" val="2260392595"/>
                  </a:ext>
                </a:extLst>
              </a:tr>
              <a:tr h="1166571">
                <a:tc>
                  <a:txBody>
                    <a:bodyPr/>
                    <a:lstStyle/>
                    <a:p>
                      <a:r>
                        <a:rPr lang="en-US" sz="1600" b="1" dirty="0"/>
                        <a:t>Idea / Prototype Title</a:t>
                      </a:r>
                    </a:p>
                  </a:txBody>
                  <a:tcPr anchor="ctr"/>
                </a:tc>
                <a:tc>
                  <a:txBody>
                    <a:bodyPr/>
                    <a:lstStyle/>
                    <a:p>
                      <a:pPr marL="0" algn="l" defTabSz="1219140" rtl="0" eaLnBrk="1" latinLnBrk="0" hangingPunct="1"/>
                      <a:r>
                        <a:rPr lang="en-IN" sz="1400" b="0" kern="1200" baseline="0" dirty="0">
                          <a:solidFill>
                            <a:schemeClr val="dk1"/>
                          </a:solidFill>
                          <a:latin typeface="+mn-lt"/>
                          <a:ea typeface="+mn-ea"/>
                          <a:cs typeface="+mn-cs"/>
                        </a:rPr>
                        <a:t>Predict and Prevent PET insurance claims cost through Digital (AI/ML/CV)</a:t>
                      </a:r>
                    </a:p>
                  </a:txBody>
                  <a:tcPr marL="68580" marR="68580" marT="0" marB="0" anchor="ctr"/>
                </a:tc>
                <a:extLst>
                  <a:ext uri="{0D108BD9-81ED-4DB2-BD59-A6C34878D82A}">
                    <a16:rowId xmlns:a16="http://schemas.microsoft.com/office/drawing/2014/main" val="2913490910"/>
                  </a:ext>
                </a:extLst>
              </a:tr>
              <a:tr h="521886">
                <a:tc>
                  <a:txBody>
                    <a:bodyPr/>
                    <a:lstStyle/>
                    <a:p>
                      <a:r>
                        <a:rPr lang="en-US" sz="1600" b="1" dirty="0"/>
                        <a:t>Team PoC</a:t>
                      </a:r>
                    </a:p>
                  </a:txBody>
                  <a:tcPr anchor="ctr"/>
                </a:tc>
                <a:tc>
                  <a:txBody>
                    <a:bodyPr/>
                    <a:lstStyle/>
                    <a:p>
                      <a:pPr marL="0" algn="l" defTabSz="1219140" rtl="0" eaLnBrk="1" latinLnBrk="0" hangingPunct="1"/>
                      <a:r>
                        <a:rPr lang="en-US" sz="1400" b="0" kern="1200" baseline="0" dirty="0">
                          <a:solidFill>
                            <a:schemeClr val="dk1"/>
                          </a:solidFill>
                          <a:latin typeface="+mn-lt"/>
                          <a:ea typeface="+mn-ea"/>
                          <a:cs typeface="+mn-cs"/>
                        </a:rPr>
                        <a:t>Vetrivel, Jagadeesan</a:t>
                      </a:r>
                    </a:p>
                    <a:p>
                      <a:pPr marL="0" algn="l" defTabSz="1219140" rtl="0" eaLnBrk="1" latinLnBrk="0" hangingPunct="1"/>
                      <a:r>
                        <a:rPr lang="en-US" sz="1400" b="0" kern="1200" baseline="0" dirty="0">
                          <a:solidFill>
                            <a:schemeClr val="dk1"/>
                          </a:solidFill>
                          <a:latin typeface="+mn-lt"/>
                          <a:ea typeface="+mn-ea"/>
                          <a:cs typeface="+mn-cs"/>
                        </a:rPr>
                        <a:t>116645</a:t>
                      </a:r>
                    </a:p>
                  </a:txBody>
                  <a:tcPr/>
                </a:tc>
                <a:extLst>
                  <a:ext uri="{0D108BD9-81ED-4DB2-BD59-A6C34878D82A}">
                    <a16:rowId xmlns:a16="http://schemas.microsoft.com/office/drawing/2014/main" val="2388206077"/>
                  </a:ext>
                </a:extLst>
              </a:tr>
              <a:tr h="1596359">
                <a:tc>
                  <a:txBody>
                    <a:bodyPr/>
                    <a:lstStyle/>
                    <a:p>
                      <a:r>
                        <a:rPr lang="en-US" sz="1600" b="1" dirty="0"/>
                        <a:t>Team Members</a:t>
                      </a:r>
                    </a:p>
                  </a:txBody>
                  <a:tcPr anchor="ct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en-US" sz="1400" b="0" kern="1200" baseline="0" dirty="0">
                          <a:solidFill>
                            <a:schemeClr val="dk1"/>
                          </a:solidFill>
                          <a:latin typeface="+mn-lt"/>
                          <a:ea typeface="+mn-ea"/>
                          <a:cs typeface="+mn-cs"/>
                        </a:rPr>
                        <a:t>Jaya Venkataraman – 137285</a:t>
                      </a:r>
                    </a:p>
                    <a:p>
                      <a:pPr marL="0" marR="0" lvl="0" indent="0" algn="l" defTabSz="1219140" rtl="0" eaLnBrk="1" fontAlgn="auto" latinLnBrk="0" hangingPunct="1">
                        <a:lnSpc>
                          <a:spcPct val="100000"/>
                        </a:lnSpc>
                        <a:spcBef>
                          <a:spcPts val="0"/>
                        </a:spcBef>
                        <a:spcAft>
                          <a:spcPts val="0"/>
                        </a:spcAft>
                        <a:buClrTx/>
                        <a:buSzTx/>
                        <a:buFontTx/>
                        <a:buNone/>
                        <a:tabLst/>
                        <a:defRPr/>
                      </a:pPr>
                      <a:r>
                        <a:rPr lang="en-US" sz="1400" b="0" kern="1200" baseline="0" dirty="0">
                          <a:solidFill>
                            <a:schemeClr val="dk1"/>
                          </a:solidFill>
                          <a:latin typeface="+mn-lt"/>
                          <a:ea typeface="+mn-ea"/>
                          <a:cs typeface="+mn-cs"/>
                        </a:rPr>
                        <a:t>Balusamy, Mahendran – 246394</a:t>
                      </a:r>
                    </a:p>
                    <a:p>
                      <a:pPr marL="0" marR="0" lvl="0" indent="0" algn="l" defTabSz="1219140" rtl="0" eaLnBrk="1" fontAlgn="auto" latinLnBrk="0" hangingPunct="1">
                        <a:lnSpc>
                          <a:spcPct val="100000"/>
                        </a:lnSpc>
                        <a:spcBef>
                          <a:spcPts val="0"/>
                        </a:spcBef>
                        <a:spcAft>
                          <a:spcPts val="0"/>
                        </a:spcAft>
                        <a:buClrTx/>
                        <a:buSzTx/>
                        <a:buFontTx/>
                        <a:buNone/>
                        <a:tabLst/>
                        <a:defRPr/>
                      </a:pPr>
                      <a:r>
                        <a:rPr lang="en-US" sz="1400" b="0" kern="1200" baseline="0" dirty="0">
                          <a:solidFill>
                            <a:schemeClr val="dk1"/>
                          </a:solidFill>
                          <a:latin typeface="+mn-lt"/>
                          <a:ea typeface="+mn-ea"/>
                          <a:cs typeface="+mn-cs"/>
                        </a:rPr>
                        <a:t>Bose, Geetha – 212996</a:t>
                      </a:r>
                    </a:p>
                    <a:p>
                      <a:pPr marL="0" marR="0" lvl="0" indent="0" algn="l" defTabSz="1219140" rtl="0" eaLnBrk="1" fontAlgn="auto" latinLnBrk="0" hangingPunct="1">
                        <a:lnSpc>
                          <a:spcPct val="100000"/>
                        </a:lnSpc>
                        <a:spcBef>
                          <a:spcPts val="0"/>
                        </a:spcBef>
                        <a:spcAft>
                          <a:spcPts val="0"/>
                        </a:spcAft>
                        <a:buClrTx/>
                        <a:buSzTx/>
                        <a:buFontTx/>
                        <a:buNone/>
                        <a:tabLst/>
                        <a:defRPr/>
                      </a:pPr>
                      <a:r>
                        <a:rPr lang="en-IN" sz="1400" b="0" kern="1200" baseline="0" dirty="0">
                          <a:solidFill>
                            <a:schemeClr val="dk1"/>
                          </a:solidFill>
                          <a:latin typeface="+mn-lt"/>
                          <a:ea typeface="+mn-ea"/>
                          <a:cs typeface="+mn-cs"/>
                        </a:rPr>
                        <a:t>Ramesh, Shreenidhi - 858806</a:t>
                      </a:r>
                      <a:endParaRPr lang="en-US" sz="1400" b="0" kern="1200" baseline="0" dirty="0">
                        <a:solidFill>
                          <a:schemeClr val="dk1"/>
                        </a:solidFill>
                        <a:latin typeface="+mn-lt"/>
                        <a:ea typeface="+mn-ea"/>
                        <a:cs typeface="+mn-cs"/>
                      </a:endParaRPr>
                    </a:p>
                    <a:p>
                      <a:pPr marL="0" marR="0" lvl="0" indent="0" algn="l" defTabSz="1219140" rtl="0" eaLnBrk="1" fontAlgn="auto" latinLnBrk="0" hangingPunct="1">
                        <a:lnSpc>
                          <a:spcPct val="100000"/>
                        </a:lnSpc>
                        <a:spcBef>
                          <a:spcPts val="0"/>
                        </a:spcBef>
                        <a:spcAft>
                          <a:spcPts val="0"/>
                        </a:spcAft>
                        <a:buClrTx/>
                        <a:buSzTx/>
                        <a:buFontTx/>
                        <a:buNone/>
                        <a:tabLst/>
                        <a:defRPr/>
                      </a:pPr>
                      <a:endParaRPr lang="en-US" sz="1400" b="0" kern="1200" baseline="0" dirty="0">
                        <a:solidFill>
                          <a:schemeClr val="dk1"/>
                        </a:solidFill>
                        <a:latin typeface="+mn-lt"/>
                        <a:ea typeface="+mn-ea"/>
                        <a:cs typeface="+mn-cs"/>
                      </a:endParaRPr>
                    </a:p>
                    <a:p>
                      <a:pPr marL="0" marR="0" lvl="0" indent="0" algn="l" defTabSz="1219140" rtl="0" eaLnBrk="1" fontAlgn="auto" latinLnBrk="0" hangingPunct="1">
                        <a:lnSpc>
                          <a:spcPct val="100000"/>
                        </a:lnSpc>
                        <a:spcBef>
                          <a:spcPts val="0"/>
                        </a:spcBef>
                        <a:spcAft>
                          <a:spcPts val="0"/>
                        </a:spcAft>
                        <a:buClrTx/>
                        <a:buSzTx/>
                        <a:buFontTx/>
                        <a:buNone/>
                        <a:tabLst/>
                        <a:defRPr/>
                      </a:pPr>
                      <a:endParaRPr lang="en-US" sz="1400" b="0" kern="1200" baseline="0" dirty="0">
                        <a:solidFill>
                          <a:schemeClr val="dk1"/>
                        </a:solidFill>
                        <a:latin typeface="+mn-lt"/>
                        <a:ea typeface="+mn-ea"/>
                        <a:cs typeface="+mn-cs"/>
                      </a:endParaRPr>
                    </a:p>
                    <a:p>
                      <a:pPr marL="0" marR="0" lvl="0" indent="0" algn="l" defTabSz="1219140" rtl="0" eaLnBrk="1" fontAlgn="auto" latinLnBrk="0" hangingPunct="1">
                        <a:lnSpc>
                          <a:spcPct val="100000"/>
                        </a:lnSpc>
                        <a:spcBef>
                          <a:spcPts val="0"/>
                        </a:spcBef>
                        <a:spcAft>
                          <a:spcPts val="0"/>
                        </a:spcAft>
                        <a:buClrTx/>
                        <a:buSzTx/>
                        <a:buFontTx/>
                        <a:buNone/>
                        <a:tabLst/>
                        <a:defRPr/>
                      </a:pPr>
                      <a:endParaRPr lang="en-US" sz="1400" b="0" kern="1200" baseline="0" dirty="0">
                        <a:solidFill>
                          <a:schemeClr val="dk1"/>
                        </a:solidFill>
                        <a:latin typeface="+mn-lt"/>
                        <a:ea typeface="+mn-ea"/>
                        <a:cs typeface="+mn-cs"/>
                      </a:endParaRPr>
                    </a:p>
                    <a:p>
                      <a:pPr marL="0" marR="0" lvl="0" indent="0" algn="l" defTabSz="1219140" rtl="0" eaLnBrk="1" fontAlgn="auto" latinLnBrk="0" hangingPunct="1">
                        <a:lnSpc>
                          <a:spcPct val="100000"/>
                        </a:lnSpc>
                        <a:spcBef>
                          <a:spcPts val="0"/>
                        </a:spcBef>
                        <a:spcAft>
                          <a:spcPts val="0"/>
                        </a:spcAft>
                        <a:buClrTx/>
                        <a:buSzTx/>
                        <a:buFontTx/>
                        <a:buNone/>
                        <a:tabLst/>
                        <a:defRPr/>
                      </a:pPr>
                      <a:endParaRPr lang="en-US" sz="1400" b="0" kern="1200" baseline="0" dirty="0">
                        <a:solidFill>
                          <a:schemeClr val="dk1"/>
                        </a:solidFill>
                        <a:latin typeface="+mn-lt"/>
                        <a:ea typeface="+mn-ea"/>
                        <a:cs typeface="+mn-cs"/>
                      </a:endParaRPr>
                    </a:p>
                    <a:p>
                      <a:pPr marL="0" marR="0" lvl="0" indent="0" algn="l" defTabSz="1219140" rtl="0" eaLnBrk="1" fontAlgn="auto" latinLnBrk="0" hangingPunct="1">
                        <a:lnSpc>
                          <a:spcPct val="100000"/>
                        </a:lnSpc>
                        <a:spcBef>
                          <a:spcPts val="0"/>
                        </a:spcBef>
                        <a:spcAft>
                          <a:spcPts val="0"/>
                        </a:spcAft>
                        <a:buClrTx/>
                        <a:buSzTx/>
                        <a:buFontTx/>
                        <a:buNone/>
                        <a:tabLst/>
                        <a:defRPr/>
                      </a:pPr>
                      <a:endParaRPr lang="en-US" sz="1400" b="0" kern="1200" baseline="0" dirty="0">
                        <a:solidFill>
                          <a:schemeClr val="dk1"/>
                        </a:solidFill>
                        <a:latin typeface="+mn-lt"/>
                        <a:ea typeface="+mn-ea"/>
                        <a:cs typeface="+mn-cs"/>
                      </a:endParaRPr>
                    </a:p>
                  </a:txBody>
                  <a:tcPr/>
                </a:tc>
                <a:extLst>
                  <a:ext uri="{0D108BD9-81ED-4DB2-BD59-A6C34878D82A}">
                    <a16:rowId xmlns:a16="http://schemas.microsoft.com/office/drawing/2014/main" val="358235413"/>
                  </a:ext>
                </a:extLst>
              </a:tr>
            </a:tbl>
          </a:graphicData>
        </a:graphic>
      </p:graphicFrame>
    </p:spTree>
    <p:extLst>
      <p:ext uri="{BB962C8B-B14F-4D97-AF65-F5344CB8AC3E}">
        <p14:creationId xmlns:p14="http://schemas.microsoft.com/office/powerpoint/2010/main" val="1044008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pPr defTabSz="609585">
              <a:defRPr/>
            </a:pPr>
            <a:r>
              <a:rPr lang="en-US" dirty="0">
                <a:solidFill>
                  <a:srgbClr val="0033A0"/>
                </a:solidFill>
              </a:rPr>
              <a:t>© 2020 Cognizant</a:t>
            </a:r>
          </a:p>
        </p:txBody>
      </p:sp>
      <p:sp>
        <p:nvSpPr>
          <p:cNvPr id="5" name="Slide Number Placeholder 4"/>
          <p:cNvSpPr>
            <a:spLocks noGrp="1"/>
          </p:cNvSpPr>
          <p:nvPr>
            <p:ph type="sldNum" sz="quarter" idx="4"/>
          </p:nvPr>
        </p:nvSpPr>
        <p:spPr/>
        <p:txBody>
          <a:bodyPr/>
          <a:lstStyle/>
          <a:p>
            <a:pPr defTabSz="609585">
              <a:defRPr/>
            </a:pPr>
            <a:fld id="{2EFEF571-C9B4-4D92-A7F7-315B894862A8}" type="slidenum">
              <a:rPr lang="en-US">
                <a:solidFill>
                  <a:srgbClr val="0033A0"/>
                </a:solidFill>
              </a:rPr>
              <a:pPr defTabSz="609585">
                <a:defRPr/>
              </a:pPr>
              <a:t>2</a:t>
            </a:fld>
            <a:endParaRPr lang="en-US" dirty="0">
              <a:solidFill>
                <a:srgbClr val="0033A0"/>
              </a:solidFill>
            </a:endParaRPr>
          </a:p>
        </p:txBody>
      </p:sp>
      <p:sp>
        <p:nvSpPr>
          <p:cNvPr id="47" name="Rounded Rectangle 46"/>
          <p:cNvSpPr/>
          <p:nvPr/>
        </p:nvSpPr>
        <p:spPr>
          <a:xfrm>
            <a:off x="8093643" y="442134"/>
            <a:ext cx="4001347" cy="5750709"/>
          </a:xfrm>
          <a:prstGeom prst="roundRect">
            <a:avLst>
              <a:gd name="adj" fmla="val 402"/>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defRPr/>
            </a:pPr>
            <a:endParaRPr lang="en-US" sz="2400" dirty="0">
              <a:solidFill>
                <a:srgbClr val="FFFFFF"/>
              </a:solidFill>
              <a:latin typeface="Arial" panose="020B0604020202020204"/>
            </a:endParaRPr>
          </a:p>
        </p:txBody>
      </p:sp>
      <p:sp>
        <p:nvSpPr>
          <p:cNvPr id="48" name="Rounded Rectangle 47"/>
          <p:cNvSpPr/>
          <p:nvPr/>
        </p:nvSpPr>
        <p:spPr>
          <a:xfrm>
            <a:off x="1" y="428816"/>
            <a:ext cx="3948900" cy="5728488"/>
          </a:xfrm>
          <a:prstGeom prst="roundRect">
            <a:avLst>
              <a:gd name="adj" fmla="val 402"/>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defRPr/>
            </a:pPr>
            <a:endParaRPr lang="en-US" sz="2400" dirty="0">
              <a:solidFill>
                <a:srgbClr val="FFFFFF"/>
              </a:solidFill>
              <a:latin typeface="Arial" panose="020B0604020202020204"/>
            </a:endParaRPr>
          </a:p>
        </p:txBody>
      </p:sp>
      <p:sp>
        <p:nvSpPr>
          <p:cNvPr id="50" name="Rectangle 49"/>
          <p:cNvSpPr/>
          <p:nvPr/>
        </p:nvSpPr>
        <p:spPr>
          <a:xfrm>
            <a:off x="1492951" y="379063"/>
            <a:ext cx="6548245" cy="989573"/>
          </a:xfrm>
          <a:prstGeom prst="rect">
            <a:avLst/>
          </a:prstGeom>
        </p:spPr>
        <p:txBody>
          <a:bodyPr wrap="square" lIns="162549" tIns="81275" rIns="162549" bIns="81275">
            <a:noAutofit/>
          </a:bodyPr>
          <a:lstStyle/>
          <a:p>
            <a:pPr algn="just" defTabSz="609585">
              <a:defRPr/>
            </a:pPr>
            <a:endParaRPr lang="en-US" sz="1333" dirty="0">
              <a:solidFill>
                <a:prstClr val="black"/>
              </a:solidFill>
              <a:latin typeface="Calibri" panose="020F0502020204030204" pitchFamily="34" charset="0"/>
              <a:ea typeface="Segoe UI" panose="020B0502040204020203" pitchFamily="34" charset="0"/>
              <a:cs typeface="Arial" panose="020B0604020202020204" pitchFamily="34" charset="0"/>
            </a:endParaRPr>
          </a:p>
        </p:txBody>
      </p:sp>
      <p:cxnSp>
        <p:nvCxnSpPr>
          <p:cNvPr id="51" name="Straight Connector 50"/>
          <p:cNvCxnSpPr/>
          <p:nvPr/>
        </p:nvCxnSpPr>
        <p:spPr>
          <a:xfrm flipV="1">
            <a:off x="246189" y="759189"/>
            <a:ext cx="1066304" cy="3"/>
          </a:xfrm>
          <a:prstGeom prst="line">
            <a:avLst/>
          </a:prstGeom>
          <a:ln w="19050">
            <a:solidFill>
              <a:srgbClr val="830956"/>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61625" y="761228"/>
            <a:ext cx="2177704" cy="277"/>
          </a:xfrm>
          <a:prstGeom prst="line">
            <a:avLst/>
          </a:prstGeom>
          <a:ln w="19050">
            <a:solidFill>
              <a:srgbClr val="FCAF18"/>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bwMode="auto">
          <a:xfrm>
            <a:off x="92557" y="414309"/>
            <a:ext cx="2846140" cy="367515"/>
          </a:xfrm>
          <a:prstGeom prst="rect">
            <a:avLst/>
          </a:prstGeom>
          <a:noFill/>
          <a:ln w="9525">
            <a:noFill/>
            <a:miter lim="800000"/>
            <a:headEnd/>
            <a:tailEnd/>
          </a:ln>
        </p:spPr>
        <p:txBody>
          <a:bodyPr wrap="square" lIns="162549" tIns="81275" rIns="162549" bIns="81275" rtlCol="0">
            <a:prstTxWarp prst="textNoShape">
              <a:avLst/>
            </a:prstTxWarp>
            <a:noAutofit/>
          </a:bodyPr>
          <a:lstStyle>
            <a:defPPr>
              <a:defRPr lang="en-US"/>
            </a:defPPr>
            <a:lvl1pPr marR="0" lvl="0" indent="0" algn="just" defTabSz="684638" eaLnBrk="0" fontAlgn="base" hangingPunct="0">
              <a:lnSpc>
                <a:spcPct val="100000"/>
              </a:lnSpc>
              <a:spcBef>
                <a:spcPct val="0"/>
              </a:spcBef>
              <a:spcAft>
                <a:spcPct val="0"/>
              </a:spcAft>
              <a:buClrTx/>
              <a:buSzTx/>
              <a:buFontTx/>
              <a:buNone/>
              <a:tabLst/>
              <a:defRPr kumimoji="0" sz="1050" b="1" i="0" u="none" strike="noStrike" cap="none" spc="0" normalizeH="0" baseline="0">
                <a:ln>
                  <a:noFill/>
                </a:ln>
                <a:solidFill>
                  <a:schemeClr val="tx2"/>
                </a:solidFill>
                <a:effectLst/>
                <a:uLnTx/>
                <a:uFillTx/>
                <a:latin typeface="Calibri" panose="020F0502020204030204" pitchFamily="34" charset="0"/>
                <a:ea typeface="Segoe UI" panose="020B0502040204020203" pitchFamily="34" charset="0"/>
                <a:cs typeface="Arial" panose="020B0604020202020204" pitchFamily="34" charset="0"/>
              </a:defRPr>
            </a:lvl1pPr>
          </a:lstStyle>
          <a:p>
            <a:pPr algn="l" defTabSz="912828">
              <a:defRPr/>
            </a:pPr>
            <a:r>
              <a:rPr lang="en-US" sz="1333" dirty="0">
                <a:solidFill>
                  <a:srgbClr val="075CA9"/>
                </a:solidFill>
              </a:rPr>
              <a:t>BUSINESS SCENARIO</a:t>
            </a:r>
            <a:endParaRPr lang="en-GB" sz="1333" dirty="0">
              <a:solidFill>
                <a:srgbClr val="075CA9"/>
              </a:solidFill>
            </a:endParaRPr>
          </a:p>
        </p:txBody>
      </p:sp>
      <p:cxnSp>
        <p:nvCxnSpPr>
          <p:cNvPr id="54" name="Straight Connector 53"/>
          <p:cNvCxnSpPr/>
          <p:nvPr/>
        </p:nvCxnSpPr>
        <p:spPr>
          <a:xfrm flipV="1">
            <a:off x="246195" y="3548109"/>
            <a:ext cx="1066304" cy="3"/>
          </a:xfrm>
          <a:prstGeom prst="line">
            <a:avLst/>
          </a:prstGeom>
          <a:ln w="19050">
            <a:solidFill>
              <a:srgbClr val="830956"/>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889960" y="3548112"/>
            <a:ext cx="2177704" cy="277"/>
          </a:xfrm>
          <a:prstGeom prst="line">
            <a:avLst/>
          </a:prstGeom>
          <a:ln w="19050">
            <a:solidFill>
              <a:srgbClr val="FCAF18"/>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4161769" y="762655"/>
            <a:ext cx="1066304" cy="3"/>
          </a:xfrm>
          <a:prstGeom prst="line">
            <a:avLst/>
          </a:prstGeom>
          <a:ln w="19050">
            <a:solidFill>
              <a:srgbClr val="830956"/>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805535" y="762658"/>
            <a:ext cx="2177704" cy="277"/>
          </a:xfrm>
          <a:prstGeom prst="line">
            <a:avLst/>
          </a:prstGeom>
          <a:ln w="19050">
            <a:solidFill>
              <a:srgbClr val="FCAF18"/>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bwMode="auto">
          <a:xfrm>
            <a:off x="3985405" y="434833"/>
            <a:ext cx="3567167" cy="367515"/>
          </a:xfrm>
          <a:prstGeom prst="rect">
            <a:avLst/>
          </a:prstGeom>
          <a:noFill/>
          <a:ln w="9525">
            <a:noFill/>
            <a:miter lim="800000"/>
            <a:headEnd/>
            <a:tailEnd/>
          </a:ln>
        </p:spPr>
        <p:txBody>
          <a:bodyPr wrap="square" lIns="162549" tIns="81275" rIns="162549" bIns="81275" rtlCol="0">
            <a:prstTxWarp prst="textNoShape">
              <a:avLst/>
            </a:prstTxWarp>
            <a:noAutofit/>
          </a:bodyPr>
          <a:lstStyle>
            <a:defPPr>
              <a:defRPr lang="en-US"/>
            </a:defPPr>
            <a:lvl1pPr marR="0" lvl="0" indent="0" algn="just" defTabSz="684638" eaLnBrk="0" fontAlgn="base" hangingPunct="0">
              <a:lnSpc>
                <a:spcPct val="100000"/>
              </a:lnSpc>
              <a:spcBef>
                <a:spcPct val="0"/>
              </a:spcBef>
              <a:spcAft>
                <a:spcPct val="0"/>
              </a:spcAft>
              <a:buClrTx/>
              <a:buSzTx/>
              <a:buFontTx/>
              <a:buNone/>
              <a:tabLst/>
              <a:defRPr kumimoji="0" sz="1050" b="1" i="0" u="none" strike="noStrike" cap="none" spc="0" normalizeH="0" baseline="0">
                <a:ln>
                  <a:noFill/>
                </a:ln>
                <a:solidFill>
                  <a:schemeClr val="tx2"/>
                </a:solidFill>
                <a:effectLst/>
                <a:uLnTx/>
                <a:uFillTx/>
                <a:latin typeface="Calibri" panose="020F0502020204030204" pitchFamily="34" charset="0"/>
                <a:ea typeface="Segoe UI" panose="020B0502040204020203" pitchFamily="34" charset="0"/>
                <a:cs typeface="Arial" panose="020B0604020202020204" pitchFamily="34" charset="0"/>
              </a:defRPr>
            </a:lvl1pPr>
          </a:lstStyle>
          <a:p>
            <a:pPr algn="l" defTabSz="912828">
              <a:defRPr/>
            </a:pPr>
            <a:r>
              <a:rPr lang="en-US" sz="1333" dirty="0">
                <a:solidFill>
                  <a:srgbClr val="075CA9"/>
                </a:solidFill>
              </a:rPr>
              <a:t>Visual representation of idea / Wireframe</a:t>
            </a:r>
            <a:endParaRPr lang="en-GB" sz="1333" dirty="0">
              <a:solidFill>
                <a:srgbClr val="075CA9"/>
              </a:solidFill>
            </a:endParaRPr>
          </a:p>
        </p:txBody>
      </p:sp>
      <p:cxnSp>
        <p:nvCxnSpPr>
          <p:cNvPr id="60" name="Straight Connector 59"/>
          <p:cNvCxnSpPr/>
          <p:nvPr/>
        </p:nvCxnSpPr>
        <p:spPr>
          <a:xfrm flipV="1">
            <a:off x="4174880" y="3581895"/>
            <a:ext cx="1066304" cy="3"/>
          </a:xfrm>
          <a:prstGeom prst="line">
            <a:avLst/>
          </a:prstGeom>
          <a:ln w="19050">
            <a:solidFill>
              <a:srgbClr val="830956"/>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818645" y="3581898"/>
            <a:ext cx="2177704" cy="277"/>
          </a:xfrm>
          <a:prstGeom prst="line">
            <a:avLst/>
          </a:prstGeom>
          <a:ln w="19050">
            <a:solidFill>
              <a:srgbClr val="FCAF18"/>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bwMode="auto">
          <a:xfrm>
            <a:off x="4015243" y="3222191"/>
            <a:ext cx="3567167" cy="367515"/>
          </a:xfrm>
          <a:prstGeom prst="rect">
            <a:avLst/>
          </a:prstGeom>
          <a:noFill/>
          <a:ln w="9525">
            <a:noFill/>
            <a:miter lim="800000"/>
            <a:headEnd/>
            <a:tailEnd/>
          </a:ln>
        </p:spPr>
        <p:txBody>
          <a:bodyPr wrap="square" lIns="162549" tIns="81275" rIns="162549" bIns="81275" rtlCol="0">
            <a:prstTxWarp prst="textNoShape">
              <a:avLst/>
            </a:prstTxWarp>
            <a:noAutofit/>
          </a:bodyPr>
          <a:lstStyle>
            <a:defPPr>
              <a:defRPr lang="en-US"/>
            </a:defPPr>
            <a:lvl1pPr marR="0" lvl="0" indent="0" algn="just" defTabSz="684638" eaLnBrk="0" fontAlgn="base" hangingPunct="0">
              <a:lnSpc>
                <a:spcPct val="100000"/>
              </a:lnSpc>
              <a:spcBef>
                <a:spcPct val="0"/>
              </a:spcBef>
              <a:spcAft>
                <a:spcPct val="0"/>
              </a:spcAft>
              <a:buClrTx/>
              <a:buSzTx/>
              <a:buFontTx/>
              <a:buNone/>
              <a:tabLst/>
              <a:defRPr kumimoji="0" sz="1050" b="1" i="0" u="none" strike="noStrike" cap="none" spc="0" normalizeH="0" baseline="0">
                <a:ln>
                  <a:noFill/>
                </a:ln>
                <a:solidFill>
                  <a:schemeClr val="tx2"/>
                </a:solidFill>
                <a:effectLst/>
                <a:uLnTx/>
                <a:uFillTx/>
                <a:latin typeface="Calibri" panose="020F0502020204030204" pitchFamily="34" charset="0"/>
                <a:ea typeface="Segoe UI" panose="020B0502040204020203" pitchFamily="34" charset="0"/>
                <a:cs typeface="Arial" panose="020B0604020202020204" pitchFamily="34" charset="0"/>
              </a:defRPr>
            </a:lvl1pPr>
          </a:lstStyle>
          <a:p>
            <a:pPr algn="l" defTabSz="912828">
              <a:defRPr/>
            </a:pPr>
            <a:r>
              <a:rPr lang="en-US" sz="1333" dirty="0">
                <a:solidFill>
                  <a:srgbClr val="075CA9"/>
                </a:solidFill>
              </a:rPr>
              <a:t>SOLUTION DESCRIPTION  </a:t>
            </a:r>
            <a:endParaRPr lang="en-GB" sz="1333" dirty="0">
              <a:solidFill>
                <a:srgbClr val="075CA9"/>
              </a:solidFill>
            </a:endParaRPr>
          </a:p>
        </p:txBody>
      </p:sp>
      <p:cxnSp>
        <p:nvCxnSpPr>
          <p:cNvPr id="63" name="Straight Connector 62"/>
          <p:cNvCxnSpPr/>
          <p:nvPr/>
        </p:nvCxnSpPr>
        <p:spPr>
          <a:xfrm flipV="1">
            <a:off x="8303400" y="772516"/>
            <a:ext cx="1066304" cy="3"/>
          </a:xfrm>
          <a:prstGeom prst="line">
            <a:avLst/>
          </a:prstGeom>
          <a:ln w="19050">
            <a:solidFill>
              <a:srgbClr val="830956"/>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8947165" y="772519"/>
            <a:ext cx="2177704" cy="277"/>
          </a:xfrm>
          <a:prstGeom prst="line">
            <a:avLst/>
          </a:prstGeom>
          <a:ln w="19050">
            <a:solidFill>
              <a:srgbClr val="FCAF18"/>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bwMode="auto">
          <a:xfrm>
            <a:off x="8157619" y="451343"/>
            <a:ext cx="3567167" cy="367515"/>
          </a:xfrm>
          <a:prstGeom prst="rect">
            <a:avLst/>
          </a:prstGeom>
          <a:noFill/>
          <a:ln w="9525">
            <a:noFill/>
            <a:miter lim="800000"/>
            <a:headEnd/>
            <a:tailEnd/>
          </a:ln>
        </p:spPr>
        <p:txBody>
          <a:bodyPr wrap="square" lIns="162549" tIns="81275" rIns="162549" bIns="81275" rtlCol="0">
            <a:prstTxWarp prst="textNoShape">
              <a:avLst/>
            </a:prstTxWarp>
            <a:noAutofit/>
          </a:bodyPr>
          <a:lstStyle>
            <a:defPPr>
              <a:defRPr lang="en-US"/>
            </a:defPPr>
            <a:lvl1pPr marR="0" lvl="0" indent="0" algn="just" defTabSz="684638" eaLnBrk="0" fontAlgn="base" hangingPunct="0">
              <a:lnSpc>
                <a:spcPct val="100000"/>
              </a:lnSpc>
              <a:spcBef>
                <a:spcPct val="0"/>
              </a:spcBef>
              <a:spcAft>
                <a:spcPct val="0"/>
              </a:spcAft>
              <a:buClrTx/>
              <a:buSzTx/>
              <a:buFontTx/>
              <a:buNone/>
              <a:tabLst/>
              <a:defRPr kumimoji="0" sz="1050" b="1" i="0" u="none" strike="noStrike" cap="none" spc="0" normalizeH="0" baseline="0">
                <a:ln>
                  <a:noFill/>
                </a:ln>
                <a:solidFill>
                  <a:schemeClr val="tx2"/>
                </a:solidFill>
                <a:effectLst/>
                <a:uLnTx/>
                <a:uFillTx/>
                <a:latin typeface="Calibri" panose="020F0502020204030204" pitchFamily="34" charset="0"/>
                <a:ea typeface="Segoe UI" panose="020B0502040204020203" pitchFamily="34" charset="0"/>
                <a:cs typeface="Arial" panose="020B0604020202020204" pitchFamily="34" charset="0"/>
              </a:defRPr>
            </a:lvl1pPr>
          </a:lstStyle>
          <a:p>
            <a:pPr algn="l" defTabSz="912828">
              <a:defRPr/>
            </a:pPr>
            <a:r>
              <a:rPr lang="en-US" sz="1333" dirty="0">
                <a:solidFill>
                  <a:srgbClr val="075CA9"/>
                </a:solidFill>
              </a:rPr>
              <a:t>UNIQUENESS / INNOVATIVENESS</a:t>
            </a:r>
            <a:endParaRPr lang="en-GB" sz="1333" dirty="0">
              <a:solidFill>
                <a:srgbClr val="075CA9"/>
              </a:solidFill>
            </a:endParaRPr>
          </a:p>
        </p:txBody>
      </p:sp>
      <p:sp>
        <p:nvSpPr>
          <p:cNvPr id="67" name="Rectangle 66"/>
          <p:cNvSpPr/>
          <p:nvPr/>
        </p:nvSpPr>
        <p:spPr>
          <a:xfrm>
            <a:off x="8093643" y="786451"/>
            <a:ext cx="3960464" cy="1915936"/>
          </a:xfrm>
          <a:prstGeom prst="rect">
            <a:avLst/>
          </a:prstGeom>
          <a:ln>
            <a:noFill/>
          </a:ln>
        </p:spPr>
        <p:txBody>
          <a:bodyPr wrap="square" lIns="162549" tIns="81275" rIns="162549" bIns="81275">
            <a:noAutofit/>
          </a:bodyPr>
          <a:lstStyle/>
          <a:p>
            <a:pPr algn="just" defTabSz="609585">
              <a:defRPr/>
            </a:pPr>
            <a:endParaRPr lang="en-US" sz="1200" dirty="0">
              <a:solidFill>
                <a:prstClr val="black"/>
              </a:solidFill>
              <a:latin typeface="Calibri" panose="020F0502020204030204" pitchFamily="34" charset="0"/>
              <a:ea typeface="Segoe UI" panose="020B0502040204020203" pitchFamily="34" charset="0"/>
              <a:cs typeface="Arial" panose="020B0604020202020204" pitchFamily="34" charset="0"/>
            </a:endParaRPr>
          </a:p>
        </p:txBody>
      </p:sp>
      <p:sp>
        <p:nvSpPr>
          <p:cNvPr id="68" name="Rectangle 67"/>
          <p:cNvSpPr/>
          <p:nvPr/>
        </p:nvSpPr>
        <p:spPr>
          <a:xfrm>
            <a:off x="8186189" y="829777"/>
            <a:ext cx="3883353" cy="705591"/>
          </a:xfrm>
          <a:prstGeom prst="rect">
            <a:avLst/>
          </a:prstGeom>
          <a:ln>
            <a:noFill/>
          </a:ln>
        </p:spPr>
        <p:txBody>
          <a:bodyPr wrap="square" lIns="162549" tIns="81275" rIns="162549" bIns="81275">
            <a:noAutofit/>
          </a:bodyPr>
          <a:lstStyle/>
          <a:p>
            <a:pPr defTabSz="609585">
              <a:defRPr/>
            </a:pPr>
            <a:endParaRPr lang="en-US" sz="1200" dirty="0">
              <a:solidFill>
                <a:prstClr val="black"/>
              </a:solidFill>
              <a:latin typeface="Calibri" panose="020F0502020204030204" pitchFamily="34" charset="0"/>
              <a:ea typeface="Segoe UI" panose="020B0502040204020203" pitchFamily="34" charset="0"/>
              <a:cs typeface="Arial" panose="020B0604020202020204" pitchFamily="34" charset="0"/>
            </a:endParaRPr>
          </a:p>
        </p:txBody>
      </p:sp>
      <p:cxnSp>
        <p:nvCxnSpPr>
          <p:cNvPr id="69" name="Straight Connector 68"/>
          <p:cNvCxnSpPr/>
          <p:nvPr/>
        </p:nvCxnSpPr>
        <p:spPr>
          <a:xfrm flipV="1">
            <a:off x="8341155" y="3797224"/>
            <a:ext cx="1066304" cy="3"/>
          </a:xfrm>
          <a:prstGeom prst="line">
            <a:avLst/>
          </a:prstGeom>
          <a:ln w="19050">
            <a:solidFill>
              <a:srgbClr val="830956"/>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984920" y="3797227"/>
            <a:ext cx="2177704" cy="277"/>
          </a:xfrm>
          <a:prstGeom prst="line">
            <a:avLst/>
          </a:prstGeom>
          <a:ln w="19050">
            <a:solidFill>
              <a:srgbClr val="FCAF18"/>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bwMode="auto">
          <a:xfrm>
            <a:off x="8198502" y="3489061"/>
            <a:ext cx="3567167" cy="367515"/>
          </a:xfrm>
          <a:prstGeom prst="rect">
            <a:avLst/>
          </a:prstGeom>
          <a:noFill/>
          <a:ln w="9525">
            <a:noFill/>
            <a:miter lim="800000"/>
            <a:headEnd/>
            <a:tailEnd/>
          </a:ln>
        </p:spPr>
        <p:txBody>
          <a:bodyPr wrap="square" lIns="162549" tIns="81275" rIns="162549" bIns="81275" rtlCol="0">
            <a:prstTxWarp prst="textNoShape">
              <a:avLst/>
            </a:prstTxWarp>
            <a:noAutofit/>
          </a:bodyPr>
          <a:lstStyle>
            <a:defPPr>
              <a:defRPr lang="en-US"/>
            </a:defPPr>
            <a:lvl1pPr marR="0" lvl="0" indent="0" algn="just" defTabSz="684638" eaLnBrk="0" fontAlgn="base" hangingPunct="0">
              <a:lnSpc>
                <a:spcPct val="100000"/>
              </a:lnSpc>
              <a:spcBef>
                <a:spcPct val="0"/>
              </a:spcBef>
              <a:spcAft>
                <a:spcPct val="0"/>
              </a:spcAft>
              <a:buClrTx/>
              <a:buSzTx/>
              <a:buFontTx/>
              <a:buNone/>
              <a:tabLst/>
              <a:defRPr kumimoji="0" sz="1050" b="1" i="0" u="none" strike="noStrike" cap="none" spc="0" normalizeH="0" baseline="0">
                <a:ln>
                  <a:noFill/>
                </a:ln>
                <a:solidFill>
                  <a:schemeClr val="tx2"/>
                </a:solidFill>
                <a:effectLst/>
                <a:uLnTx/>
                <a:uFillTx/>
                <a:latin typeface="Calibri" panose="020F0502020204030204" pitchFamily="34" charset="0"/>
                <a:ea typeface="Segoe UI" panose="020B0502040204020203" pitchFamily="34" charset="0"/>
                <a:cs typeface="Arial" panose="020B0604020202020204" pitchFamily="34" charset="0"/>
              </a:defRPr>
            </a:lvl1pPr>
          </a:lstStyle>
          <a:p>
            <a:pPr algn="l" defTabSz="912828">
              <a:defRPr/>
            </a:pPr>
            <a:endParaRPr lang="en-GB" sz="1333" dirty="0">
              <a:solidFill>
                <a:srgbClr val="075CA9"/>
              </a:solidFill>
            </a:endParaRPr>
          </a:p>
        </p:txBody>
      </p:sp>
      <p:sp>
        <p:nvSpPr>
          <p:cNvPr id="72" name="TextBox 71"/>
          <p:cNvSpPr txBox="1"/>
          <p:nvPr/>
        </p:nvSpPr>
        <p:spPr bwMode="auto">
          <a:xfrm>
            <a:off x="8172247" y="3439556"/>
            <a:ext cx="3567167" cy="367515"/>
          </a:xfrm>
          <a:prstGeom prst="rect">
            <a:avLst/>
          </a:prstGeom>
          <a:noFill/>
          <a:ln w="9525">
            <a:noFill/>
            <a:miter lim="800000"/>
            <a:headEnd/>
            <a:tailEnd/>
          </a:ln>
        </p:spPr>
        <p:txBody>
          <a:bodyPr wrap="square" lIns="162549" tIns="81275" rIns="162549" bIns="81275" rtlCol="0">
            <a:prstTxWarp prst="textNoShape">
              <a:avLst/>
            </a:prstTxWarp>
            <a:noAutofit/>
          </a:bodyPr>
          <a:lstStyle>
            <a:defPPr>
              <a:defRPr lang="en-US"/>
            </a:defPPr>
            <a:lvl1pPr marR="0" lvl="0" indent="0" algn="just" defTabSz="684638" eaLnBrk="0" fontAlgn="base" hangingPunct="0">
              <a:lnSpc>
                <a:spcPct val="100000"/>
              </a:lnSpc>
              <a:spcBef>
                <a:spcPct val="0"/>
              </a:spcBef>
              <a:spcAft>
                <a:spcPct val="0"/>
              </a:spcAft>
              <a:buClrTx/>
              <a:buSzTx/>
              <a:buFontTx/>
              <a:buNone/>
              <a:tabLst/>
              <a:defRPr kumimoji="0" sz="1050" b="1" i="0" u="none" strike="noStrike" cap="none" spc="0" normalizeH="0" baseline="0">
                <a:ln>
                  <a:noFill/>
                </a:ln>
                <a:solidFill>
                  <a:schemeClr val="tx2"/>
                </a:solidFill>
                <a:effectLst/>
                <a:uLnTx/>
                <a:uFillTx/>
                <a:latin typeface="Calibri" panose="020F0502020204030204" pitchFamily="34" charset="0"/>
                <a:ea typeface="Segoe UI" panose="020B0502040204020203" pitchFamily="34" charset="0"/>
                <a:cs typeface="Arial" panose="020B0604020202020204" pitchFamily="34" charset="0"/>
              </a:defRPr>
            </a:lvl1pPr>
          </a:lstStyle>
          <a:p>
            <a:pPr algn="l" defTabSz="912828">
              <a:defRPr/>
            </a:pPr>
            <a:r>
              <a:rPr lang="en-US" sz="1333" dirty="0">
                <a:solidFill>
                  <a:srgbClr val="075CA9"/>
                </a:solidFill>
              </a:rPr>
              <a:t>BENEFITS </a:t>
            </a:r>
            <a:endParaRPr lang="en-GB" sz="1333" dirty="0">
              <a:solidFill>
                <a:srgbClr val="075CA9"/>
              </a:solidFill>
            </a:endParaRPr>
          </a:p>
        </p:txBody>
      </p:sp>
      <p:sp>
        <p:nvSpPr>
          <p:cNvPr id="73" name="Rectangle 72"/>
          <p:cNvSpPr/>
          <p:nvPr/>
        </p:nvSpPr>
        <p:spPr>
          <a:xfrm>
            <a:off x="-279659" y="738983"/>
            <a:ext cx="4338165" cy="2570905"/>
          </a:xfrm>
          <a:prstGeom prst="rect">
            <a:avLst/>
          </a:prstGeom>
          <a:ln>
            <a:noFill/>
          </a:ln>
        </p:spPr>
        <p:txBody>
          <a:bodyPr wrap="square" lIns="162549" tIns="81275" rIns="162549" bIns="81275">
            <a:noAutofit/>
          </a:bodyPr>
          <a:lstStyle/>
          <a:p>
            <a:pPr marL="628650" lvl="1" indent="-171450">
              <a:buFont typeface="Wingdings" panose="05000000000000000000" pitchFamily="2" charset="2"/>
              <a:buChar char="v"/>
              <a:defRPr/>
            </a:pPr>
            <a:r>
              <a:rPr lang="en-US" sz="1000" b="1" dirty="0">
                <a:solidFill>
                  <a:schemeClr val="accent5"/>
                </a:solidFill>
              </a:rPr>
              <a:t>Day by Day we see more adaptions and hence Increase in PET claims cost. The cost of the average pet insurance premium has gone up by 50% in the last ten years, but the average claim has gone up by 75%. It is estimated that in 2020, over $30 billion spent on vet care and product sales.</a:t>
            </a:r>
            <a:endParaRPr lang="en-US" sz="1100" b="1" dirty="0">
              <a:solidFill>
                <a:schemeClr val="accent5"/>
              </a:solidFill>
              <a:cs typeface="Calibri" panose="020F0502020204030204" pitchFamily="34" charset="0"/>
            </a:endParaRPr>
          </a:p>
          <a:p>
            <a:pPr marL="628650" lvl="1" indent="-171450">
              <a:buFont typeface="Wingdings" panose="05000000000000000000" pitchFamily="2" charset="2"/>
              <a:buChar char="v"/>
            </a:pPr>
            <a:r>
              <a:rPr lang="en-US" sz="1000" b="1" dirty="0">
                <a:solidFill>
                  <a:schemeClr val="accent5"/>
                </a:solidFill>
              </a:rPr>
              <a:t>The 50% increase over the last decade is due to a variety of factors but it is likely that the main reason has been higher vet fees. When vet fees increase, insurers have to pay out more when a customer makes a claim. Premiums have been increasing in order to cover the higher payouts. Also getting good coverage of best insurance is a greatest challenge.</a:t>
            </a:r>
          </a:p>
          <a:p>
            <a:pPr marL="628650" lvl="1" indent="-171450">
              <a:buFont typeface="Wingdings" panose="05000000000000000000" pitchFamily="2" charset="2"/>
              <a:buChar char="v"/>
              <a:defRPr/>
            </a:pPr>
            <a:r>
              <a:rPr lang="en-US" sz="1000" b="1" dirty="0">
                <a:solidFill>
                  <a:schemeClr val="accent5"/>
                </a:solidFill>
              </a:rPr>
              <a:t>PET insurance IT and business stakeholders are slightly impacted.</a:t>
            </a:r>
          </a:p>
          <a:p>
            <a:pPr>
              <a:lnSpc>
                <a:spcPct val="107000"/>
              </a:lnSpc>
              <a:spcAft>
                <a:spcPts val="800"/>
              </a:spcAft>
            </a:pP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4" name="Rectangle 73"/>
          <p:cNvSpPr/>
          <p:nvPr/>
        </p:nvSpPr>
        <p:spPr>
          <a:xfrm>
            <a:off x="-66341" y="3609280"/>
            <a:ext cx="3798816" cy="2441206"/>
          </a:xfrm>
          <a:prstGeom prst="rect">
            <a:avLst/>
          </a:prstGeom>
          <a:ln>
            <a:noFill/>
          </a:ln>
        </p:spPr>
        <p:txBody>
          <a:bodyPr wrap="square" lIns="162549" tIns="81275" rIns="162549" bIns="81275">
            <a:noAutofit/>
          </a:bodyPr>
          <a:lstStyle/>
          <a:p>
            <a:pPr marL="628650" lvl="1" indent="-171450">
              <a:buFont typeface="Wingdings" panose="05000000000000000000" pitchFamily="2" charset="2"/>
              <a:buChar char="v"/>
              <a:defRPr/>
            </a:pPr>
            <a:r>
              <a:rPr lang="en-US" sz="1000" b="1" dirty="0">
                <a:solidFill>
                  <a:schemeClr val="accent5"/>
                </a:solidFill>
              </a:rPr>
              <a:t>Provide peace of mind at home and improved outcomes for PET’s health. </a:t>
            </a:r>
          </a:p>
          <a:p>
            <a:pPr marL="628650" lvl="1" indent="-171450">
              <a:buFont typeface="Wingdings" panose="05000000000000000000" pitchFamily="2" charset="2"/>
              <a:buChar char="v"/>
              <a:defRPr/>
            </a:pPr>
            <a:r>
              <a:rPr lang="en-US" sz="1000" b="1" dirty="0">
                <a:solidFill>
                  <a:schemeClr val="accent5"/>
                </a:solidFill>
              </a:rPr>
              <a:t>PET care deserves Digital innovation(AI, IoT, Cloud) to improve health and optimize Claims  cost. Insurance companies offer wellness package (yearly health check) but this is not adequate. </a:t>
            </a:r>
          </a:p>
          <a:p>
            <a:pPr marL="628650" lvl="1" indent="-171450">
              <a:buFont typeface="Wingdings" panose="05000000000000000000" pitchFamily="2" charset="2"/>
              <a:buChar char="v"/>
              <a:defRPr/>
            </a:pPr>
            <a:r>
              <a:rPr lang="en-US" sz="1000" b="1" dirty="0">
                <a:solidFill>
                  <a:schemeClr val="accent5"/>
                </a:solidFill>
              </a:rPr>
              <a:t>Continuous monitoring of PET health will help predict illness and prevent illness rather than find and treat illness. ~10 to 40% insurance cost shall be optimized through continuous health monitoring solution.</a:t>
            </a:r>
          </a:p>
          <a:p>
            <a:pPr marL="628650" lvl="1" indent="-171450">
              <a:buFont typeface="Wingdings" panose="05000000000000000000" pitchFamily="2" charset="2"/>
              <a:buChar char="v"/>
              <a:defRPr/>
            </a:pPr>
            <a:r>
              <a:rPr lang="en-US" sz="1000" b="1" dirty="0">
                <a:solidFill>
                  <a:schemeClr val="accent5"/>
                </a:solidFill>
              </a:rPr>
              <a:t>As this is going to predict the illness upfront which will also benefit the Pet’s life to an extend.</a:t>
            </a:r>
          </a:p>
          <a:p>
            <a:pPr lvl="1">
              <a:defRPr/>
            </a:pPr>
            <a:endParaRPr lang="en-US" sz="1000" b="1" dirty="0">
              <a:solidFill>
                <a:schemeClr val="accent5"/>
              </a:solidFill>
            </a:endParaRPr>
          </a:p>
          <a:p>
            <a:pPr marL="342900" lvl="0" indent="-342900">
              <a:lnSpc>
                <a:spcPct val="105000"/>
              </a:lnSpc>
              <a:spcAft>
                <a:spcPts val="800"/>
              </a:spcAft>
              <a:buFont typeface="Arial" panose="020B0604020202020204" pitchFamily="34" charset="0"/>
              <a:buChar char="-"/>
            </a:pPr>
            <a:endParaRPr lang="en-US" sz="1200" dirty="0">
              <a:solidFill>
                <a:srgbClr val="00B050"/>
              </a:solidFill>
              <a:latin typeface="Calibri" panose="020F0502020204030204" pitchFamily="34" charset="0"/>
              <a:ea typeface="Segoe UI" panose="020B0502040204020203" pitchFamily="34" charset="0"/>
              <a:cs typeface="Arial" panose="020B0604020202020204" pitchFamily="34" charset="0"/>
            </a:endParaRPr>
          </a:p>
          <a:p>
            <a:pPr defTabSz="609585">
              <a:spcBef>
                <a:spcPts val="800"/>
              </a:spcBef>
              <a:defRPr/>
            </a:pPr>
            <a:endParaRPr lang="en-US" sz="1200" dirty="0">
              <a:solidFill>
                <a:prstClr val="black"/>
              </a:solidFill>
              <a:latin typeface="Calibri" panose="020F0502020204030204" pitchFamily="34" charset="0"/>
              <a:ea typeface="Segoe UI" panose="020B0502040204020203" pitchFamily="34" charset="0"/>
              <a:cs typeface="Arial" panose="020B0604020202020204" pitchFamily="34" charset="0"/>
            </a:endParaRPr>
          </a:p>
          <a:p>
            <a:pPr defTabSz="609585">
              <a:spcAft>
                <a:spcPts val="800"/>
              </a:spcAft>
              <a:defRPr/>
            </a:pPr>
            <a:endParaRPr lang="en-US" sz="1200" dirty="0">
              <a:solidFill>
                <a:prstClr val="black"/>
              </a:solidFill>
              <a:latin typeface="Calibri" panose="020F0502020204030204" pitchFamily="34" charset="0"/>
              <a:ea typeface="Segoe UI" panose="020B0502040204020203" pitchFamily="34" charset="0"/>
              <a:cs typeface="Arial" panose="020B0604020202020204" pitchFamily="34" charset="0"/>
            </a:endParaRPr>
          </a:p>
          <a:p>
            <a:pPr defTabSz="609585">
              <a:spcAft>
                <a:spcPts val="800"/>
              </a:spcAft>
              <a:defRPr/>
            </a:pPr>
            <a:r>
              <a:rPr lang="en-US" sz="1200" dirty="0">
                <a:solidFill>
                  <a:prstClr val="black"/>
                </a:solidFill>
                <a:latin typeface="Calibri" panose="020F0502020204030204" pitchFamily="34" charset="0"/>
                <a:ea typeface="Segoe UI" panose="020B0502040204020203" pitchFamily="34" charset="0"/>
                <a:cs typeface="Arial" panose="020B0604020202020204" pitchFamily="34" charset="0"/>
              </a:rPr>
              <a:t> </a:t>
            </a:r>
          </a:p>
          <a:p>
            <a:pPr marL="380310" indent="-380310" defTabSz="609585">
              <a:spcAft>
                <a:spcPts val="800"/>
              </a:spcAft>
              <a:buFont typeface="Arial" panose="020B0604020202020204" pitchFamily="34" charset="0"/>
              <a:buChar char="•"/>
              <a:defRPr/>
            </a:pPr>
            <a:endParaRPr lang="en-US" sz="1200" dirty="0">
              <a:solidFill>
                <a:prstClr val="black"/>
              </a:solidFill>
              <a:latin typeface="Calibri" panose="020F0502020204030204" pitchFamily="34" charset="0"/>
              <a:ea typeface="Segoe UI" panose="020B0502040204020203" pitchFamily="34" charset="0"/>
              <a:cs typeface="Arial" panose="020B0604020202020204" pitchFamily="34" charset="0"/>
            </a:endParaRPr>
          </a:p>
          <a:p>
            <a:pPr marL="380310" indent="-380310" defTabSz="609585">
              <a:spcAft>
                <a:spcPts val="800"/>
              </a:spcAft>
              <a:buFont typeface="Arial" panose="020B0604020202020204" pitchFamily="34" charset="0"/>
              <a:buChar char="•"/>
              <a:defRPr/>
            </a:pPr>
            <a:endParaRPr lang="en-US" sz="1200" dirty="0">
              <a:solidFill>
                <a:prstClr val="black"/>
              </a:solidFill>
              <a:latin typeface="Calibri" panose="020F0502020204030204" pitchFamily="34" charset="0"/>
              <a:ea typeface="Segoe UI" panose="020B0502040204020203" pitchFamily="34" charset="0"/>
              <a:cs typeface="Arial" panose="020B0604020202020204" pitchFamily="34" charset="0"/>
            </a:endParaRPr>
          </a:p>
        </p:txBody>
      </p:sp>
      <p:sp>
        <p:nvSpPr>
          <p:cNvPr id="75" name="Rectangle 74"/>
          <p:cNvSpPr/>
          <p:nvPr/>
        </p:nvSpPr>
        <p:spPr>
          <a:xfrm>
            <a:off x="3546765" y="3620566"/>
            <a:ext cx="4625482" cy="2944258"/>
          </a:xfrm>
          <a:prstGeom prst="rect">
            <a:avLst/>
          </a:prstGeom>
          <a:ln>
            <a:noFill/>
          </a:ln>
        </p:spPr>
        <p:txBody>
          <a:bodyPr wrap="square" lIns="162549" tIns="81275" rIns="162549" bIns="81275">
            <a:noAutofit/>
          </a:bodyPr>
          <a:lstStyle/>
          <a:p>
            <a:pPr marL="628650" lvl="1" indent="-171450">
              <a:buFont typeface="Wingdings" panose="05000000000000000000" pitchFamily="2" charset="2"/>
              <a:buChar char="v"/>
              <a:defRPr/>
            </a:pPr>
            <a:r>
              <a:rPr lang="en-US" sz="1000" b="1" dirty="0">
                <a:solidFill>
                  <a:schemeClr val="accent5"/>
                </a:solidFill>
              </a:rPr>
              <a:t>Deliver actionable, health insights for proactive care. </a:t>
            </a:r>
          </a:p>
          <a:p>
            <a:pPr marL="628650" lvl="1" indent="-171450">
              <a:buFont typeface="Wingdings" panose="05000000000000000000" pitchFamily="2" charset="2"/>
              <a:buChar char="v"/>
              <a:defRPr/>
            </a:pPr>
            <a:r>
              <a:rPr lang="en-IN" sz="1000" b="1" dirty="0">
                <a:solidFill>
                  <a:schemeClr val="accent5"/>
                </a:solidFill>
              </a:rPr>
              <a:t>PET recognition based solution will monitor PET health equipped with the Internet of things and AI/ML technology . </a:t>
            </a:r>
          </a:p>
          <a:p>
            <a:pPr marL="628650" lvl="1" indent="-171450">
              <a:buFont typeface="Wingdings" panose="05000000000000000000" pitchFamily="2" charset="2"/>
              <a:buChar char="v"/>
              <a:defRPr/>
            </a:pPr>
            <a:r>
              <a:rPr lang="en-IN" sz="1000" b="1" dirty="0">
                <a:solidFill>
                  <a:schemeClr val="accent5"/>
                </a:solidFill>
              </a:rPr>
              <a:t>It constantly monitors Pets health and identify signs of illness upfront and alert the owner and nearby Vets for emergency.</a:t>
            </a:r>
          </a:p>
          <a:p>
            <a:pPr marL="628650" lvl="1" indent="-171450">
              <a:buFont typeface="Wingdings" panose="05000000000000000000" pitchFamily="2" charset="2"/>
              <a:buChar char="v"/>
              <a:defRPr/>
            </a:pPr>
            <a:r>
              <a:rPr lang="en-IN" sz="1000" b="1" dirty="0">
                <a:solidFill>
                  <a:schemeClr val="accent5"/>
                </a:solidFill>
              </a:rPr>
              <a:t>Face Recognition, body temperature and other data related to health can be data streamed and diagnosed as needed.  </a:t>
            </a:r>
          </a:p>
          <a:p>
            <a:pPr lvl="1">
              <a:defRPr/>
            </a:pPr>
            <a:endParaRPr lang="en-US" sz="1000" b="1" dirty="0">
              <a:solidFill>
                <a:schemeClr val="accent5"/>
              </a:solidFill>
            </a:endParaRPr>
          </a:p>
          <a:p>
            <a:pPr marL="628650" lvl="1" indent="-171450">
              <a:buFont typeface="Wingdings" panose="05000000000000000000" pitchFamily="2" charset="2"/>
              <a:buChar char="q"/>
              <a:defRPr/>
            </a:pPr>
            <a:r>
              <a:rPr lang="en-US" sz="1000" b="1" dirty="0">
                <a:solidFill>
                  <a:schemeClr val="accent5"/>
                </a:solidFill>
              </a:rPr>
              <a:t>Technologies such as AWS Deeplense, AWS Sagemaker, Angular, Python, Lambda, AWS Recognition, S3, SNS are recommended.</a:t>
            </a:r>
          </a:p>
          <a:p>
            <a:pPr lvl="1">
              <a:defRPr/>
            </a:pPr>
            <a:endParaRPr lang="en-US" sz="1000" b="1" dirty="0">
              <a:solidFill>
                <a:schemeClr val="accent5"/>
              </a:solidFill>
            </a:endParaRPr>
          </a:p>
          <a:p>
            <a:pPr marL="628650" lvl="1" indent="-171450">
              <a:buFont typeface="Wingdings" panose="05000000000000000000" pitchFamily="2" charset="2"/>
              <a:buChar char="q"/>
              <a:defRPr/>
            </a:pPr>
            <a:r>
              <a:rPr lang="en-US" sz="1000" b="1" dirty="0">
                <a:solidFill>
                  <a:schemeClr val="accent5"/>
                </a:solidFill>
              </a:rPr>
              <a:t>Assuming the availability of Hardware and software to test the solution.</a:t>
            </a:r>
          </a:p>
          <a:p>
            <a:pPr lvl="1">
              <a:defRPr/>
            </a:pPr>
            <a:endParaRPr lang="en-US" sz="1000" b="1" dirty="0">
              <a:solidFill>
                <a:schemeClr val="accent5"/>
              </a:solidFill>
            </a:endParaRPr>
          </a:p>
          <a:p>
            <a:pPr marL="628650" lvl="1" indent="-171450">
              <a:buFont typeface="Wingdings" panose="05000000000000000000" pitchFamily="2" charset="2"/>
              <a:buChar char="q"/>
              <a:defRPr/>
            </a:pPr>
            <a:r>
              <a:rPr lang="en-US" sz="1000" b="1" dirty="0">
                <a:solidFill>
                  <a:schemeClr val="accent5"/>
                </a:solidFill>
              </a:rPr>
              <a:t>Showcase to PET insurance customers this can be brought into production world.</a:t>
            </a:r>
          </a:p>
        </p:txBody>
      </p:sp>
      <p:sp>
        <p:nvSpPr>
          <p:cNvPr id="76" name="Rectangle 75"/>
          <p:cNvSpPr/>
          <p:nvPr/>
        </p:nvSpPr>
        <p:spPr>
          <a:xfrm>
            <a:off x="8086472" y="808481"/>
            <a:ext cx="3883353" cy="2358663"/>
          </a:xfrm>
          <a:prstGeom prst="rect">
            <a:avLst/>
          </a:prstGeom>
          <a:ln>
            <a:noFill/>
          </a:ln>
        </p:spPr>
        <p:txBody>
          <a:bodyPr wrap="square" lIns="162549" tIns="81275" rIns="162549" bIns="81275">
            <a:noAutofit/>
          </a:bodyPr>
          <a:lstStyle/>
          <a:p>
            <a:pPr marL="628650" lvl="1" indent="-171450">
              <a:spcBef>
                <a:spcPts val="800"/>
              </a:spcBef>
              <a:buFont typeface="Wingdings" panose="05000000000000000000" pitchFamily="2" charset="2"/>
              <a:buChar char="v"/>
              <a:defRPr/>
            </a:pPr>
            <a:r>
              <a:rPr lang="en-US" sz="1000" b="1" dirty="0">
                <a:solidFill>
                  <a:schemeClr val="accent5"/>
                </a:solidFill>
              </a:rPr>
              <a:t>Pet bot connects insurers, insured and Vets</a:t>
            </a:r>
          </a:p>
          <a:p>
            <a:pPr marL="628650" lvl="1" indent="-171450" defTabSz="609585">
              <a:spcBef>
                <a:spcPts val="800"/>
              </a:spcBef>
              <a:buFont typeface="Wingdings" panose="05000000000000000000" pitchFamily="2" charset="2"/>
              <a:buChar char="v"/>
              <a:defRPr/>
            </a:pPr>
            <a:r>
              <a:rPr lang="en-US" sz="1000" b="1" dirty="0">
                <a:solidFill>
                  <a:schemeClr val="accent5"/>
                </a:solidFill>
              </a:rPr>
              <a:t>No such solution exists today is an biggest advantage. </a:t>
            </a:r>
          </a:p>
          <a:p>
            <a:pPr marL="628650" lvl="1" indent="-171450">
              <a:spcBef>
                <a:spcPts val="800"/>
              </a:spcBef>
              <a:buFont typeface="Wingdings" panose="05000000000000000000" pitchFamily="2" charset="2"/>
              <a:buChar char="v"/>
              <a:defRPr/>
            </a:pPr>
            <a:r>
              <a:rPr lang="en-US" sz="1000" b="1" dirty="0">
                <a:solidFill>
                  <a:schemeClr val="accent5"/>
                </a:solidFill>
              </a:rPr>
              <a:t>This is a startup opportunity and also First in the InsureTech segment</a:t>
            </a:r>
          </a:p>
          <a:p>
            <a:pPr marL="628650" lvl="1" indent="-171450">
              <a:spcBef>
                <a:spcPts val="800"/>
              </a:spcBef>
              <a:buFont typeface="Wingdings" panose="05000000000000000000" pitchFamily="2" charset="2"/>
              <a:buChar char="v"/>
              <a:defRPr/>
            </a:pPr>
            <a:r>
              <a:rPr lang="en-US" sz="1200" dirty="0">
                <a:solidFill>
                  <a:srgbClr val="00B050"/>
                </a:solidFill>
              </a:rPr>
              <a:t>Our Extra don't cost Extra is the slogan</a:t>
            </a:r>
          </a:p>
          <a:p>
            <a:pPr marL="628650" lvl="1" indent="-171450">
              <a:spcBef>
                <a:spcPts val="800"/>
              </a:spcBef>
              <a:buFont typeface="Wingdings" panose="05000000000000000000" pitchFamily="2" charset="2"/>
              <a:buChar char="v"/>
              <a:defRPr/>
            </a:pPr>
            <a:r>
              <a:rPr lang="en-US" sz="1200" dirty="0">
                <a:solidFill>
                  <a:srgbClr val="00B050"/>
                </a:solidFill>
              </a:rPr>
              <a:t>Introducing OurPetSaw systems</a:t>
            </a:r>
          </a:p>
          <a:p>
            <a:pPr marL="380310" indent="-380310" defTabSz="609585">
              <a:spcAft>
                <a:spcPts val="800"/>
              </a:spcAft>
              <a:buFont typeface="Arial" panose="020B0604020202020204" pitchFamily="34" charset="0"/>
              <a:buChar char="•"/>
              <a:defRPr/>
            </a:pPr>
            <a:endParaRPr lang="en-US" sz="1200" dirty="0">
              <a:solidFill>
                <a:prstClr val="black"/>
              </a:solidFill>
              <a:latin typeface="Calibri" panose="020F0502020204030204" pitchFamily="34" charset="0"/>
              <a:ea typeface="Segoe UI" panose="020B0502040204020203" pitchFamily="34" charset="0"/>
              <a:cs typeface="Arial" panose="020B0604020202020204" pitchFamily="34" charset="0"/>
            </a:endParaRPr>
          </a:p>
          <a:p>
            <a:pPr defTabSz="609585">
              <a:spcAft>
                <a:spcPts val="800"/>
              </a:spcAft>
              <a:defRPr/>
            </a:pPr>
            <a:endParaRPr lang="en-US" sz="1200" dirty="0">
              <a:solidFill>
                <a:prstClr val="black"/>
              </a:solidFill>
              <a:latin typeface="Calibri" panose="020F0502020204030204" pitchFamily="34" charset="0"/>
              <a:ea typeface="Segoe UI" panose="020B0502040204020203" pitchFamily="34" charset="0"/>
              <a:cs typeface="Arial" panose="020B0604020202020204" pitchFamily="34" charset="0"/>
            </a:endParaRPr>
          </a:p>
          <a:p>
            <a:pPr defTabSz="609585">
              <a:spcAft>
                <a:spcPts val="800"/>
              </a:spcAft>
              <a:defRPr/>
            </a:pPr>
            <a:endParaRPr lang="en-US" sz="1200" dirty="0">
              <a:solidFill>
                <a:prstClr val="black"/>
              </a:solidFill>
              <a:latin typeface="Calibri" panose="020F0502020204030204" pitchFamily="34" charset="0"/>
              <a:ea typeface="Segoe UI" panose="020B0502040204020203" pitchFamily="34" charset="0"/>
              <a:cs typeface="Arial" panose="020B0604020202020204" pitchFamily="34" charset="0"/>
            </a:endParaRPr>
          </a:p>
          <a:p>
            <a:pPr marL="380310" indent="-380310" defTabSz="609585">
              <a:spcAft>
                <a:spcPts val="800"/>
              </a:spcAft>
              <a:buFont typeface="Arial" panose="020B0604020202020204" pitchFamily="34" charset="0"/>
              <a:buChar char="•"/>
              <a:defRPr/>
            </a:pPr>
            <a:endParaRPr lang="en-US" sz="1200" dirty="0">
              <a:solidFill>
                <a:prstClr val="black"/>
              </a:solidFill>
              <a:latin typeface="Calibri" panose="020F0502020204030204" pitchFamily="34" charset="0"/>
              <a:ea typeface="Segoe UI" panose="020B0502040204020203" pitchFamily="34" charset="0"/>
              <a:cs typeface="Arial" panose="020B0604020202020204" pitchFamily="34" charset="0"/>
            </a:endParaRPr>
          </a:p>
        </p:txBody>
      </p:sp>
      <p:sp>
        <p:nvSpPr>
          <p:cNvPr id="77" name="Rectangle 76"/>
          <p:cNvSpPr/>
          <p:nvPr/>
        </p:nvSpPr>
        <p:spPr>
          <a:xfrm>
            <a:off x="8152640" y="3819343"/>
            <a:ext cx="3883353" cy="2423564"/>
          </a:xfrm>
          <a:prstGeom prst="rect">
            <a:avLst/>
          </a:prstGeom>
          <a:ln>
            <a:noFill/>
          </a:ln>
        </p:spPr>
        <p:txBody>
          <a:bodyPr wrap="square" lIns="162549" tIns="81275" rIns="162549" bIns="81275">
            <a:noAutofit/>
          </a:bodyPr>
          <a:lstStyle/>
          <a:p>
            <a:pPr marL="628650" lvl="1" indent="-171450" defTabSz="609585">
              <a:spcBef>
                <a:spcPts val="800"/>
              </a:spcBef>
              <a:buFont typeface="Wingdings" panose="05000000000000000000" pitchFamily="2" charset="2"/>
              <a:buChar char="v"/>
              <a:defRPr/>
            </a:pPr>
            <a:r>
              <a:rPr lang="en-US" sz="1200" dirty="0">
                <a:solidFill>
                  <a:prstClr val="black"/>
                </a:solidFill>
                <a:latin typeface="Calibri" panose="020F0502020204030204" pitchFamily="34" charset="0"/>
                <a:ea typeface="Segoe UI" panose="020B0502040204020203" pitchFamily="34" charset="0"/>
                <a:cs typeface="Arial" panose="020B0604020202020204" pitchFamily="34" charset="0"/>
              </a:rPr>
              <a:t>Yes, there will be revenue increase</a:t>
            </a:r>
          </a:p>
          <a:p>
            <a:pPr marL="628650" lvl="1" indent="-171450" defTabSz="609585">
              <a:spcBef>
                <a:spcPts val="800"/>
              </a:spcBef>
              <a:buFont typeface="Wingdings" panose="05000000000000000000" pitchFamily="2" charset="2"/>
              <a:buChar char="v"/>
              <a:defRPr/>
            </a:pPr>
            <a:r>
              <a:rPr lang="en-US" sz="1200" dirty="0">
                <a:solidFill>
                  <a:prstClr val="black"/>
                </a:solidFill>
                <a:latin typeface="Calibri" panose="020F0502020204030204" pitchFamily="34" charset="0"/>
                <a:ea typeface="Segoe UI" panose="020B0502040204020203" pitchFamily="34" charset="0"/>
                <a:cs typeface="Arial" panose="020B0604020202020204" pitchFamily="34" charset="0"/>
              </a:rPr>
              <a:t>Yes, there will be cost reduction for customer/cognizant based on solution.</a:t>
            </a:r>
          </a:p>
          <a:p>
            <a:pPr marL="628650" lvl="1" indent="-171450" defTabSz="609585">
              <a:spcBef>
                <a:spcPts val="800"/>
              </a:spcBef>
              <a:buFont typeface="Wingdings" panose="05000000000000000000" pitchFamily="2" charset="2"/>
              <a:buChar char="v"/>
              <a:defRPr/>
            </a:pPr>
            <a:r>
              <a:rPr lang="en-US" sz="1200" dirty="0">
                <a:solidFill>
                  <a:prstClr val="black"/>
                </a:solidFill>
                <a:latin typeface="Calibri" panose="020F0502020204030204" pitchFamily="34" charset="0"/>
                <a:ea typeface="Segoe UI" panose="020B0502040204020203" pitchFamily="34" charset="0"/>
                <a:cs typeface="Arial" panose="020B0604020202020204" pitchFamily="34" charset="0"/>
              </a:rPr>
              <a:t>10 to 40% insurance cost can be optimized based on this solution.</a:t>
            </a:r>
          </a:p>
        </p:txBody>
      </p:sp>
      <p:sp>
        <p:nvSpPr>
          <p:cNvPr id="49" name="Title 1"/>
          <p:cNvSpPr>
            <a:spLocks noGrp="1"/>
          </p:cNvSpPr>
          <p:nvPr>
            <p:ph type="title"/>
          </p:nvPr>
        </p:nvSpPr>
        <p:spPr>
          <a:xfrm>
            <a:off x="2" y="-35763"/>
            <a:ext cx="12191999" cy="464579"/>
          </a:xfrm>
          <a:solidFill>
            <a:schemeClr val="accent1">
              <a:lumMod val="50000"/>
            </a:schemeClr>
          </a:solidFill>
        </p:spPr>
        <p:txBody>
          <a:bodyPr>
            <a:normAutofit/>
          </a:bodyPr>
          <a:lstStyle/>
          <a:p>
            <a:r>
              <a:rPr lang="en-US" sz="1600" dirty="0">
                <a:solidFill>
                  <a:schemeClr val="bg1"/>
                </a:solidFill>
              </a:rPr>
              <a:t> </a:t>
            </a:r>
            <a:br>
              <a:rPr lang="en-US" sz="1600" dirty="0">
                <a:solidFill>
                  <a:schemeClr val="bg1"/>
                </a:solidFill>
              </a:rPr>
            </a:br>
            <a:r>
              <a:rPr lang="en-US" sz="1600" dirty="0">
                <a:solidFill>
                  <a:schemeClr val="bg1"/>
                </a:solidFill>
              </a:rPr>
              <a:t>    </a:t>
            </a:r>
            <a:r>
              <a:rPr lang="en-IN" sz="1600" b="0" kern="1200" baseline="0" dirty="0">
                <a:solidFill>
                  <a:schemeClr val="bg1"/>
                </a:solidFill>
                <a:latin typeface="+mn-lt"/>
                <a:ea typeface="+mn-ea"/>
                <a:cs typeface="+mn-cs"/>
              </a:rPr>
              <a:t>Predict and Prevent PET insurance claims cost through Digital – Improving PET’s health with Vision</a:t>
            </a:r>
            <a:r>
              <a:rPr lang="en-US" sz="1600" dirty="0">
                <a:solidFill>
                  <a:schemeClr val="bg1"/>
                </a:solidFill>
              </a:rPr>
              <a:t>									</a:t>
            </a:r>
          </a:p>
        </p:txBody>
      </p:sp>
      <p:sp>
        <p:nvSpPr>
          <p:cNvPr id="56" name="TextBox 55"/>
          <p:cNvSpPr txBox="1"/>
          <p:nvPr/>
        </p:nvSpPr>
        <p:spPr bwMode="auto">
          <a:xfrm>
            <a:off x="-101018" y="3246277"/>
            <a:ext cx="3567167" cy="367515"/>
          </a:xfrm>
          <a:prstGeom prst="rect">
            <a:avLst/>
          </a:prstGeom>
          <a:noFill/>
          <a:ln w="9525">
            <a:noFill/>
            <a:miter lim="800000"/>
            <a:headEnd/>
            <a:tailEnd/>
          </a:ln>
        </p:spPr>
        <p:txBody>
          <a:bodyPr wrap="square" lIns="162549" tIns="81275" rIns="162549" bIns="81275" rtlCol="0">
            <a:prstTxWarp prst="textNoShape">
              <a:avLst/>
            </a:prstTxWarp>
            <a:noAutofit/>
          </a:bodyPr>
          <a:lstStyle>
            <a:defPPr>
              <a:defRPr lang="en-US"/>
            </a:defPPr>
            <a:lvl1pPr marR="0" lvl="0" indent="0" algn="just" defTabSz="684638" eaLnBrk="0" fontAlgn="base" hangingPunct="0">
              <a:lnSpc>
                <a:spcPct val="100000"/>
              </a:lnSpc>
              <a:spcBef>
                <a:spcPct val="0"/>
              </a:spcBef>
              <a:spcAft>
                <a:spcPct val="0"/>
              </a:spcAft>
              <a:buClrTx/>
              <a:buSzTx/>
              <a:buFontTx/>
              <a:buNone/>
              <a:tabLst/>
              <a:defRPr kumimoji="0" sz="1050" b="1" i="0" u="none" strike="noStrike" cap="none" spc="0" normalizeH="0" baseline="0">
                <a:ln>
                  <a:noFill/>
                </a:ln>
                <a:solidFill>
                  <a:schemeClr val="tx2"/>
                </a:solidFill>
                <a:effectLst/>
                <a:uLnTx/>
                <a:uFillTx/>
                <a:latin typeface="Calibri" panose="020F0502020204030204" pitchFamily="34" charset="0"/>
                <a:ea typeface="Segoe UI" panose="020B0502040204020203" pitchFamily="34" charset="0"/>
                <a:cs typeface="Arial" panose="020B0604020202020204" pitchFamily="34" charset="0"/>
              </a:defRPr>
            </a:lvl1pPr>
          </a:lstStyle>
          <a:p>
            <a:pPr algn="l" defTabSz="912828">
              <a:defRPr/>
            </a:pPr>
            <a:r>
              <a:rPr lang="en-US" sz="1333" dirty="0">
                <a:solidFill>
                  <a:srgbClr val="075CA9"/>
                </a:solidFill>
              </a:rPr>
              <a:t>INNOVATION OPPORTUNITY</a:t>
            </a:r>
            <a:endParaRPr lang="en-GB" sz="1333" dirty="0">
              <a:solidFill>
                <a:srgbClr val="075CA9"/>
              </a:solidFill>
            </a:endParaRPr>
          </a:p>
        </p:txBody>
      </p:sp>
      <p:pic>
        <p:nvPicPr>
          <p:cNvPr id="35" name="Picture 34">
            <a:extLst>
              <a:ext uri="{FF2B5EF4-FFF2-40B4-BE49-F238E27FC236}">
                <a16:creationId xmlns:a16="http://schemas.microsoft.com/office/drawing/2014/main" id="{B2201A5E-6880-426F-AF6E-A32394F677CA}"/>
              </a:ext>
            </a:extLst>
          </p:cNvPr>
          <p:cNvPicPr>
            <a:picLocks noChangeAspect="1"/>
          </p:cNvPicPr>
          <p:nvPr/>
        </p:nvPicPr>
        <p:blipFill>
          <a:blip r:embed="rId3"/>
          <a:stretch>
            <a:fillRect/>
          </a:stretch>
        </p:blipFill>
        <p:spPr>
          <a:xfrm>
            <a:off x="5455496" y="1029400"/>
            <a:ext cx="752252" cy="1214534"/>
          </a:xfrm>
          <a:prstGeom prst="rect">
            <a:avLst/>
          </a:prstGeom>
        </p:spPr>
      </p:pic>
      <p:pic>
        <p:nvPicPr>
          <p:cNvPr id="36" name="Picture 35">
            <a:extLst>
              <a:ext uri="{FF2B5EF4-FFF2-40B4-BE49-F238E27FC236}">
                <a16:creationId xmlns:a16="http://schemas.microsoft.com/office/drawing/2014/main" id="{361A2D3E-3FFB-4EE0-BA54-423FB5F40B63}"/>
              </a:ext>
            </a:extLst>
          </p:cNvPr>
          <p:cNvPicPr>
            <a:picLocks noChangeAspect="1"/>
          </p:cNvPicPr>
          <p:nvPr/>
        </p:nvPicPr>
        <p:blipFill>
          <a:blip r:embed="rId4"/>
          <a:stretch>
            <a:fillRect/>
          </a:stretch>
        </p:blipFill>
        <p:spPr>
          <a:xfrm>
            <a:off x="4081144" y="791574"/>
            <a:ext cx="501432" cy="1504297"/>
          </a:xfrm>
          <a:prstGeom prst="rect">
            <a:avLst/>
          </a:prstGeom>
        </p:spPr>
      </p:pic>
      <p:pic>
        <p:nvPicPr>
          <p:cNvPr id="37" name="Picture 36">
            <a:extLst>
              <a:ext uri="{FF2B5EF4-FFF2-40B4-BE49-F238E27FC236}">
                <a16:creationId xmlns:a16="http://schemas.microsoft.com/office/drawing/2014/main" id="{2702B361-9E36-40F8-9C7F-86380CACB9CF}"/>
              </a:ext>
            </a:extLst>
          </p:cNvPr>
          <p:cNvPicPr>
            <a:picLocks noChangeAspect="1"/>
          </p:cNvPicPr>
          <p:nvPr/>
        </p:nvPicPr>
        <p:blipFill>
          <a:blip r:embed="rId5"/>
          <a:stretch>
            <a:fillRect/>
          </a:stretch>
        </p:blipFill>
        <p:spPr>
          <a:xfrm>
            <a:off x="4645786" y="1540156"/>
            <a:ext cx="704886" cy="577880"/>
          </a:xfrm>
          <a:prstGeom prst="rect">
            <a:avLst/>
          </a:prstGeom>
        </p:spPr>
      </p:pic>
      <p:pic>
        <p:nvPicPr>
          <p:cNvPr id="38" name="Picture 37">
            <a:extLst>
              <a:ext uri="{FF2B5EF4-FFF2-40B4-BE49-F238E27FC236}">
                <a16:creationId xmlns:a16="http://schemas.microsoft.com/office/drawing/2014/main" id="{AB46266E-398F-4372-8A25-5ADBB4D53738}"/>
              </a:ext>
            </a:extLst>
          </p:cNvPr>
          <p:cNvPicPr>
            <a:picLocks noChangeAspect="1"/>
          </p:cNvPicPr>
          <p:nvPr/>
        </p:nvPicPr>
        <p:blipFill>
          <a:blip r:embed="rId6"/>
          <a:stretch>
            <a:fillRect/>
          </a:stretch>
        </p:blipFill>
        <p:spPr>
          <a:xfrm>
            <a:off x="4645786" y="1037914"/>
            <a:ext cx="696116" cy="473566"/>
          </a:xfrm>
          <a:prstGeom prst="rect">
            <a:avLst/>
          </a:prstGeom>
        </p:spPr>
      </p:pic>
      <p:pic>
        <p:nvPicPr>
          <p:cNvPr id="39" name="Picture 38">
            <a:extLst>
              <a:ext uri="{FF2B5EF4-FFF2-40B4-BE49-F238E27FC236}">
                <a16:creationId xmlns:a16="http://schemas.microsoft.com/office/drawing/2014/main" id="{24AB393F-5479-4718-9F16-A30B5D5EEED6}"/>
              </a:ext>
            </a:extLst>
          </p:cNvPr>
          <p:cNvPicPr>
            <a:picLocks noChangeAspect="1"/>
          </p:cNvPicPr>
          <p:nvPr/>
        </p:nvPicPr>
        <p:blipFill>
          <a:blip r:embed="rId7"/>
          <a:stretch>
            <a:fillRect/>
          </a:stretch>
        </p:blipFill>
        <p:spPr>
          <a:xfrm rot="959430">
            <a:off x="5885555" y="1193306"/>
            <a:ext cx="842410" cy="1875246"/>
          </a:xfrm>
          <a:prstGeom prst="rect">
            <a:avLst/>
          </a:prstGeom>
        </p:spPr>
      </p:pic>
      <p:pic>
        <p:nvPicPr>
          <p:cNvPr id="40" name="Picture 39">
            <a:extLst>
              <a:ext uri="{FF2B5EF4-FFF2-40B4-BE49-F238E27FC236}">
                <a16:creationId xmlns:a16="http://schemas.microsoft.com/office/drawing/2014/main" id="{8750F860-94B9-43BB-800D-5A48B884C0F0}"/>
              </a:ext>
            </a:extLst>
          </p:cNvPr>
          <p:cNvPicPr>
            <a:picLocks noChangeAspect="1"/>
          </p:cNvPicPr>
          <p:nvPr/>
        </p:nvPicPr>
        <p:blipFill>
          <a:blip r:embed="rId8"/>
          <a:stretch>
            <a:fillRect/>
          </a:stretch>
        </p:blipFill>
        <p:spPr>
          <a:xfrm rot="1174794">
            <a:off x="6495119" y="1067580"/>
            <a:ext cx="1245259" cy="2221122"/>
          </a:xfrm>
          <a:prstGeom prst="rect">
            <a:avLst/>
          </a:prstGeom>
        </p:spPr>
      </p:pic>
      <p:pic>
        <p:nvPicPr>
          <p:cNvPr id="2050" name="Picture 2" descr="https://cdn.shopify.com/s/files/1/0085/8934/4827/files/IMG_2910_8a15a0ca-0f45-47b2-a0e7-34f39607aaff_grande.jpg?v=1534907574"/>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r="8002" b="54424"/>
          <a:stretch/>
        </p:blipFill>
        <p:spPr bwMode="auto">
          <a:xfrm>
            <a:off x="4218599" y="2345946"/>
            <a:ext cx="1384075" cy="88474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0B040DC-C6B5-4EB9-A670-63F60AAFAD63}"/>
              </a:ext>
            </a:extLst>
          </p:cNvPr>
          <p:cNvPicPr>
            <a:picLocks noChangeAspect="1"/>
          </p:cNvPicPr>
          <p:nvPr/>
        </p:nvPicPr>
        <p:blipFill>
          <a:blip r:embed="rId10"/>
          <a:stretch>
            <a:fillRect/>
          </a:stretch>
        </p:blipFill>
        <p:spPr>
          <a:xfrm rot="1666301">
            <a:off x="10930495" y="2350246"/>
            <a:ext cx="1021539" cy="1319691"/>
          </a:xfrm>
          <a:prstGeom prst="rect">
            <a:avLst/>
          </a:prstGeom>
        </p:spPr>
      </p:pic>
    </p:spTree>
    <p:extLst>
      <p:ext uri="{BB962C8B-B14F-4D97-AF65-F5344CB8AC3E}">
        <p14:creationId xmlns:p14="http://schemas.microsoft.com/office/powerpoint/2010/main" val="2002199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D036F537-637A-4B4F-AB2D-777D7FE4A026}"/>
              </a:ext>
            </a:extLst>
          </p:cNvPr>
          <p:cNvSpPr/>
          <p:nvPr/>
        </p:nvSpPr>
        <p:spPr>
          <a:xfrm>
            <a:off x="335719" y="6302687"/>
            <a:ext cx="11630115" cy="275653"/>
          </a:xfrm>
          <a:prstGeom prst="rect">
            <a:avLst/>
          </a:prstGeom>
          <a:solidFill>
            <a:schemeClr val="accent2">
              <a:lumMod val="25000"/>
              <a:lumOff val="75000"/>
            </a:schemeClr>
          </a:solidFill>
          <a:ln>
            <a:noFill/>
          </a:ln>
        </p:spPr>
        <p:style>
          <a:lnRef idx="3">
            <a:schemeClr val="lt1"/>
          </a:lnRef>
          <a:fillRef idx="1">
            <a:schemeClr val="accent3"/>
          </a:fillRef>
          <a:effectRef idx="1">
            <a:schemeClr val="accent3"/>
          </a:effectRef>
          <a:fontRef idx="minor">
            <a:schemeClr val="lt1"/>
          </a:fontRef>
        </p:style>
        <p:txBody>
          <a:bodyPr rtlCol="0" anchor="t"/>
          <a:lstStyle/>
          <a:p>
            <a:pPr algn="ctr" defTabSz="914377"/>
            <a:endParaRPr lang="en-US" sz="1467" b="1" dirty="0">
              <a:solidFill>
                <a:prstClr val="white"/>
              </a:solidFill>
              <a:latin typeface="Calibri"/>
            </a:endParaRPr>
          </a:p>
        </p:txBody>
      </p:sp>
      <p:sp>
        <p:nvSpPr>
          <p:cNvPr id="32" name="Rectangle 31">
            <a:extLst>
              <a:ext uri="{FF2B5EF4-FFF2-40B4-BE49-F238E27FC236}">
                <a16:creationId xmlns:a16="http://schemas.microsoft.com/office/drawing/2014/main" id="{12C669DE-063C-4658-AC70-F131938B50DD}"/>
              </a:ext>
            </a:extLst>
          </p:cNvPr>
          <p:cNvSpPr/>
          <p:nvPr/>
        </p:nvSpPr>
        <p:spPr>
          <a:xfrm>
            <a:off x="316750" y="5395529"/>
            <a:ext cx="11649086" cy="475333"/>
          </a:xfrm>
          <a:prstGeom prst="rect">
            <a:avLst/>
          </a:prstGeom>
          <a:solidFill>
            <a:schemeClr val="accent2">
              <a:lumMod val="25000"/>
              <a:lumOff val="75000"/>
            </a:schemeClr>
          </a:solidFill>
          <a:ln>
            <a:noFill/>
          </a:ln>
        </p:spPr>
        <p:style>
          <a:lnRef idx="3">
            <a:schemeClr val="lt1"/>
          </a:lnRef>
          <a:fillRef idx="1">
            <a:schemeClr val="accent3"/>
          </a:fillRef>
          <a:effectRef idx="1">
            <a:schemeClr val="accent3"/>
          </a:effectRef>
          <a:fontRef idx="minor">
            <a:schemeClr val="lt1"/>
          </a:fontRef>
        </p:style>
        <p:txBody>
          <a:bodyPr rtlCol="0" anchor="t"/>
          <a:lstStyle/>
          <a:p>
            <a:pPr algn="ctr" defTabSz="914377"/>
            <a:endParaRPr lang="en-US" sz="1467" b="1" dirty="0">
              <a:solidFill>
                <a:prstClr val="white"/>
              </a:solidFill>
              <a:latin typeface="Calibri"/>
            </a:endParaRPr>
          </a:p>
        </p:txBody>
      </p:sp>
      <p:sp>
        <p:nvSpPr>
          <p:cNvPr id="11" name="Shape">
            <a:extLst>
              <a:ext uri="{FF2B5EF4-FFF2-40B4-BE49-F238E27FC236}">
                <a16:creationId xmlns:a16="http://schemas.microsoft.com/office/drawing/2014/main" id="{4C66D2C9-F2E6-492F-89E3-BDDB25CDF821}"/>
              </a:ext>
            </a:extLst>
          </p:cNvPr>
          <p:cNvSpPr/>
          <p:nvPr/>
        </p:nvSpPr>
        <p:spPr>
          <a:xfrm>
            <a:off x="1509677" y="1735633"/>
            <a:ext cx="863844" cy="2413397"/>
          </a:xfrm>
          <a:custGeom>
            <a:avLst/>
            <a:gdLst/>
            <a:ahLst/>
            <a:cxnLst>
              <a:cxn ang="0">
                <a:pos x="wd2" y="hd2"/>
              </a:cxn>
              <a:cxn ang="5400000">
                <a:pos x="wd2" y="hd2"/>
              </a:cxn>
              <a:cxn ang="10800000">
                <a:pos x="wd2" y="hd2"/>
              </a:cxn>
              <a:cxn ang="16200000">
                <a:pos x="wd2" y="hd2"/>
              </a:cxn>
            </a:cxnLst>
            <a:rect l="0" t="0" r="r" b="b"/>
            <a:pathLst>
              <a:path w="21349" h="21549" extrusionOk="0">
                <a:moveTo>
                  <a:pt x="16277" y="152"/>
                </a:moveTo>
                <a:lnTo>
                  <a:pt x="12796" y="2167"/>
                </a:lnTo>
                <a:cubicBezTo>
                  <a:pt x="12378" y="2409"/>
                  <a:pt x="12794" y="2746"/>
                  <a:pt x="13509" y="2746"/>
                </a:cubicBezTo>
                <a:lnTo>
                  <a:pt x="13509" y="2746"/>
                </a:lnTo>
                <a:cubicBezTo>
                  <a:pt x="13993" y="2746"/>
                  <a:pt x="14386" y="2910"/>
                  <a:pt x="14386" y="3111"/>
                </a:cubicBezTo>
                <a:lnTo>
                  <a:pt x="14386" y="15927"/>
                </a:lnTo>
                <a:cubicBezTo>
                  <a:pt x="14386" y="16213"/>
                  <a:pt x="14015" y="16496"/>
                  <a:pt x="13299" y="16754"/>
                </a:cubicBezTo>
                <a:lnTo>
                  <a:pt x="0" y="21549"/>
                </a:lnTo>
                <a:lnTo>
                  <a:pt x="14717" y="21549"/>
                </a:lnTo>
                <a:lnTo>
                  <a:pt x="19450" y="16514"/>
                </a:lnTo>
                <a:cubicBezTo>
                  <a:pt x="19546" y="16413"/>
                  <a:pt x="19593" y="16310"/>
                  <a:pt x="19593" y="16207"/>
                </a:cubicBezTo>
                <a:lnTo>
                  <a:pt x="19593" y="3111"/>
                </a:lnTo>
                <a:cubicBezTo>
                  <a:pt x="19593" y="2909"/>
                  <a:pt x="19985" y="2745"/>
                  <a:pt x="20470" y="2745"/>
                </a:cubicBezTo>
                <a:lnTo>
                  <a:pt x="20470" y="2745"/>
                </a:lnTo>
                <a:cubicBezTo>
                  <a:pt x="21184" y="2745"/>
                  <a:pt x="21600" y="2408"/>
                  <a:pt x="21182" y="2167"/>
                </a:cubicBezTo>
                <a:lnTo>
                  <a:pt x="17701" y="151"/>
                </a:lnTo>
                <a:cubicBezTo>
                  <a:pt x="17352" y="-51"/>
                  <a:pt x="16626" y="-51"/>
                  <a:pt x="16277" y="152"/>
                </a:cubicBezTo>
                <a:close/>
              </a:path>
            </a:pathLst>
          </a:custGeom>
          <a:solidFill>
            <a:schemeClr val="tx1"/>
          </a:solidFill>
          <a:ln w="12700">
            <a:miter lim="400000"/>
          </a:ln>
        </p:spPr>
        <p:txBody>
          <a:bodyPr lIns="38100" tIns="38100" rIns="38100" bIns="381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defRPr>
            </a:pPr>
            <a:endParaRPr sz="3000" dirty="0"/>
          </a:p>
        </p:txBody>
      </p:sp>
      <p:sp>
        <p:nvSpPr>
          <p:cNvPr id="13" name="Shape">
            <a:extLst>
              <a:ext uri="{FF2B5EF4-FFF2-40B4-BE49-F238E27FC236}">
                <a16:creationId xmlns:a16="http://schemas.microsoft.com/office/drawing/2014/main" id="{D35213A1-A1B3-4C5D-8BC9-804177086853}"/>
              </a:ext>
            </a:extLst>
          </p:cNvPr>
          <p:cNvSpPr/>
          <p:nvPr/>
        </p:nvSpPr>
        <p:spPr>
          <a:xfrm>
            <a:off x="8731114" y="1047874"/>
            <a:ext cx="803749" cy="2269263"/>
          </a:xfrm>
          <a:custGeom>
            <a:avLst/>
            <a:gdLst/>
            <a:ahLst/>
            <a:cxnLst>
              <a:cxn ang="0">
                <a:pos x="wd2" y="hd2"/>
              </a:cxn>
              <a:cxn ang="5400000">
                <a:pos x="wd2" y="hd2"/>
              </a:cxn>
              <a:cxn ang="10800000">
                <a:pos x="wd2" y="hd2"/>
              </a:cxn>
              <a:cxn ang="16200000">
                <a:pos x="wd2" y="hd2"/>
              </a:cxn>
            </a:cxnLst>
            <a:rect l="0" t="0" r="r" b="b"/>
            <a:pathLst>
              <a:path w="21349" h="21539" extrusionOk="0">
                <a:moveTo>
                  <a:pt x="6963" y="14789"/>
                </a:moveTo>
                <a:lnTo>
                  <a:pt x="6963" y="3736"/>
                </a:lnTo>
                <a:cubicBezTo>
                  <a:pt x="6963" y="3494"/>
                  <a:pt x="7356" y="3298"/>
                  <a:pt x="7840" y="3298"/>
                </a:cubicBezTo>
                <a:lnTo>
                  <a:pt x="7840" y="3298"/>
                </a:lnTo>
                <a:cubicBezTo>
                  <a:pt x="8555" y="3298"/>
                  <a:pt x="8971" y="2893"/>
                  <a:pt x="8553" y="2603"/>
                </a:cubicBezTo>
                <a:lnTo>
                  <a:pt x="5072" y="182"/>
                </a:lnTo>
                <a:cubicBezTo>
                  <a:pt x="4723" y="-61"/>
                  <a:pt x="3997" y="-61"/>
                  <a:pt x="3648" y="182"/>
                </a:cubicBezTo>
                <a:lnTo>
                  <a:pt x="167" y="2602"/>
                </a:lnTo>
                <a:cubicBezTo>
                  <a:pt x="-251" y="2892"/>
                  <a:pt x="165" y="3297"/>
                  <a:pt x="879" y="3297"/>
                </a:cubicBezTo>
                <a:lnTo>
                  <a:pt x="879" y="3297"/>
                </a:lnTo>
                <a:cubicBezTo>
                  <a:pt x="1364" y="3297"/>
                  <a:pt x="1756" y="3493"/>
                  <a:pt x="1756" y="3735"/>
                </a:cubicBezTo>
                <a:lnTo>
                  <a:pt x="1756" y="15126"/>
                </a:lnTo>
                <a:cubicBezTo>
                  <a:pt x="1756" y="15250"/>
                  <a:pt x="1803" y="15372"/>
                  <a:pt x="1899" y="15495"/>
                </a:cubicBezTo>
                <a:lnTo>
                  <a:pt x="6632" y="21539"/>
                </a:lnTo>
                <a:lnTo>
                  <a:pt x="21349" y="21539"/>
                </a:lnTo>
                <a:lnTo>
                  <a:pt x="8050" y="15783"/>
                </a:lnTo>
                <a:cubicBezTo>
                  <a:pt x="7334" y="15473"/>
                  <a:pt x="6963" y="15134"/>
                  <a:pt x="6963" y="14789"/>
                </a:cubicBezTo>
                <a:close/>
              </a:path>
            </a:pathLst>
          </a:custGeom>
          <a:solidFill>
            <a:srgbClr val="00B050"/>
          </a:solidFill>
          <a:ln w="12700">
            <a:miter lim="400000"/>
          </a:ln>
        </p:spPr>
        <p:txBody>
          <a:bodyPr lIns="38100" tIns="38100" rIns="38100" bIns="381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defRPr sz="3000">
                <a:solidFill>
                  <a:srgbClr val="FFFFFF"/>
                </a:solidFill>
              </a:defRPr>
            </a:pPr>
            <a:endParaRPr sz="3000" dirty="0"/>
          </a:p>
        </p:txBody>
      </p:sp>
      <p:sp>
        <p:nvSpPr>
          <p:cNvPr id="7" name="TextBox 6">
            <a:extLst>
              <a:ext uri="{FF2B5EF4-FFF2-40B4-BE49-F238E27FC236}">
                <a16:creationId xmlns:a16="http://schemas.microsoft.com/office/drawing/2014/main" id="{4EAD54D4-C007-4A31-9BC6-4B1B5749F824}"/>
              </a:ext>
            </a:extLst>
          </p:cNvPr>
          <p:cNvSpPr txBox="1"/>
          <p:nvPr/>
        </p:nvSpPr>
        <p:spPr>
          <a:xfrm>
            <a:off x="-28607" y="453221"/>
            <a:ext cx="11674365" cy="297454"/>
          </a:xfrm>
          <a:prstGeom prst="rect">
            <a:avLst/>
          </a:prstGeom>
          <a:noFill/>
        </p:spPr>
        <p:txBody>
          <a:bodyPr wrap="square" rtlCol="0">
            <a:spAutoFit/>
          </a:bodyPr>
          <a:lstStyle/>
          <a:p>
            <a:r>
              <a:rPr lang="en-US" sz="1333" dirty="0">
                <a:solidFill>
                  <a:schemeClr val="tx2"/>
                </a:solidFill>
              </a:rPr>
              <a:t>With increasing healthcare cost for pets, the owners are readily adopting pet health insurance, boosting the market growth.</a:t>
            </a:r>
          </a:p>
        </p:txBody>
      </p:sp>
      <p:sp>
        <p:nvSpPr>
          <p:cNvPr id="26" name="TextBox 25">
            <a:extLst>
              <a:ext uri="{FF2B5EF4-FFF2-40B4-BE49-F238E27FC236}">
                <a16:creationId xmlns:a16="http://schemas.microsoft.com/office/drawing/2014/main" id="{32F13D41-7927-4F25-A301-F7CC52463845}"/>
              </a:ext>
            </a:extLst>
          </p:cNvPr>
          <p:cNvSpPr txBox="1"/>
          <p:nvPr/>
        </p:nvSpPr>
        <p:spPr>
          <a:xfrm>
            <a:off x="8557862" y="1098354"/>
            <a:ext cx="3935708" cy="1881862"/>
          </a:xfrm>
          <a:prstGeom prst="rect">
            <a:avLst/>
          </a:prstGeom>
          <a:noFill/>
        </p:spPr>
        <p:txBody>
          <a:bodyPr wrap="square">
            <a:spAutoFit/>
          </a:bodyPr>
          <a:lstStyle/>
          <a:p>
            <a:pPr marL="457189" indent="-457189">
              <a:lnSpc>
                <a:spcPct val="107000"/>
              </a:lnSpc>
              <a:spcAft>
                <a:spcPts val="1067"/>
              </a:spcAft>
              <a:buSzPts val="1000"/>
              <a:buFont typeface="Symbol" panose="05050102010706020507" pitchFamily="18" charset="2"/>
              <a:buChar char=""/>
              <a:tabLst>
                <a:tab pos="609585" algn="l"/>
              </a:tabLst>
            </a:pPr>
            <a:r>
              <a:rPr lang="en-IN" sz="1400" dirty="0">
                <a:solidFill>
                  <a:srgbClr val="444444"/>
                </a:solidFill>
                <a:latin typeface="+mj-lt"/>
                <a:ea typeface="Times New Roman" panose="02020603050405020304" pitchFamily="18" charset="0"/>
                <a:cs typeface="Times New Roman" panose="02020603050405020304" pitchFamily="18" charset="0"/>
              </a:rPr>
              <a:t>Increasing number of pet adoption</a:t>
            </a:r>
            <a:endParaRPr lang="en-IN" sz="1400" dirty="0">
              <a:solidFill>
                <a:srgbClr val="444444"/>
              </a:solidFill>
              <a:latin typeface="+mj-lt"/>
              <a:ea typeface="Calibri" panose="020F0502020204030204" pitchFamily="34" charset="0"/>
              <a:cs typeface="Times New Roman" panose="02020603050405020304" pitchFamily="18" charset="0"/>
            </a:endParaRPr>
          </a:p>
          <a:p>
            <a:pPr marL="457189" indent="-457189">
              <a:lnSpc>
                <a:spcPct val="107000"/>
              </a:lnSpc>
              <a:spcAft>
                <a:spcPts val="1067"/>
              </a:spcAft>
              <a:buSzPts val="1000"/>
              <a:buFont typeface="Symbol" panose="05050102010706020507" pitchFamily="18" charset="2"/>
              <a:buChar char=""/>
              <a:tabLst>
                <a:tab pos="609585" algn="l"/>
              </a:tabLst>
            </a:pPr>
            <a:r>
              <a:rPr lang="en-IN" sz="1400" dirty="0">
                <a:solidFill>
                  <a:srgbClr val="444444"/>
                </a:solidFill>
                <a:latin typeface="+mj-lt"/>
                <a:ea typeface="Times New Roman" panose="02020603050405020304" pitchFamily="18" charset="0"/>
                <a:cs typeface="Times New Roman" panose="02020603050405020304" pitchFamily="18" charset="0"/>
              </a:rPr>
              <a:t>Increasing awareness about pet insurance policies in North America</a:t>
            </a:r>
            <a:endParaRPr lang="en-IN" sz="1400" dirty="0">
              <a:solidFill>
                <a:srgbClr val="444444"/>
              </a:solidFill>
              <a:latin typeface="+mj-lt"/>
              <a:ea typeface="Calibri" panose="020F0502020204030204" pitchFamily="34" charset="0"/>
              <a:cs typeface="Times New Roman" panose="02020603050405020304" pitchFamily="18" charset="0"/>
            </a:endParaRPr>
          </a:p>
          <a:p>
            <a:pPr marL="457189" indent="-457189">
              <a:lnSpc>
                <a:spcPct val="107000"/>
              </a:lnSpc>
              <a:spcAft>
                <a:spcPts val="1067"/>
              </a:spcAft>
              <a:buSzPts val="1000"/>
              <a:buFont typeface="Symbol" panose="05050102010706020507" pitchFamily="18" charset="2"/>
              <a:buChar char=""/>
              <a:tabLst>
                <a:tab pos="609585" algn="l"/>
              </a:tabLst>
            </a:pPr>
            <a:r>
              <a:rPr lang="en-IN" sz="1400" dirty="0">
                <a:solidFill>
                  <a:srgbClr val="444444"/>
                </a:solidFill>
                <a:latin typeface="+mj-lt"/>
                <a:ea typeface="Times New Roman" panose="02020603050405020304" pitchFamily="18" charset="0"/>
                <a:cs typeface="Times New Roman" panose="02020603050405020304" pitchFamily="18" charset="0"/>
              </a:rPr>
              <a:t>Rising veterinary service cost</a:t>
            </a:r>
          </a:p>
          <a:p>
            <a:pPr marL="457189" indent="-457189">
              <a:lnSpc>
                <a:spcPct val="107000"/>
              </a:lnSpc>
              <a:spcAft>
                <a:spcPts val="1067"/>
              </a:spcAft>
              <a:buSzPts val="1000"/>
              <a:buFont typeface="Symbol" panose="05050102010706020507" pitchFamily="18" charset="2"/>
              <a:buChar char=""/>
              <a:tabLst>
                <a:tab pos="609585" algn="l"/>
              </a:tabLst>
            </a:pPr>
            <a:r>
              <a:rPr lang="en-IN" sz="1400" dirty="0">
                <a:solidFill>
                  <a:srgbClr val="444444"/>
                </a:solidFill>
                <a:latin typeface="+mj-lt"/>
                <a:ea typeface="Times New Roman" panose="02020603050405020304" pitchFamily="18" charset="0"/>
              </a:rPr>
              <a:t>Companies offering innovative pet insurance coverage</a:t>
            </a:r>
            <a:endParaRPr lang="en-IN" sz="1400" dirty="0">
              <a:latin typeface="+mj-lt"/>
            </a:endParaRPr>
          </a:p>
        </p:txBody>
      </p:sp>
      <p:cxnSp>
        <p:nvCxnSpPr>
          <p:cNvPr id="25" name="Straight Connector 24">
            <a:extLst>
              <a:ext uri="{FF2B5EF4-FFF2-40B4-BE49-F238E27FC236}">
                <a16:creationId xmlns:a16="http://schemas.microsoft.com/office/drawing/2014/main" id="{EC2F4CBE-3F40-4296-BCB7-D4EECF401DA7}"/>
              </a:ext>
            </a:extLst>
          </p:cNvPr>
          <p:cNvCxnSpPr>
            <a:cxnSpLocks/>
          </p:cNvCxnSpPr>
          <p:nvPr/>
        </p:nvCxnSpPr>
        <p:spPr>
          <a:xfrm flipH="1">
            <a:off x="226164" y="1475861"/>
            <a:ext cx="32653" cy="5172589"/>
          </a:xfrm>
          <a:prstGeom prst="line">
            <a:avLst/>
          </a:prstGeom>
          <a:ln w="127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7" name="Pentagon 27">
            <a:extLst>
              <a:ext uri="{FF2B5EF4-FFF2-40B4-BE49-F238E27FC236}">
                <a16:creationId xmlns:a16="http://schemas.microsoft.com/office/drawing/2014/main" id="{6FF3C1BC-CBD2-4DCD-9632-FDE79733CC57}"/>
              </a:ext>
            </a:extLst>
          </p:cNvPr>
          <p:cNvSpPr/>
          <p:nvPr/>
        </p:nvSpPr>
        <p:spPr>
          <a:xfrm>
            <a:off x="244269" y="1485258"/>
            <a:ext cx="212931" cy="461111"/>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Segoe UI Semibold" panose="020B0702040204020203" pitchFamily="34" charset="0"/>
              <a:cs typeface="Segoe UI Semibold" panose="020B0702040204020203" pitchFamily="34" charset="0"/>
            </a:endParaRPr>
          </a:p>
        </p:txBody>
      </p:sp>
      <p:cxnSp>
        <p:nvCxnSpPr>
          <p:cNvPr id="37" name="Straight Arrow Connector 36">
            <a:extLst>
              <a:ext uri="{FF2B5EF4-FFF2-40B4-BE49-F238E27FC236}">
                <a16:creationId xmlns:a16="http://schemas.microsoft.com/office/drawing/2014/main" id="{E4D92E85-8F63-4463-8509-56F9D629A17D}"/>
              </a:ext>
            </a:extLst>
          </p:cNvPr>
          <p:cNvCxnSpPr/>
          <p:nvPr/>
        </p:nvCxnSpPr>
        <p:spPr>
          <a:xfrm>
            <a:off x="9534863" y="5218045"/>
            <a:ext cx="884167" cy="0"/>
          </a:xfrm>
          <a:prstGeom prst="straightConnector1">
            <a:avLst/>
          </a:prstGeom>
          <a:ln w="19050">
            <a:solidFill>
              <a:schemeClr val="tx1">
                <a:lumMod val="50000"/>
                <a:lumOff val="50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07A20A45-DF90-43AC-A910-D5689D50C08E}"/>
              </a:ext>
            </a:extLst>
          </p:cNvPr>
          <p:cNvSpPr/>
          <p:nvPr/>
        </p:nvSpPr>
        <p:spPr>
          <a:xfrm rot="20792717">
            <a:off x="381401" y="1166602"/>
            <a:ext cx="1528044" cy="696477"/>
          </a:xfrm>
          <a:prstGeom prst="rect">
            <a:avLst/>
          </a:prstGeom>
          <a:solidFill>
            <a:srgbClr val="0079C2"/>
          </a:solidFill>
          <a:ln w="25400" cap="flat" cmpd="sng" algn="ctr">
            <a:noFill/>
            <a:prstDash val="solid"/>
          </a:ln>
          <a:effectLst/>
        </p:spPr>
        <p:txBody>
          <a:bodyPr rtlCol="0" anchor="ctr"/>
          <a:lstStyle/>
          <a:p>
            <a:pPr algn="ctr" defTabSz="609585">
              <a:defRPr/>
            </a:pPr>
            <a:r>
              <a:rPr lang="en-US" sz="1200" b="1" kern="0" dirty="0">
                <a:solidFill>
                  <a:prstClr val="white"/>
                </a:solidFill>
                <a:latin typeface="Segoe UI" panose="020B0502040204020203" pitchFamily="34" charset="0"/>
                <a:ea typeface="Segoe UI" panose="020B0502040204020203" pitchFamily="34" charset="0"/>
                <a:cs typeface="Segoe UI" panose="020B0502040204020203" pitchFamily="34" charset="0"/>
              </a:rPr>
              <a:t>Key Anticipation for Loss or Increase in premium</a:t>
            </a:r>
          </a:p>
        </p:txBody>
      </p:sp>
      <p:sp>
        <p:nvSpPr>
          <p:cNvPr id="40" name="Rectangle 39">
            <a:extLst>
              <a:ext uri="{FF2B5EF4-FFF2-40B4-BE49-F238E27FC236}">
                <a16:creationId xmlns:a16="http://schemas.microsoft.com/office/drawing/2014/main" id="{829CB421-392D-4A74-B2BC-E5ABADF0B72B}"/>
              </a:ext>
            </a:extLst>
          </p:cNvPr>
          <p:cNvSpPr/>
          <p:nvPr/>
        </p:nvSpPr>
        <p:spPr>
          <a:xfrm>
            <a:off x="271622" y="4971953"/>
            <a:ext cx="11694214" cy="345853"/>
          </a:xfrm>
          <a:prstGeom prst="rect">
            <a:avLst/>
          </a:prstGeom>
          <a:solidFill>
            <a:schemeClr val="accent2">
              <a:lumMod val="25000"/>
              <a:lumOff val="75000"/>
            </a:schemeClr>
          </a:solidFill>
          <a:ln>
            <a:noFill/>
          </a:ln>
        </p:spPr>
        <p:style>
          <a:lnRef idx="3">
            <a:schemeClr val="lt1"/>
          </a:lnRef>
          <a:fillRef idx="1">
            <a:schemeClr val="accent3"/>
          </a:fillRef>
          <a:effectRef idx="1">
            <a:schemeClr val="accent3"/>
          </a:effectRef>
          <a:fontRef idx="minor">
            <a:schemeClr val="lt1"/>
          </a:fontRef>
        </p:style>
        <p:txBody>
          <a:bodyPr rtlCol="0" anchor="t"/>
          <a:lstStyle/>
          <a:p>
            <a:pPr algn="ctr" defTabSz="914377"/>
            <a:endParaRPr lang="en-US" sz="1467" b="1" dirty="0">
              <a:solidFill>
                <a:prstClr val="white"/>
              </a:solidFill>
              <a:latin typeface="Calibri"/>
            </a:endParaRPr>
          </a:p>
        </p:txBody>
      </p:sp>
      <p:sp>
        <p:nvSpPr>
          <p:cNvPr id="42" name="TextBox 41">
            <a:extLst>
              <a:ext uri="{FF2B5EF4-FFF2-40B4-BE49-F238E27FC236}">
                <a16:creationId xmlns:a16="http://schemas.microsoft.com/office/drawing/2014/main" id="{DD9FAB37-7C39-451F-950A-2E3FE175D9D8}"/>
              </a:ext>
            </a:extLst>
          </p:cNvPr>
          <p:cNvSpPr txBox="1"/>
          <p:nvPr/>
        </p:nvSpPr>
        <p:spPr>
          <a:xfrm rot="21076921">
            <a:off x="486113" y="3106759"/>
            <a:ext cx="1442745" cy="420756"/>
          </a:xfrm>
          <a:prstGeom prst="rect">
            <a:avLst/>
          </a:prstGeom>
          <a:noFill/>
        </p:spPr>
        <p:txBody>
          <a:bodyPr wrap="square" rtlCol="0">
            <a:spAutoFit/>
          </a:bodyPr>
          <a:lstStyle/>
          <a:p>
            <a:r>
              <a:rPr lang="en-US" sz="1067" b="1" dirty="0">
                <a:solidFill>
                  <a:schemeClr val="tx2"/>
                </a:solidFill>
              </a:rPr>
              <a:t>High Veterinary Charge</a:t>
            </a:r>
          </a:p>
        </p:txBody>
      </p:sp>
      <p:sp>
        <p:nvSpPr>
          <p:cNvPr id="46" name="TextBox 45">
            <a:extLst>
              <a:ext uri="{FF2B5EF4-FFF2-40B4-BE49-F238E27FC236}">
                <a16:creationId xmlns:a16="http://schemas.microsoft.com/office/drawing/2014/main" id="{531F4DD7-6885-4E1A-925E-9E2935634CFE}"/>
              </a:ext>
            </a:extLst>
          </p:cNvPr>
          <p:cNvSpPr txBox="1"/>
          <p:nvPr/>
        </p:nvSpPr>
        <p:spPr>
          <a:xfrm>
            <a:off x="192932" y="4894050"/>
            <a:ext cx="12071190" cy="543162"/>
          </a:xfrm>
          <a:prstGeom prst="rect">
            <a:avLst/>
          </a:prstGeom>
          <a:noFill/>
        </p:spPr>
        <p:txBody>
          <a:bodyPr wrap="square">
            <a:spAutoFit/>
          </a:bodyPr>
          <a:lstStyle/>
          <a:p>
            <a:pPr>
              <a:lnSpc>
                <a:spcPct val="107000"/>
              </a:lnSpc>
              <a:spcAft>
                <a:spcPts val="1067"/>
              </a:spcAft>
            </a:pPr>
            <a:r>
              <a:rPr lang="en-US" sz="1400" dirty="0">
                <a:solidFill>
                  <a:schemeClr val="tx2">
                    <a:lumMod val="85000"/>
                    <a:lumOff val="15000"/>
                  </a:schemeClr>
                </a:solidFill>
                <a:latin typeface="Montserrat"/>
              </a:rPr>
              <a:t>On an Average the cost of a single surgical vet visit is estimated to be $~426 for a dog and $~214 for a cat.(The geographic location of the veterinary clinic matters too)</a:t>
            </a:r>
            <a:endParaRPr lang="en-IN" sz="1400" dirty="0">
              <a:solidFill>
                <a:schemeClr val="tx2">
                  <a:lumMod val="85000"/>
                  <a:lumOff val="15000"/>
                </a:schemeClr>
              </a:solidFill>
              <a:latin typeface="Montserrat"/>
            </a:endParaRPr>
          </a:p>
        </p:txBody>
      </p:sp>
      <p:pic>
        <p:nvPicPr>
          <p:cNvPr id="3" name="Picture 2">
            <a:extLst>
              <a:ext uri="{FF2B5EF4-FFF2-40B4-BE49-F238E27FC236}">
                <a16:creationId xmlns:a16="http://schemas.microsoft.com/office/drawing/2014/main" id="{11849E98-6A48-498D-B5D4-E48966EBE56D}"/>
              </a:ext>
            </a:extLst>
          </p:cNvPr>
          <p:cNvPicPr>
            <a:picLocks noChangeAspect="1"/>
          </p:cNvPicPr>
          <p:nvPr/>
        </p:nvPicPr>
        <p:blipFill>
          <a:blip r:embed="rId3">
            <a:alphaModFix amt="20000"/>
          </a:blip>
          <a:stretch>
            <a:fillRect/>
          </a:stretch>
        </p:blipFill>
        <p:spPr>
          <a:xfrm>
            <a:off x="456678" y="2039285"/>
            <a:ext cx="1352671" cy="522623"/>
          </a:xfrm>
          <a:prstGeom prst="rect">
            <a:avLst/>
          </a:prstGeom>
        </p:spPr>
      </p:pic>
      <p:sp>
        <p:nvSpPr>
          <p:cNvPr id="44" name="TextBox 43">
            <a:extLst>
              <a:ext uri="{FF2B5EF4-FFF2-40B4-BE49-F238E27FC236}">
                <a16:creationId xmlns:a16="http://schemas.microsoft.com/office/drawing/2014/main" id="{2053C175-D0C8-4890-9835-8BFE34A10428}"/>
              </a:ext>
            </a:extLst>
          </p:cNvPr>
          <p:cNvSpPr txBox="1"/>
          <p:nvPr/>
        </p:nvSpPr>
        <p:spPr>
          <a:xfrm rot="21008631">
            <a:off x="409251" y="2095006"/>
            <a:ext cx="1507583" cy="420756"/>
          </a:xfrm>
          <a:prstGeom prst="rect">
            <a:avLst/>
          </a:prstGeom>
          <a:noFill/>
        </p:spPr>
        <p:txBody>
          <a:bodyPr wrap="square" rtlCol="0">
            <a:spAutoFit/>
          </a:bodyPr>
          <a:lstStyle/>
          <a:p>
            <a:r>
              <a:rPr lang="en-US" sz="1067" b="1" dirty="0">
                <a:solidFill>
                  <a:schemeClr val="tx2"/>
                </a:solidFill>
              </a:rPr>
              <a:t>Sudden Illness without Diagnosis</a:t>
            </a:r>
          </a:p>
        </p:txBody>
      </p:sp>
      <p:pic>
        <p:nvPicPr>
          <p:cNvPr id="6" name="Picture 5">
            <a:extLst>
              <a:ext uri="{FF2B5EF4-FFF2-40B4-BE49-F238E27FC236}">
                <a16:creationId xmlns:a16="http://schemas.microsoft.com/office/drawing/2014/main" id="{57DAAAC3-BE96-4A5B-B76C-5C6AFCB583B2}"/>
              </a:ext>
            </a:extLst>
          </p:cNvPr>
          <p:cNvPicPr>
            <a:picLocks noChangeAspect="1"/>
          </p:cNvPicPr>
          <p:nvPr/>
        </p:nvPicPr>
        <p:blipFill>
          <a:blip r:embed="rId4">
            <a:alphaModFix amt="20000"/>
          </a:blip>
          <a:stretch>
            <a:fillRect/>
          </a:stretch>
        </p:blipFill>
        <p:spPr>
          <a:xfrm>
            <a:off x="438242" y="2616456"/>
            <a:ext cx="1371105" cy="513059"/>
          </a:xfrm>
          <a:prstGeom prst="rect">
            <a:avLst/>
          </a:prstGeom>
        </p:spPr>
      </p:pic>
      <p:sp>
        <p:nvSpPr>
          <p:cNvPr id="45" name="TextBox 44">
            <a:extLst>
              <a:ext uri="{FF2B5EF4-FFF2-40B4-BE49-F238E27FC236}">
                <a16:creationId xmlns:a16="http://schemas.microsoft.com/office/drawing/2014/main" id="{128E2406-A2E7-4565-BB01-756EFDDA7328}"/>
              </a:ext>
            </a:extLst>
          </p:cNvPr>
          <p:cNvSpPr txBox="1"/>
          <p:nvPr/>
        </p:nvSpPr>
        <p:spPr>
          <a:xfrm rot="20960238">
            <a:off x="378418" y="2548215"/>
            <a:ext cx="1807773" cy="420756"/>
          </a:xfrm>
          <a:prstGeom prst="rect">
            <a:avLst/>
          </a:prstGeom>
          <a:noFill/>
        </p:spPr>
        <p:txBody>
          <a:bodyPr wrap="square" rtlCol="0">
            <a:spAutoFit/>
          </a:bodyPr>
          <a:lstStyle/>
          <a:p>
            <a:r>
              <a:rPr lang="en-US" sz="1067" b="1" dirty="0">
                <a:solidFill>
                  <a:schemeClr val="tx2"/>
                </a:solidFill>
              </a:rPr>
              <a:t>Insufficient Hereditary Information</a:t>
            </a:r>
          </a:p>
        </p:txBody>
      </p:sp>
      <p:pic>
        <p:nvPicPr>
          <p:cNvPr id="9" name="Picture 8">
            <a:extLst>
              <a:ext uri="{FF2B5EF4-FFF2-40B4-BE49-F238E27FC236}">
                <a16:creationId xmlns:a16="http://schemas.microsoft.com/office/drawing/2014/main" id="{11B3837F-654E-4198-9EA9-08F81A422BB5}"/>
              </a:ext>
            </a:extLst>
          </p:cNvPr>
          <p:cNvPicPr>
            <a:picLocks noChangeAspect="1"/>
          </p:cNvPicPr>
          <p:nvPr/>
        </p:nvPicPr>
        <p:blipFill>
          <a:blip r:embed="rId5">
            <a:alphaModFix amt="20000"/>
          </a:blip>
          <a:stretch>
            <a:fillRect/>
          </a:stretch>
        </p:blipFill>
        <p:spPr>
          <a:xfrm>
            <a:off x="407568" y="3161296"/>
            <a:ext cx="1450888" cy="556907"/>
          </a:xfrm>
          <a:prstGeom prst="rect">
            <a:avLst/>
          </a:prstGeom>
        </p:spPr>
      </p:pic>
      <p:sp>
        <p:nvSpPr>
          <p:cNvPr id="22" name="Pentagon 27">
            <a:extLst>
              <a:ext uri="{FF2B5EF4-FFF2-40B4-BE49-F238E27FC236}">
                <a16:creationId xmlns:a16="http://schemas.microsoft.com/office/drawing/2014/main" id="{EF3B0E04-7FC3-441F-A903-14FF5E8C3A07}"/>
              </a:ext>
            </a:extLst>
          </p:cNvPr>
          <p:cNvSpPr/>
          <p:nvPr/>
        </p:nvSpPr>
        <p:spPr>
          <a:xfrm>
            <a:off x="8398309" y="734677"/>
            <a:ext cx="212931" cy="461111"/>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Segoe UI Semibold" panose="020B0702040204020203" pitchFamily="34" charset="0"/>
              <a:cs typeface="Segoe UI Semibold" panose="020B0702040204020203" pitchFamily="34" charset="0"/>
            </a:endParaRPr>
          </a:p>
        </p:txBody>
      </p:sp>
      <p:cxnSp>
        <p:nvCxnSpPr>
          <p:cNvPr id="23" name="Straight Connector 22">
            <a:extLst>
              <a:ext uri="{FF2B5EF4-FFF2-40B4-BE49-F238E27FC236}">
                <a16:creationId xmlns:a16="http://schemas.microsoft.com/office/drawing/2014/main" id="{F92A77BE-61C0-4467-8600-02222E7D201C}"/>
              </a:ext>
            </a:extLst>
          </p:cNvPr>
          <p:cNvCxnSpPr/>
          <p:nvPr/>
        </p:nvCxnSpPr>
        <p:spPr>
          <a:xfrm>
            <a:off x="8316967" y="827682"/>
            <a:ext cx="0" cy="4210899"/>
          </a:xfrm>
          <a:prstGeom prst="line">
            <a:avLst/>
          </a:prstGeom>
          <a:ln w="127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8" name="Pentagon 27">
            <a:extLst>
              <a:ext uri="{FF2B5EF4-FFF2-40B4-BE49-F238E27FC236}">
                <a16:creationId xmlns:a16="http://schemas.microsoft.com/office/drawing/2014/main" id="{D169E779-453C-4797-BE1F-5D9420D11627}"/>
              </a:ext>
            </a:extLst>
          </p:cNvPr>
          <p:cNvSpPr/>
          <p:nvPr/>
        </p:nvSpPr>
        <p:spPr>
          <a:xfrm>
            <a:off x="226164" y="4450521"/>
            <a:ext cx="297708" cy="461111"/>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Segoe UI Semibold" panose="020B0702040204020203" pitchFamily="34" charset="0"/>
              <a:cs typeface="Segoe UI Semibold" panose="020B0702040204020203" pitchFamily="34" charset="0"/>
            </a:endParaRPr>
          </a:p>
        </p:txBody>
      </p:sp>
      <p:sp>
        <p:nvSpPr>
          <p:cNvPr id="30" name="TextBox 29">
            <a:extLst>
              <a:ext uri="{FF2B5EF4-FFF2-40B4-BE49-F238E27FC236}">
                <a16:creationId xmlns:a16="http://schemas.microsoft.com/office/drawing/2014/main" id="{2847380E-9286-4B33-AE95-5D22F6E6319A}"/>
              </a:ext>
            </a:extLst>
          </p:cNvPr>
          <p:cNvSpPr txBox="1"/>
          <p:nvPr/>
        </p:nvSpPr>
        <p:spPr>
          <a:xfrm>
            <a:off x="226164" y="5317806"/>
            <a:ext cx="11376655" cy="523220"/>
          </a:xfrm>
          <a:prstGeom prst="rect">
            <a:avLst/>
          </a:prstGeom>
          <a:noFill/>
        </p:spPr>
        <p:txBody>
          <a:bodyPr wrap="square">
            <a:spAutoFit/>
          </a:bodyPr>
          <a:lstStyle/>
          <a:p>
            <a:r>
              <a:rPr lang="en-US" sz="1400" dirty="0">
                <a:solidFill>
                  <a:schemeClr val="tx2">
                    <a:lumMod val="85000"/>
                    <a:lumOff val="15000"/>
                  </a:schemeClr>
                </a:solidFill>
                <a:latin typeface="Montserrat"/>
              </a:rPr>
              <a:t>Keep in mind that even some of the more common issues, such as treating parvo in puppies, can be quite expensive — the average claim is over $900. And serious afflictions like cancer are rarer, but treatment is also much more costly — chemotherapy alone can cost $5,000 to $10,000.</a:t>
            </a:r>
          </a:p>
        </p:txBody>
      </p:sp>
      <p:sp>
        <p:nvSpPr>
          <p:cNvPr id="31" name="Rectangle 30">
            <a:extLst>
              <a:ext uri="{FF2B5EF4-FFF2-40B4-BE49-F238E27FC236}">
                <a16:creationId xmlns:a16="http://schemas.microsoft.com/office/drawing/2014/main" id="{4A2E371B-EF9D-46D5-B1F5-7342D6D7114C}"/>
              </a:ext>
            </a:extLst>
          </p:cNvPr>
          <p:cNvSpPr/>
          <p:nvPr/>
        </p:nvSpPr>
        <p:spPr>
          <a:xfrm rot="20792717">
            <a:off x="472684" y="4356177"/>
            <a:ext cx="1528044" cy="460192"/>
          </a:xfrm>
          <a:prstGeom prst="rect">
            <a:avLst/>
          </a:prstGeom>
          <a:solidFill>
            <a:srgbClr val="0079C2"/>
          </a:solidFill>
          <a:ln w="25400" cap="flat" cmpd="sng" algn="ctr">
            <a:noFill/>
            <a:prstDash val="solid"/>
          </a:ln>
          <a:effectLst/>
        </p:spPr>
        <p:txBody>
          <a:bodyPr rtlCol="0" anchor="ctr"/>
          <a:lstStyle/>
          <a:p>
            <a:pPr algn="ctr" defTabSz="609585">
              <a:defRPr/>
            </a:pPr>
            <a:r>
              <a:rPr lang="en-US" sz="1200" b="1" kern="0" dirty="0">
                <a:solidFill>
                  <a:prstClr val="white"/>
                </a:solidFill>
                <a:latin typeface="Segoe UI" panose="020B0502040204020203" pitchFamily="34" charset="0"/>
                <a:ea typeface="Segoe UI" panose="020B0502040204020203" pitchFamily="34" charset="0"/>
                <a:cs typeface="Segoe UI" panose="020B0502040204020203" pitchFamily="34" charset="0"/>
              </a:rPr>
              <a:t>Current Facts</a:t>
            </a:r>
          </a:p>
        </p:txBody>
      </p:sp>
      <p:sp>
        <p:nvSpPr>
          <p:cNvPr id="33" name="Rectangle 32">
            <a:extLst>
              <a:ext uri="{FF2B5EF4-FFF2-40B4-BE49-F238E27FC236}">
                <a16:creationId xmlns:a16="http://schemas.microsoft.com/office/drawing/2014/main" id="{B4658E4C-5226-4BBE-B253-D2503F739CE2}"/>
              </a:ext>
            </a:extLst>
          </p:cNvPr>
          <p:cNvSpPr/>
          <p:nvPr/>
        </p:nvSpPr>
        <p:spPr>
          <a:xfrm>
            <a:off x="335720" y="5907374"/>
            <a:ext cx="11630116" cy="282399"/>
          </a:xfrm>
          <a:prstGeom prst="rect">
            <a:avLst/>
          </a:prstGeom>
          <a:solidFill>
            <a:schemeClr val="accent2">
              <a:lumMod val="25000"/>
              <a:lumOff val="75000"/>
            </a:schemeClr>
          </a:solidFill>
          <a:ln>
            <a:noFill/>
          </a:ln>
        </p:spPr>
        <p:style>
          <a:lnRef idx="3">
            <a:schemeClr val="lt1"/>
          </a:lnRef>
          <a:fillRef idx="1">
            <a:schemeClr val="accent3"/>
          </a:fillRef>
          <a:effectRef idx="1">
            <a:schemeClr val="accent3"/>
          </a:effectRef>
          <a:fontRef idx="minor">
            <a:schemeClr val="lt1"/>
          </a:fontRef>
        </p:style>
        <p:txBody>
          <a:bodyPr rtlCol="0" anchor="t"/>
          <a:lstStyle/>
          <a:p>
            <a:pPr algn="ctr" defTabSz="914377"/>
            <a:endParaRPr lang="en-US" sz="1467" b="1" dirty="0">
              <a:solidFill>
                <a:prstClr val="white"/>
              </a:solidFill>
              <a:latin typeface="Calibri"/>
            </a:endParaRPr>
          </a:p>
        </p:txBody>
      </p:sp>
      <p:sp>
        <p:nvSpPr>
          <p:cNvPr id="34" name="TextBox 33">
            <a:extLst>
              <a:ext uri="{FF2B5EF4-FFF2-40B4-BE49-F238E27FC236}">
                <a16:creationId xmlns:a16="http://schemas.microsoft.com/office/drawing/2014/main" id="{581151A1-8632-46A0-AF4D-723A825A0401}"/>
              </a:ext>
            </a:extLst>
          </p:cNvPr>
          <p:cNvSpPr txBox="1"/>
          <p:nvPr/>
        </p:nvSpPr>
        <p:spPr>
          <a:xfrm>
            <a:off x="265889" y="5892491"/>
            <a:ext cx="11065619" cy="312650"/>
          </a:xfrm>
          <a:prstGeom prst="rect">
            <a:avLst/>
          </a:prstGeom>
          <a:noFill/>
        </p:spPr>
        <p:txBody>
          <a:bodyPr wrap="square">
            <a:spAutoFit/>
          </a:bodyPr>
          <a:lstStyle/>
          <a:p>
            <a:pPr>
              <a:lnSpc>
                <a:spcPct val="107000"/>
              </a:lnSpc>
              <a:spcAft>
                <a:spcPts val="1067"/>
              </a:spcAft>
            </a:pPr>
            <a:r>
              <a:rPr lang="en-US" sz="1400" dirty="0">
                <a:solidFill>
                  <a:schemeClr val="tx2">
                    <a:lumMod val="85000"/>
                    <a:lumOff val="15000"/>
                  </a:schemeClr>
                </a:solidFill>
                <a:latin typeface="Montserrat"/>
              </a:rPr>
              <a:t>Pet Owners will probably incur at least one $2000 to $4000 bill for emergency pet care  at some point  during pets lifetime.</a:t>
            </a:r>
            <a:endParaRPr lang="en-IN" sz="1400" dirty="0">
              <a:solidFill>
                <a:schemeClr val="tx2">
                  <a:lumMod val="85000"/>
                  <a:lumOff val="15000"/>
                </a:schemeClr>
              </a:solidFill>
              <a:latin typeface="Montserrat"/>
            </a:endParaRPr>
          </a:p>
        </p:txBody>
      </p:sp>
      <p:pic>
        <p:nvPicPr>
          <p:cNvPr id="35" name="Picture 34">
            <a:extLst>
              <a:ext uri="{FF2B5EF4-FFF2-40B4-BE49-F238E27FC236}">
                <a16:creationId xmlns:a16="http://schemas.microsoft.com/office/drawing/2014/main" id="{ABDA2181-363F-48CD-BFE4-44ADDD8CDF1E}"/>
              </a:ext>
            </a:extLst>
          </p:cNvPr>
          <p:cNvPicPr>
            <a:picLocks noChangeAspect="1"/>
          </p:cNvPicPr>
          <p:nvPr/>
        </p:nvPicPr>
        <p:blipFill>
          <a:blip r:embed="rId4">
            <a:alphaModFix amt="20000"/>
          </a:blip>
          <a:stretch>
            <a:fillRect/>
          </a:stretch>
        </p:blipFill>
        <p:spPr>
          <a:xfrm>
            <a:off x="287491" y="3683363"/>
            <a:ext cx="1371105" cy="513059"/>
          </a:xfrm>
          <a:prstGeom prst="rect">
            <a:avLst/>
          </a:prstGeom>
        </p:spPr>
      </p:pic>
      <p:sp>
        <p:nvSpPr>
          <p:cNvPr id="39" name="TextBox 38">
            <a:extLst>
              <a:ext uri="{FF2B5EF4-FFF2-40B4-BE49-F238E27FC236}">
                <a16:creationId xmlns:a16="http://schemas.microsoft.com/office/drawing/2014/main" id="{20533151-8944-4289-A222-5CEE581D8F5B}"/>
              </a:ext>
            </a:extLst>
          </p:cNvPr>
          <p:cNvSpPr txBox="1"/>
          <p:nvPr/>
        </p:nvSpPr>
        <p:spPr>
          <a:xfrm rot="20960238">
            <a:off x="294940" y="3714462"/>
            <a:ext cx="1807773" cy="256545"/>
          </a:xfrm>
          <a:prstGeom prst="rect">
            <a:avLst/>
          </a:prstGeom>
          <a:noFill/>
        </p:spPr>
        <p:txBody>
          <a:bodyPr wrap="square" rtlCol="0">
            <a:spAutoFit/>
          </a:bodyPr>
          <a:lstStyle/>
          <a:p>
            <a:r>
              <a:rPr lang="en-US" sz="1067" b="1" dirty="0">
                <a:solidFill>
                  <a:schemeClr val="tx2"/>
                </a:solidFill>
              </a:rPr>
              <a:t>Unexpected Injury</a:t>
            </a:r>
          </a:p>
        </p:txBody>
      </p:sp>
      <p:pic>
        <p:nvPicPr>
          <p:cNvPr id="15" name="Picture 14">
            <a:extLst>
              <a:ext uri="{FF2B5EF4-FFF2-40B4-BE49-F238E27FC236}">
                <a16:creationId xmlns:a16="http://schemas.microsoft.com/office/drawing/2014/main" id="{E606BBEB-91F7-486B-B407-1B24FC45070B}"/>
              </a:ext>
            </a:extLst>
          </p:cNvPr>
          <p:cNvPicPr>
            <a:picLocks noChangeAspect="1"/>
          </p:cNvPicPr>
          <p:nvPr/>
        </p:nvPicPr>
        <p:blipFill>
          <a:blip r:embed="rId6"/>
          <a:stretch>
            <a:fillRect/>
          </a:stretch>
        </p:blipFill>
        <p:spPr>
          <a:xfrm>
            <a:off x="8943975" y="3629250"/>
            <a:ext cx="2681365" cy="1368697"/>
          </a:xfrm>
          <a:prstGeom prst="rect">
            <a:avLst/>
          </a:prstGeom>
        </p:spPr>
      </p:pic>
      <p:sp>
        <p:nvSpPr>
          <p:cNvPr id="47" name="TextBox 46">
            <a:extLst>
              <a:ext uri="{FF2B5EF4-FFF2-40B4-BE49-F238E27FC236}">
                <a16:creationId xmlns:a16="http://schemas.microsoft.com/office/drawing/2014/main" id="{A5F1FF78-DB5E-4118-9B22-C28E53E34DE4}"/>
              </a:ext>
            </a:extLst>
          </p:cNvPr>
          <p:cNvSpPr txBox="1"/>
          <p:nvPr/>
        </p:nvSpPr>
        <p:spPr>
          <a:xfrm>
            <a:off x="347846" y="6271223"/>
            <a:ext cx="10071184" cy="307777"/>
          </a:xfrm>
          <a:prstGeom prst="rect">
            <a:avLst/>
          </a:prstGeom>
          <a:noFill/>
        </p:spPr>
        <p:txBody>
          <a:bodyPr wrap="square">
            <a:spAutoFit/>
          </a:bodyPr>
          <a:lstStyle/>
          <a:p>
            <a:r>
              <a:rPr lang="en-US" sz="1400" b="0" i="0" dirty="0">
                <a:solidFill>
                  <a:schemeClr val="tx2">
                    <a:lumMod val="85000"/>
                    <a:lumOff val="15000"/>
                  </a:schemeClr>
                </a:solidFill>
                <a:effectLst/>
                <a:latin typeface="Montserrat"/>
              </a:rPr>
              <a:t>Added benefits like 80-90% coverage on treatment costs could boost the demand for pet insurance policies, stimulating market growth.</a:t>
            </a:r>
            <a:endParaRPr lang="en-IN" sz="1400" dirty="0">
              <a:solidFill>
                <a:schemeClr val="tx2">
                  <a:lumMod val="85000"/>
                  <a:lumOff val="15000"/>
                </a:schemeClr>
              </a:solidFill>
            </a:endParaRPr>
          </a:p>
        </p:txBody>
      </p:sp>
      <p:sp>
        <p:nvSpPr>
          <p:cNvPr id="51" name="Rectangle 50">
            <a:extLst>
              <a:ext uri="{FF2B5EF4-FFF2-40B4-BE49-F238E27FC236}">
                <a16:creationId xmlns:a16="http://schemas.microsoft.com/office/drawing/2014/main" id="{B6CDE7AC-5B36-42E8-B4F0-DE8425429B03}"/>
              </a:ext>
            </a:extLst>
          </p:cNvPr>
          <p:cNvSpPr/>
          <p:nvPr/>
        </p:nvSpPr>
        <p:spPr>
          <a:xfrm rot="20792717">
            <a:off x="9448215" y="530018"/>
            <a:ext cx="1528044" cy="460192"/>
          </a:xfrm>
          <a:prstGeom prst="rect">
            <a:avLst/>
          </a:prstGeom>
          <a:solidFill>
            <a:srgbClr val="0079C2"/>
          </a:solidFill>
          <a:ln w="25400" cap="flat" cmpd="sng" algn="ctr">
            <a:noFill/>
            <a:prstDash val="solid"/>
          </a:ln>
          <a:effectLst/>
        </p:spPr>
        <p:txBody>
          <a:bodyPr rtlCol="0" anchor="ctr"/>
          <a:lstStyle/>
          <a:p>
            <a:pPr algn="ctr" defTabSz="609585">
              <a:defRPr/>
            </a:pPr>
            <a:r>
              <a:rPr lang="en-US" sz="1200" b="1" kern="0" dirty="0">
                <a:solidFill>
                  <a:prstClr val="white"/>
                </a:solidFill>
                <a:latin typeface="Segoe UI" panose="020B0502040204020203" pitchFamily="34" charset="0"/>
                <a:ea typeface="Segoe UI" panose="020B0502040204020203" pitchFamily="34" charset="0"/>
                <a:cs typeface="Segoe UI" panose="020B0502040204020203" pitchFamily="34" charset="0"/>
              </a:rPr>
              <a:t>Growth Drivers</a:t>
            </a:r>
          </a:p>
        </p:txBody>
      </p:sp>
      <p:pic>
        <p:nvPicPr>
          <p:cNvPr id="53" name="Picture 52">
            <a:extLst>
              <a:ext uri="{FF2B5EF4-FFF2-40B4-BE49-F238E27FC236}">
                <a16:creationId xmlns:a16="http://schemas.microsoft.com/office/drawing/2014/main" id="{FC74EC3C-6503-4850-A3CD-A83278BE1C9C}"/>
              </a:ext>
            </a:extLst>
          </p:cNvPr>
          <p:cNvPicPr>
            <a:picLocks noChangeAspect="1"/>
          </p:cNvPicPr>
          <p:nvPr/>
        </p:nvPicPr>
        <p:blipFill>
          <a:blip r:embed="rId7"/>
          <a:stretch>
            <a:fillRect/>
          </a:stretch>
        </p:blipFill>
        <p:spPr>
          <a:xfrm>
            <a:off x="2635173" y="805806"/>
            <a:ext cx="5494455" cy="2834820"/>
          </a:xfrm>
          <a:prstGeom prst="rect">
            <a:avLst/>
          </a:prstGeom>
        </p:spPr>
      </p:pic>
      <p:pic>
        <p:nvPicPr>
          <p:cNvPr id="56" name="Picture 55">
            <a:extLst>
              <a:ext uri="{FF2B5EF4-FFF2-40B4-BE49-F238E27FC236}">
                <a16:creationId xmlns:a16="http://schemas.microsoft.com/office/drawing/2014/main" id="{BD379167-C684-4FD8-8366-6B14D2A74233}"/>
              </a:ext>
            </a:extLst>
          </p:cNvPr>
          <p:cNvPicPr>
            <a:picLocks noChangeAspect="1"/>
          </p:cNvPicPr>
          <p:nvPr/>
        </p:nvPicPr>
        <p:blipFill>
          <a:blip r:embed="rId8"/>
          <a:stretch>
            <a:fillRect/>
          </a:stretch>
        </p:blipFill>
        <p:spPr>
          <a:xfrm rot="16200000">
            <a:off x="6784159" y="2058673"/>
            <a:ext cx="3029106" cy="247663"/>
          </a:xfrm>
          <a:prstGeom prst="rect">
            <a:avLst/>
          </a:prstGeom>
        </p:spPr>
      </p:pic>
      <p:pic>
        <p:nvPicPr>
          <p:cNvPr id="59" name="Picture 58">
            <a:extLst>
              <a:ext uri="{FF2B5EF4-FFF2-40B4-BE49-F238E27FC236}">
                <a16:creationId xmlns:a16="http://schemas.microsoft.com/office/drawing/2014/main" id="{A203E5CC-7030-4B68-BA77-57EB96BAB2C8}"/>
              </a:ext>
            </a:extLst>
          </p:cNvPr>
          <p:cNvPicPr>
            <a:picLocks noChangeAspect="1"/>
          </p:cNvPicPr>
          <p:nvPr/>
        </p:nvPicPr>
        <p:blipFill>
          <a:blip r:embed="rId8"/>
          <a:stretch>
            <a:fillRect/>
          </a:stretch>
        </p:blipFill>
        <p:spPr>
          <a:xfrm rot="16200000">
            <a:off x="-1419328" y="2782765"/>
            <a:ext cx="3029106" cy="247663"/>
          </a:xfrm>
          <a:prstGeom prst="rect">
            <a:avLst/>
          </a:prstGeom>
        </p:spPr>
      </p:pic>
      <p:sp>
        <p:nvSpPr>
          <p:cNvPr id="60" name="Pentagon 27">
            <a:extLst>
              <a:ext uri="{FF2B5EF4-FFF2-40B4-BE49-F238E27FC236}">
                <a16:creationId xmlns:a16="http://schemas.microsoft.com/office/drawing/2014/main" id="{585E26BF-9646-4195-B94C-5669CF17BAFA}"/>
              </a:ext>
            </a:extLst>
          </p:cNvPr>
          <p:cNvSpPr/>
          <p:nvPr/>
        </p:nvSpPr>
        <p:spPr>
          <a:xfrm>
            <a:off x="2856139" y="882712"/>
            <a:ext cx="212931" cy="461111"/>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Segoe UI Semibold" panose="020B0702040204020203" pitchFamily="34" charset="0"/>
              <a:cs typeface="Segoe UI Semibold" panose="020B0702040204020203" pitchFamily="34" charset="0"/>
            </a:endParaRPr>
          </a:p>
        </p:txBody>
      </p:sp>
      <p:sp>
        <p:nvSpPr>
          <p:cNvPr id="61" name="Pentagon 27">
            <a:extLst>
              <a:ext uri="{FF2B5EF4-FFF2-40B4-BE49-F238E27FC236}">
                <a16:creationId xmlns:a16="http://schemas.microsoft.com/office/drawing/2014/main" id="{BD03F93B-F49D-44CD-AAC3-81A7D7B6395E}"/>
              </a:ext>
            </a:extLst>
          </p:cNvPr>
          <p:cNvSpPr/>
          <p:nvPr/>
        </p:nvSpPr>
        <p:spPr>
          <a:xfrm>
            <a:off x="8398309" y="3317137"/>
            <a:ext cx="212931" cy="461111"/>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Segoe UI Semibold" panose="020B0702040204020203" pitchFamily="34" charset="0"/>
              <a:cs typeface="Segoe UI Semibold" panose="020B0702040204020203" pitchFamily="34" charset="0"/>
            </a:endParaRPr>
          </a:p>
        </p:txBody>
      </p:sp>
      <p:sp>
        <p:nvSpPr>
          <p:cNvPr id="62" name="Title 1">
            <a:extLst>
              <a:ext uri="{FF2B5EF4-FFF2-40B4-BE49-F238E27FC236}">
                <a16:creationId xmlns:a16="http://schemas.microsoft.com/office/drawing/2014/main" id="{E67B20FF-036C-4653-8930-1AF25217F8C5}"/>
              </a:ext>
            </a:extLst>
          </p:cNvPr>
          <p:cNvSpPr txBox="1">
            <a:spLocks/>
          </p:cNvSpPr>
          <p:nvPr/>
        </p:nvSpPr>
        <p:spPr>
          <a:xfrm>
            <a:off x="54776" y="16351"/>
            <a:ext cx="12191999" cy="371622"/>
          </a:xfrm>
          <a:prstGeom prst="rect">
            <a:avLst/>
          </a:prstGeom>
          <a:solidFill>
            <a:schemeClr val="accent1">
              <a:lumMod val="50000"/>
            </a:schemeClr>
          </a:solidFill>
        </p:spPr>
        <p:txBody>
          <a:bodyPr vert="horz" wrap="none" lIns="0" tIns="0" rIns="0" bIns="0" rtlCol="0" anchor="t" anchorCtr="0">
            <a:normAutofit/>
          </a:bodyPr>
          <a:lstStyle>
            <a:lvl1pPr algn="l" defTabSz="121914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a:lstStyle>
          <a:p>
            <a:r>
              <a:rPr lang="en-US" sz="2400" dirty="0">
                <a:solidFill>
                  <a:schemeClr val="bg1"/>
                </a:solidFill>
              </a:rPr>
              <a:t>Pet Current Market</a:t>
            </a:r>
          </a:p>
        </p:txBody>
      </p:sp>
      <p:graphicFrame>
        <p:nvGraphicFramePr>
          <p:cNvPr id="64" name="Table 63">
            <a:extLst>
              <a:ext uri="{FF2B5EF4-FFF2-40B4-BE49-F238E27FC236}">
                <a16:creationId xmlns:a16="http://schemas.microsoft.com/office/drawing/2014/main" id="{095F8A20-4312-4D8E-8C95-BD46C44B5856}"/>
              </a:ext>
            </a:extLst>
          </p:cNvPr>
          <p:cNvGraphicFramePr>
            <a:graphicFrameLocks noGrp="1"/>
          </p:cNvGraphicFramePr>
          <p:nvPr>
            <p:extLst>
              <p:ext uri="{D42A27DB-BD31-4B8C-83A1-F6EECF244321}">
                <p14:modId xmlns:p14="http://schemas.microsoft.com/office/powerpoint/2010/main" val="2641338607"/>
              </p:ext>
            </p:extLst>
          </p:nvPr>
        </p:nvGraphicFramePr>
        <p:xfrm>
          <a:off x="2110840" y="3445599"/>
          <a:ext cx="3469668" cy="1446530"/>
        </p:xfrm>
        <a:graphic>
          <a:graphicData uri="http://schemas.openxmlformats.org/drawingml/2006/table">
            <a:tbl>
              <a:tblPr/>
              <a:tblGrid>
                <a:gridCol w="973654">
                  <a:extLst>
                    <a:ext uri="{9D8B030D-6E8A-4147-A177-3AD203B41FA5}">
                      <a16:colId xmlns:a16="http://schemas.microsoft.com/office/drawing/2014/main" val="540868284"/>
                    </a:ext>
                  </a:extLst>
                </a:gridCol>
                <a:gridCol w="685572">
                  <a:extLst>
                    <a:ext uri="{9D8B030D-6E8A-4147-A177-3AD203B41FA5}">
                      <a16:colId xmlns:a16="http://schemas.microsoft.com/office/drawing/2014/main" val="3687774695"/>
                    </a:ext>
                  </a:extLst>
                </a:gridCol>
                <a:gridCol w="1810442">
                  <a:extLst>
                    <a:ext uri="{9D8B030D-6E8A-4147-A177-3AD203B41FA5}">
                      <a16:colId xmlns:a16="http://schemas.microsoft.com/office/drawing/2014/main" val="198734352"/>
                    </a:ext>
                  </a:extLst>
                </a:gridCol>
              </a:tblGrid>
              <a:tr h="184150">
                <a:tc>
                  <a:txBody>
                    <a:bodyPr/>
                    <a:lstStyle/>
                    <a:p>
                      <a:pPr algn="ctr" fontAlgn="b"/>
                      <a:r>
                        <a:rPr lang="en-IN" sz="1100" b="0" i="0" u="none" strike="noStrike">
                          <a:solidFill>
                            <a:srgbClr val="000000"/>
                          </a:solidFill>
                          <a:effectLst/>
                          <a:latin typeface="Calibri" panose="020F0502020204030204" pitchFamily="34" charset="0"/>
                        </a:rPr>
                        <a:t>Vital signs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IN" sz="1100" b="0" i="0" u="none" strike="noStrike">
                          <a:solidFill>
                            <a:srgbClr val="000000"/>
                          </a:solidFill>
                          <a:effectLst/>
                          <a:latin typeface="Calibri" panose="020F0502020204030204" pitchFamily="34" charset="0"/>
                        </a:rPr>
                        <a:t>Dogs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IN" sz="1100" b="0" i="0" u="none" strike="noStrike">
                          <a:solidFill>
                            <a:srgbClr val="000000"/>
                          </a:solidFill>
                          <a:effectLst/>
                          <a:latin typeface="Calibri" panose="020F0502020204030204" pitchFamily="34" charset="0"/>
                        </a:rPr>
                        <a:t>Minimum - Maximum</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3440468886"/>
                  </a:ext>
                </a:extLst>
              </a:tr>
              <a:tr h="184150">
                <a:tc rowSpan="2">
                  <a:txBody>
                    <a:bodyPr/>
                    <a:lstStyle/>
                    <a:p>
                      <a:pPr algn="ctr" fontAlgn="ctr"/>
                      <a:r>
                        <a:rPr lang="en-IN" sz="1100" b="0" i="0" u="none" strike="noStrike">
                          <a:solidFill>
                            <a:srgbClr val="000000"/>
                          </a:solidFill>
                          <a:effectLst/>
                          <a:latin typeface="Calibri" panose="020F0502020204030204" pitchFamily="34" charset="0"/>
                        </a:rPr>
                        <a:t>Respiration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Small dogs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20 - 40 breaths per minute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4093098"/>
                  </a:ext>
                </a:extLst>
              </a:tr>
              <a:tr h="184150">
                <a:tc vMerge="1">
                  <a:txBody>
                    <a:bodyPr/>
                    <a:lstStyle/>
                    <a:p>
                      <a:endParaRPr lang="en-IN"/>
                    </a:p>
                  </a:txBody>
                  <a:tcPr/>
                </a:tc>
                <a:tc>
                  <a:txBody>
                    <a:bodyPr/>
                    <a:lstStyle/>
                    <a:p>
                      <a:pPr algn="l" fontAlgn="b"/>
                      <a:r>
                        <a:rPr lang="en-IN" sz="1100" b="0" i="0" u="none" strike="noStrike">
                          <a:solidFill>
                            <a:srgbClr val="000000"/>
                          </a:solidFill>
                          <a:effectLst/>
                          <a:latin typeface="Calibri" panose="020F0502020204030204" pitchFamily="34" charset="0"/>
                        </a:rPr>
                        <a:t>Larger dogs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10 to 30 breaths per minute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5673600"/>
                  </a:ext>
                </a:extLst>
              </a:tr>
              <a:tr h="184150">
                <a:tc>
                  <a:txBody>
                    <a:bodyPr/>
                    <a:lstStyle/>
                    <a:p>
                      <a:pPr algn="ctr" fontAlgn="b"/>
                      <a:r>
                        <a:rPr lang="en-IN" sz="1100" b="0" i="0" u="none" strike="noStrike">
                          <a:solidFill>
                            <a:srgbClr val="000000"/>
                          </a:solidFill>
                          <a:effectLst/>
                          <a:latin typeface="Calibri" panose="020F0502020204030204" pitchFamily="34" charset="0"/>
                        </a:rPr>
                        <a:t>Temparature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All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100 and 102.5 degrees Farenheit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321379"/>
                  </a:ext>
                </a:extLst>
              </a:tr>
              <a:tr h="184150">
                <a:tc rowSpan="2">
                  <a:txBody>
                    <a:bodyPr/>
                    <a:lstStyle/>
                    <a:p>
                      <a:pPr algn="ctr" fontAlgn="ctr"/>
                      <a:r>
                        <a:rPr lang="en-IN" sz="1100" b="0" i="0" u="none" strike="noStrike">
                          <a:solidFill>
                            <a:srgbClr val="000000"/>
                          </a:solidFill>
                          <a:effectLst/>
                          <a:latin typeface="Calibri" panose="020F0502020204030204" pitchFamily="34" charset="0"/>
                        </a:rPr>
                        <a:t>Pulse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Small dogs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90 and 160 beats per minute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7634147"/>
                  </a:ext>
                </a:extLst>
              </a:tr>
              <a:tr h="184150">
                <a:tc vMerge="1">
                  <a:txBody>
                    <a:bodyPr/>
                    <a:lstStyle/>
                    <a:p>
                      <a:endParaRPr lang="en-IN"/>
                    </a:p>
                  </a:txBody>
                  <a:tcPr/>
                </a:tc>
                <a:tc>
                  <a:txBody>
                    <a:bodyPr/>
                    <a:lstStyle/>
                    <a:p>
                      <a:pPr algn="l" fontAlgn="b"/>
                      <a:r>
                        <a:rPr lang="en-IN" sz="1100" b="0" i="0" u="none" strike="noStrike">
                          <a:solidFill>
                            <a:srgbClr val="000000"/>
                          </a:solidFill>
                          <a:effectLst/>
                          <a:latin typeface="Calibri" panose="020F0502020204030204" pitchFamily="34" charset="0"/>
                        </a:rPr>
                        <a:t>Larger dogs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65 and 90 beats per minute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1034835"/>
                  </a:ext>
                </a:extLst>
              </a:tr>
              <a:tr h="184150">
                <a:tc>
                  <a:txBody>
                    <a:bodyPr/>
                    <a:lstStyle/>
                    <a:p>
                      <a:pPr algn="ctr" fontAlgn="b"/>
                      <a:r>
                        <a:rPr lang="en-IN" sz="1100" b="0" i="0" u="none" strike="noStrike">
                          <a:solidFill>
                            <a:srgbClr val="000000"/>
                          </a:solidFill>
                          <a:effectLst/>
                          <a:latin typeface="Calibri" panose="020F0502020204030204" pitchFamily="34" charset="0"/>
                        </a:rPr>
                        <a:t>Hydration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All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70% of body weight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9071288"/>
                  </a:ext>
                </a:extLst>
              </a:tr>
            </a:tbl>
          </a:graphicData>
        </a:graphic>
      </p:graphicFrame>
      <p:graphicFrame>
        <p:nvGraphicFramePr>
          <p:cNvPr id="65" name="Table 64">
            <a:extLst>
              <a:ext uri="{FF2B5EF4-FFF2-40B4-BE49-F238E27FC236}">
                <a16:creationId xmlns:a16="http://schemas.microsoft.com/office/drawing/2014/main" id="{B47F86C2-26C6-4AD2-81F0-152E8A56D259}"/>
              </a:ext>
            </a:extLst>
          </p:cNvPr>
          <p:cNvGraphicFramePr>
            <a:graphicFrameLocks noGrp="1"/>
          </p:cNvGraphicFramePr>
          <p:nvPr>
            <p:extLst>
              <p:ext uri="{D42A27DB-BD31-4B8C-83A1-F6EECF244321}">
                <p14:modId xmlns:p14="http://schemas.microsoft.com/office/powerpoint/2010/main" val="1690816763"/>
              </p:ext>
            </p:extLst>
          </p:nvPr>
        </p:nvGraphicFramePr>
        <p:xfrm>
          <a:off x="5658051" y="3453116"/>
          <a:ext cx="2704740" cy="1458307"/>
        </p:xfrm>
        <a:graphic>
          <a:graphicData uri="http://schemas.openxmlformats.org/drawingml/2006/table">
            <a:tbl>
              <a:tblPr/>
              <a:tblGrid>
                <a:gridCol w="871528">
                  <a:extLst>
                    <a:ext uri="{9D8B030D-6E8A-4147-A177-3AD203B41FA5}">
                      <a16:colId xmlns:a16="http://schemas.microsoft.com/office/drawing/2014/main" val="2487424101"/>
                    </a:ext>
                  </a:extLst>
                </a:gridCol>
                <a:gridCol w="285750">
                  <a:extLst>
                    <a:ext uri="{9D8B030D-6E8A-4147-A177-3AD203B41FA5}">
                      <a16:colId xmlns:a16="http://schemas.microsoft.com/office/drawing/2014/main" val="212180152"/>
                    </a:ext>
                  </a:extLst>
                </a:gridCol>
                <a:gridCol w="1547462">
                  <a:extLst>
                    <a:ext uri="{9D8B030D-6E8A-4147-A177-3AD203B41FA5}">
                      <a16:colId xmlns:a16="http://schemas.microsoft.com/office/drawing/2014/main" val="717899921"/>
                    </a:ext>
                  </a:extLst>
                </a:gridCol>
              </a:tblGrid>
              <a:tr h="433417">
                <a:tc>
                  <a:txBody>
                    <a:bodyPr/>
                    <a:lstStyle/>
                    <a:p>
                      <a:pPr algn="ctr" fontAlgn="b"/>
                      <a:r>
                        <a:rPr lang="en-IN" sz="1100" b="0" i="0" u="none" strike="noStrike">
                          <a:solidFill>
                            <a:srgbClr val="000000"/>
                          </a:solidFill>
                          <a:effectLst/>
                          <a:latin typeface="Calibri" panose="020F0502020204030204" pitchFamily="34" charset="0"/>
                        </a:rPr>
                        <a:t>Vital signs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IN" sz="1100" b="0" i="0" u="none" strike="noStrike">
                          <a:solidFill>
                            <a:srgbClr val="000000"/>
                          </a:solidFill>
                          <a:effectLst/>
                          <a:latin typeface="Calibri" panose="020F0502020204030204" pitchFamily="34" charset="0"/>
                        </a:rPr>
                        <a:t>Cats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IN" sz="1100" b="0" i="0" u="none" strike="noStrike">
                          <a:solidFill>
                            <a:srgbClr val="000000"/>
                          </a:solidFill>
                          <a:effectLst/>
                          <a:latin typeface="Calibri" panose="020F0502020204030204" pitchFamily="34" charset="0"/>
                        </a:rPr>
                        <a:t>Minimum - Maximum</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3141337903"/>
                  </a:ext>
                </a:extLst>
              </a:tr>
              <a:tr h="294942">
                <a:tc>
                  <a:txBody>
                    <a:bodyPr/>
                    <a:lstStyle/>
                    <a:p>
                      <a:pPr algn="ctr" fontAlgn="ctr"/>
                      <a:r>
                        <a:rPr lang="en-IN" sz="1100" b="0" i="0" u="none" strike="noStrike">
                          <a:solidFill>
                            <a:srgbClr val="000000"/>
                          </a:solidFill>
                          <a:effectLst/>
                          <a:latin typeface="Calibri" panose="020F0502020204030204" pitchFamily="34" charset="0"/>
                        </a:rPr>
                        <a:t>Respiration rate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All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35 - 40 breaths per minute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8512573"/>
                  </a:ext>
                </a:extLst>
              </a:tr>
              <a:tr h="296212">
                <a:tc>
                  <a:txBody>
                    <a:bodyPr/>
                    <a:lstStyle/>
                    <a:p>
                      <a:pPr algn="ctr" fontAlgn="b"/>
                      <a:r>
                        <a:rPr lang="en-IN" sz="1100" b="0" i="0" u="none" strike="noStrike" dirty="0" err="1">
                          <a:solidFill>
                            <a:srgbClr val="000000"/>
                          </a:solidFill>
                          <a:effectLst/>
                          <a:latin typeface="Calibri" panose="020F0502020204030204" pitchFamily="34" charset="0"/>
                        </a:rPr>
                        <a:t>Temparature</a:t>
                      </a:r>
                      <a:endParaRPr lang="en-IN"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All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99.9 or above 102.5 degreee farenheit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0346810"/>
                  </a:ext>
                </a:extLst>
              </a:tr>
              <a:tr h="233627">
                <a:tc>
                  <a:txBody>
                    <a:bodyPr/>
                    <a:lstStyle/>
                    <a:p>
                      <a:pPr algn="ctr" fontAlgn="ctr"/>
                      <a:r>
                        <a:rPr lang="en-IN" sz="1100" b="0" i="0" u="none" strike="noStrike" dirty="0">
                          <a:solidFill>
                            <a:srgbClr val="000000"/>
                          </a:solidFill>
                          <a:effectLst/>
                          <a:latin typeface="Calibri" panose="020F0502020204030204" pitchFamily="34" charset="0"/>
                        </a:rPr>
                        <a:t>Pulse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All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140 and 220 beats per minute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3660842"/>
                  </a:ext>
                </a:extLst>
              </a:tr>
            </a:tbl>
          </a:graphicData>
        </a:graphic>
      </p:graphicFrame>
    </p:spTree>
    <p:extLst>
      <p:ext uri="{BB962C8B-B14F-4D97-AF65-F5344CB8AC3E}">
        <p14:creationId xmlns:p14="http://schemas.microsoft.com/office/powerpoint/2010/main" val="3492667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Rectangle 257">
            <a:extLst>
              <a:ext uri="{FF2B5EF4-FFF2-40B4-BE49-F238E27FC236}">
                <a16:creationId xmlns:a16="http://schemas.microsoft.com/office/drawing/2014/main" id="{26A65B18-3004-4279-8540-B1BDA03136D4}"/>
              </a:ext>
            </a:extLst>
          </p:cNvPr>
          <p:cNvSpPr/>
          <p:nvPr/>
        </p:nvSpPr>
        <p:spPr>
          <a:xfrm>
            <a:off x="3998808" y="1784832"/>
            <a:ext cx="1733968" cy="32745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000">
              <a:solidFill>
                <a:sysClr val="windowText" lastClr="000000"/>
              </a:solidFill>
            </a:endParaRPr>
          </a:p>
        </p:txBody>
      </p:sp>
      <p:sp>
        <p:nvSpPr>
          <p:cNvPr id="16" name="Title 1">
            <a:extLst>
              <a:ext uri="{FF2B5EF4-FFF2-40B4-BE49-F238E27FC236}">
                <a16:creationId xmlns:a16="http://schemas.microsoft.com/office/drawing/2014/main" id="{B72FF820-DCCB-4CA3-8D59-BE5363AB8C50}"/>
              </a:ext>
            </a:extLst>
          </p:cNvPr>
          <p:cNvSpPr txBox="1">
            <a:spLocks/>
          </p:cNvSpPr>
          <p:nvPr/>
        </p:nvSpPr>
        <p:spPr>
          <a:xfrm>
            <a:off x="92030" y="52195"/>
            <a:ext cx="11932417" cy="756028"/>
          </a:xfrm>
          <a:prstGeom prst="rect">
            <a:avLst/>
          </a:prstGeom>
        </p:spPr>
        <p:txBody>
          <a:bodyPr vert="horz" wrap="none" lIns="0" tIns="0" rIns="0" bIns="0" rtlCol="0" anchor="t" anchorCtr="0">
            <a:noAutofit/>
          </a:bodyPr>
          <a:lstStyle>
            <a:lvl1pPr algn="l" defTabSz="121914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a:lstStyle>
          <a:p>
            <a:r>
              <a:rPr lang="en-US" dirty="0"/>
              <a:t>Proposed OurPetSaw solution architecture (1/2)</a:t>
            </a:r>
            <a:endParaRPr lang="en-IN" dirty="0"/>
          </a:p>
        </p:txBody>
      </p:sp>
      <p:grpSp>
        <p:nvGrpSpPr>
          <p:cNvPr id="19" name="Group 18">
            <a:extLst>
              <a:ext uri="{FF2B5EF4-FFF2-40B4-BE49-F238E27FC236}">
                <a16:creationId xmlns:a16="http://schemas.microsoft.com/office/drawing/2014/main" id="{338C2CB2-5CE0-408D-BB6B-6001664F6011}"/>
              </a:ext>
            </a:extLst>
          </p:cNvPr>
          <p:cNvGrpSpPr/>
          <p:nvPr/>
        </p:nvGrpSpPr>
        <p:grpSpPr>
          <a:xfrm>
            <a:off x="201070" y="915879"/>
            <a:ext cx="11830876" cy="4457929"/>
            <a:chOff x="168741" y="925811"/>
            <a:chExt cx="11830876" cy="4241566"/>
          </a:xfrm>
        </p:grpSpPr>
        <p:sp>
          <p:nvSpPr>
            <p:cNvPr id="20" name="Rectangle 19">
              <a:extLst>
                <a:ext uri="{FF2B5EF4-FFF2-40B4-BE49-F238E27FC236}">
                  <a16:creationId xmlns:a16="http://schemas.microsoft.com/office/drawing/2014/main" id="{DE18AA1E-8CB2-470A-BC19-43C1D650B301}"/>
                </a:ext>
              </a:extLst>
            </p:cNvPr>
            <p:cNvSpPr/>
            <p:nvPr/>
          </p:nvSpPr>
          <p:spPr>
            <a:xfrm>
              <a:off x="1834987" y="925811"/>
              <a:ext cx="8294732" cy="4222413"/>
            </a:xfrm>
            <a:prstGeom prst="rect">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77190" tIns="75438" rIns="75438" bIns="37719" numCol="1" spcCol="0" rtlCol="0" fromWordArt="0" anchor="t" anchorCtr="0" forceAA="0" compatLnSpc="1">
              <a:prstTxWarp prst="textNoShape">
                <a:avLst/>
              </a:prstTxWarp>
              <a:noAutofit/>
            </a:bodyPr>
            <a:lstStyle/>
            <a:p>
              <a:pPr defTabSz="754380"/>
              <a:r>
                <a:rPr lang="en-US" sz="1000">
                  <a:solidFill>
                    <a:sysClr val="windowText" lastClr="000000"/>
                  </a:solidFill>
                </a:rPr>
                <a:t>       AWS </a:t>
              </a:r>
            </a:p>
            <a:p>
              <a:pPr defTabSz="754380"/>
              <a:r>
                <a:rPr lang="en-US" sz="1000">
                  <a:solidFill>
                    <a:sysClr val="windowText" lastClr="000000"/>
                  </a:solidFill>
                </a:rPr>
                <a:t>       Cloud</a:t>
              </a:r>
            </a:p>
          </p:txBody>
        </p:sp>
        <p:sp>
          <p:nvSpPr>
            <p:cNvPr id="21" name="Rectangle 20">
              <a:extLst>
                <a:ext uri="{FF2B5EF4-FFF2-40B4-BE49-F238E27FC236}">
                  <a16:creationId xmlns:a16="http://schemas.microsoft.com/office/drawing/2014/main" id="{EBE3ACCB-8810-4EDB-828F-2D433426E9C8}"/>
                </a:ext>
              </a:extLst>
            </p:cNvPr>
            <p:cNvSpPr/>
            <p:nvPr/>
          </p:nvSpPr>
          <p:spPr>
            <a:xfrm>
              <a:off x="168741" y="944964"/>
              <a:ext cx="1476832" cy="4222413"/>
            </a:xfrm>
            <a:prstGeom prst="rect">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000">
                <a:solidFill>
                  <a:sysClr val="windowText" lastClr="000000"/>
                </a:solidFill>
              </a:endParaRPr>
            </a:p>
          </p:txBody>
        </p:sp>
        <p:sp>
          <p:nvSpPr>
            <p:cNvPr id="23" name="Rectangle 22">
              <a:extLst>
                <a:ext uri="{FF2B5EF4-FFF2-40B4-BE49-F238E27FC236}">
                  <a16:creationId xmlns:a16="http://schemas.microsoft.com/office/drawing/2014/main" id="{BC7D92EA-8FBB-4CE2-8EA4-142D31052346}"/>
                </a:ext>
              </a:extLst>
            </p:cNvPr>
            <p:cNvSpPr/>
            <p:nvPr/>
          </p:nvSpPr>
          <p:spPr>
            <a:xfrm>
              <a:off x="1994379" y="2077327"/>
              <a:ext cx="1352694" cy="291239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000">
                <a:solidFill>
                  <a:sysClr val="windowText" lastClr="000000"/>
                </a:solidFill>
              </a:endParaRPr>
            </a:p>
          </p:txBody>
        </p:sp>
        <p:sp>
          <p:nvSpPr>
            <p:cNvPr id="24" name="Rectangle 23">
              <a:extLst>
                <a:ext uri="{FF2B5EF4-FFF2-40B4-BE49-F238E27FC236}">
                  <a16:creationId xmlns:a16="http://schemas.microsoft.com/office/drawing/2014/main" id="{6F9B0B1E-7D10-4548-A206-F8A19E6A2E56}"/>
                </a:ext>
              </a:extLst>
            </p:cNvPr>
            <p:cNvSpPr/>
            <p:nvPr/>
          </p:nvSpPr>
          <p:spPr>
            <a:xfrm>
              <a:off x="6208480" y="2168010"/>
              <a:ext cx="997350" cy="290895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000">
                <a:solidFill>
                  <a:sysClr val="windowText" lastClr="000000"/>
                </a:solidFill>
              </a:endParaRPr>
            </a:p>
          </p:txBody>
        </p:sp>
        <p:sp>
          <p:nvSpPr>
            <p:cNvPr id="25" name="Rectangle 24">
              <a:extLst>
                <a:ext uri="{FF2B5EF4-FFF2-40B4-BE49-F238E27FC236}">
                  <a16:creationId xmlns:a16="http://schemas.microsoft.com/office/drawing/2014/main" id="{D4A316F8-ED7F-48C4-B4F5-24A7884E6EFC}"/>
                </a:ext>
              </a:extLst>
            </p:cNvPr>
            <p:cNvSpPr/>
            <p:nvPr/>
          </p:nvSpPr>
          <p:spPr>
            <a:xfrm>
              <a:off x="8059132" y="1913029"/>
              <a:ext cx="1671487" cy="923370"/>
            </a:xfrm>
            <a:prstGeom prst="rect">
              <a:avLst/>
            </a:prstGeom>
            <a:solidFill>
              <a:schemeClr val="bg1"/>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000">
                <a:solidFill>
                  <a:sysClr val="windowText" lastClr="000000"/>
                </a:solidFill>
              </a:endParaRPr>
            </a:p>
          </p:txBody>
        </p:sp>
        <p:sp>
          <p:nvSpPr>
            <p:cNvPr id="27" name="Rectangle 26">
              <a:extLst>
                <a:ext uri="{FF2B5EF4-FFF2-40B4-BE49-F238E27FC236}">
                  <a16:creationId xmlns:a16="http://schemas.microsoft.com/office/drawing/2014/main" id="{479D0333-7DA0-46C8-807C-FBC8233BBA48}"/>
                </a:ext>
              </a:extLst>
            </p:cNvPr>
            <p:cNvSpPr/>
            <p:nvPr/>
          </p:nvSpPr>
          <p:spPr>
            <a:xfrm>
              <a:off x="2997009" y="1059003"/>
              <a:ext cx="3294829" cy="716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000">
                <a:solidFill>
                  <a:sysClr val="windowText" lastClr="000000"/>
                </a:solidFill>
              </a:endParaRPr>
            </a:p>
          </p:txBody>
        </p:sp>
        <p:sp>
          <p:nvSpPr>
            <p:cNvPr id="28" name="Rectangle 27">
              <a:extLst>
                <a:ext uri="{FF2B5EF4-FFF2-40B4-BE49-F238E27FC236}">
                  <a16:creationId xmlns:a16="http://schemas.microsoft.com/office/drawing/2014/main" id="{0A7B41CF-09ED-4F16-AF74-1BC249C04515}"/>
                </a:ext>
              </a:extLst>
            </p:cNvPr>
            <p:cNvSpPr/>
            <p:nvPr/>
          </p:nvSpPr>
          <p:spPr>
            <a:xfrm>
              <a:off x="8312154" y="3386667"/>
              <a:ext cx="988586" cy="148691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000">
                <a:solidFill>
                  <a:sysClr val="windowText" lastClr="000000"/>
                </a:solidFill>
              </a:endParaRPr>
            </a:p>
          </p:txBody>
        </p:sp>
        <p:sp>
          <p:nvSpPr>
            <p:cNvPr id="30" name="Rectangle 29">
              <a:extLst>
                <a:ext uri="{FF2B5EF4-FFF2-40B4-BE49-F238E27FC236}">
                  <a16:creationId xmlns:a16="http://schemas.microsoft.com/office/drawing/2014/main" id="{144B29D7-80BF-4B13-A602-63BDBD1CF332}"/>
                </a:ext>
              </a:extLst>
            </p:cNvPr>
            <p:cNvSpPr/>
            <p:nvPr/>
          </p:nvSpPr>
          <p:spPr>
            <a:xfrm>
              <a:off x="10392271" y="925811"/>
              <a:ext cx="1607346" cy="4219070"/>
            </a:xfrm>
            <a:prstGeom prst="rect">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000">
                <a:solidFill>
                  <a:sysClr val="windowText" lastClr="000000"/>
                </a:solidFill>
              </a:endParaRPr>
            </a:p>
          </p:txBody>
        </p:sp>
        <p:pic>
          <p:nvPicPr>
            <p:cNvPr id="32" name="Graphic 31">
              <a:extLst>
                <a:ext uri="{FF2B5EF4-FFF2-40B4-BE49-F238E27FC236}">
                  <a16:creationId xmlns:a16="http://schemas.microsoft.com/office/drawing/2014/main" id="{C15A19AF-7572-4615-A5B2-BCDF7820A8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37056" y="4115150"/>
              <a:ext cx="466119" cy="392966"/>
            </a:xfrm>
            <a:prstGeom prst="rect">
              <a:avLst/>
            </a:prstGeom>
          </p:spPr>
        </p:pic>
        <p:pic>
          <p:nvPicPr>
            <p:cNvPr id="33" name="Graphic 32">
              <a:extLst>
                <a:ext uri="{FF2B5EF4-FFF2-40B4-BE49-F238E27FC236}">
                  <a16:creationId xmlns:a16="http://schemas.microsoft.com/office/drawing/2014/main" id="{520BA906-B811-453B-BDFB-704DF6BDDED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58811" y="2363292"/>
              <a:ext cx="466119" cy="392966"/>
            </a:xfrm>
            <a:prstGeom prst="rect">
              <a:avLst/>
            </a:prstGeom>
          </p:spPr>
        </p:pic>
        <p:sp>
          <p:nvSpPr>
            <p:cNvPr id="34" name="TextBox 33">
              <a:extLst>
                <a:ext uri="{FF2B5EF4-FFF2-40B4-BE49-F238E27FC236}">
                  <a16:creationId xmlns:a16="http://schemas.microsoft.com/office/drawing/2014/main" id="{C09E4C83-29CC-417B-BD2F-52B171E80529}"/>
                </a:ext>
              </a:extLst>
            </p:cNvPr>
            <p:cNvSpPr txBox="1"/>
            <p:nvPr/>
          </p:nvSpPr>
          <p:spPr>
            <a:xfrm>
              <a:off x="1791487" y="2141163"/>
              <a:ext cx="1169273" cy="234271"/>
            </a:xfrm>
            <a:prstGeom prst="rect">
              <a:avLst/>
            </a:prstGeom>
            <a:noFill/>
          </p:spPr>
          <p:txBody>
            <a:bodyPr wrap="square" rtlCol="0">
              <a:spAutoFit/>
            </a:bodyPr>
            <a:lstStyle/>
            <a:p>
              <a:pPr algn="ctr" defTabSz="754380"/>
              <a:r>
                <a:rPr lang="en-US" sz="1000" dirty="0">
                  <a:solidFill>
                    <a:prstClr val="black"/>
                  </a:solidFill>
                </a:rPr>
                <a:t>AWS Kafka</a:t>
              </a:r>
            </a:p>
          </p:txBody>
        </p:sp>
        <p:sp>
          <p:nvSpPr>
            <p:cNvPr id="35" name="TextBox 34">
              <a:extLst>
                <a:ext uri="{FF2B5EF4-FFF2-40B4-BE49-F238E27FC236}">
                  <a16:creationId xmlns:a16="http://schemas.microsoft.com/office/drawing/2014/main" id="{0EE5F035-E1B7-4835-86A5-1DDE65BFB33D}"/>
                </a:ext>
              </a:extLst>
            </p:cNvPr>
            <p:cNvSpPr txBox="1"/>
            <p:nvPr/>
          </p:nvSpPr>
          <p:spPr>
            <a:xfrm>
              <a:off x="1885754" y="3769987"/>
              <a:ext cx="1224325" cy="253916"/>
            </a:xfrm>
            <a:prstGeom prst="rect">
              <a:avLst/>
            </a:prstGeom>
            <a:noFill/>
          </p:spPr>
          <p:txBody>
            <a:bodyPr wrap="square" rtlCol="0">
              <a:spAutoFit/>
            </a:bodyPr>
            <a:lstStyle/>
            <a:p>
              <a:pPr algn="ctr" defTabSz="754380"/>
              <a:r>
                <a:rPr lang="en-US" sz="1000">
                  <a:solidFill>
                    <a:prstClr val="black"/>
                  </a:solidFill>
                </a:rPr>
                <a:t>S3 - Drop Zone</a:t>
              </a:r>
            </a:p>
          </p:txBody>
        </p:sp>
        <p:cxnSp>
          <p:nvCxnSpPr>
            <p:cNvPr id="36" name="Straight Arrow Connector 35">
              <a:extLst>
                <a:ext uri="{FF2B5EF4-FFF2-40B4-BE49-F238E27FC236}">
                  <a16:creationId xmlns:a16="http://schemas.microsoft.com/office/drawing/2014/main" id="{2ABF74C1-15F6-4E5E-B11D-76CC936E22F8}"/>
                </a:ext>
              </a:extLst>
            </p:cNvPr>
            <p:cNvCxnSpPr>
              <a:cxnSpLocks/>
            </p:cNvCxnSpPr>
            <p:nvPr/>
          </p:nvCxnSpPr>
          <p:spPr>
            <a:xfrm flipH="1">
              <a:off x="1002635" y="2549536"/>
              <a:ext cx="1256176" cy="0"/>
            </a:xfrm>
            <a:prstGeom prst="straightConnector1">
              <a:avLst/>
            </a:prstGeom>
            <a:ln w="12700">
              <a:solidFill>
                <a:srgbClr val="545B64"/>
              </a:solidFill>
              <a:headEnd type="triangle" w="med" len="sm"/>
              <a:tailEnd type="none" w="med" len="sm"/>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E372905-960E-4D1F-AF8D-E2B656C9463D}"/>
                </a:ext>
              </a:extLst>
            </p:cNvPr>
            <p:cNvCxnSpPr>
              <a:cxnSpLocks/>
              <a:stCxn id="50" idx="1"/>
            </p:cNvCxnSpPr>
            <p:nvPr/>
          </p:nvCxnSpPr>
          <p:spPr>
            <a:xfrm flipH="1" flipV="1">
              <a:off x="561975" y="3620938"/>
              <a:ext cx="1696836" cy="4244"/>
            </a:xfrm>
            <a:prstGeom prst="straightConnector1">
              <a:avLst/>
            </a:prstGeom>
            <a:ln w="12700">
              <a:solidFill>
                <a:srgbClr val="545B64"/>
              </a:solidFill>
              <a:headEnd type="triangle" w="med" len="sm"/>
              <a:tailEnd type="none" w="med" len="sm"/>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7CC7D7C-ADF9-40CF-96F0-CBF6C5758DAE}"/>
                </a:ext>
              </a:extLst>
            </p:cNvPr>
            <p:cNvSpPr txBox="1"/>
            <p:nvPr/>
          </p:nvSpPr>
          <p:spPr>
            <a:xfrm>
              <a:off x="674489" y="961115"/>
              <a:ext cx="861393" cy="380691"/>
            </a:xfrm>
            <a:prstGeom prst="rect">
              <a:avLst/>
            </a:prstGeom>
            <a:noFill/>
          </p:spPr>
          <p:txBody>
            <a:bodyPr wrap="square" rtlCol="0">
              <a:spAutoFit/>
            </a:bodyPr>
            <a:lstStyle/>
            <a:p>
              <a:pPr algn="ctr" defTabSz="754380"/>
              <a:r>
                <a:rPr lang="en-US" sz="1000" dirty="0">
                  <a:solidFill>
                    <a:prstClr val="black"/>
                  </a:solidFill>
                </a:rPr>
                <a:t>OurPetSaw Systems</a:t>
              </a:r>
            </a:p>
          </p:txBody>
        </p:sp>
        <p:cxnSp>
          <p:nvCxnSpPr>
            <p:cNvPr id="39" name="Straight Arrow Connector 38">
              <a:extLst>
                <a:ext uri="{FF2B5EF4-FFF2-40B4-BE49-F238E27FC236}">
                  <a16:creationId xmlns:a16="http://schemas.microsoft.com/office/drawing/2014/main" id="{665CA0FF-7863-49AB-BFEC-8E7B0CDBBE6D}"/>
                </a:ext>
              </a:extLst>
            </p:cNvPr>
            <p:cNvCxnSpPr>
              <a:cxnSpLocks/>
            </p:cNvCxnSpPr>
            <p:nvPr/>
          </p:nvCxnSpPr>
          <p:spPr>
            <a:xfrm flipH="1">
              <a:off x="1002635" y="4267580"/>
              <a:ext cx="1234421" cy="0"/>
            </a:xfrm>
            <a:prstGeom prst="straightConnector1">
              <a:avLst/>
            </a:prstGeom>
            <a:ln w="12700">
              <a:solidFill>
                <a:srgbClr val="545B64"/>
              </a:solidFill>
              <a:headEnd type="triangle" w="med" len="sm"/>
              <a:tailEnd type="none" w="med" len="sm"/>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7287905-4CDB-469D-AA3A-EFC10ED3E52F}"/>
                </a:ext>
              </a:extLst>
            </p:cNvPr>
            <p:cNvSpPr txBox="1"/>
            <p:nvPr/>
          </p:nvSpPr>
          <p:spPr>
            <a:xfrm>
              <a:off x="1999709" y="4536215"/>
              <a:ext cx="1043654" cy="253916"/>
            </a:xfrm>
            <a:prstGeom prst="rect">
              <a:avLst/>
            </a:prstGeom>
            <a:noFill/>
          </p:spPr>
          <p:txBody>
            <a:bodyPr wrap="square" rtlCol="0">
              <a:spAutoFit/>
            </a:bodyPr>
            <a:lstStyle/>
            <a:p>
              <a:pPr algn="ctr" defTabSz="754380"/>
              <a:r>
                <a:rPr lang="en-US" sz="1000">
                  <a:solidFill>
                    <a:prstClr val="black"/>
                  </a:solidFill>
                </a:rPr>
                <a:t>API Gateway</a:t>
              </a:r>
            </a:p>
          </p:txBody>
        </p:sp>
        <p:grpSp>
          <p:nvGrpSpPr>
            <p:cNvPr id="41" name="Group 40">
              <a:extLst>
                <a:ext uri="{FF2B5EF4-FFF2-40B4-BE49-F238E27FC236}">
                  <a16:creationId xmlns:a16="http://schemas.microsoft.com/office/drawing/2014/main" id="{37E72A4C-DAE7-4AD8-9FC5-7686AEBFFE08}"/>
                </a:ext>
              </a:extLst>
            </p:cNvPr>
            <p:cNvGrpSpPr/>
            <p:nvPr/>
          </p:nvGrpSpPr>
          <p:grpSpPr>
            <a:xfrm>
              <a:off x="5096694" y="1204565"/>
              <a:ext cx="489170" cy="485799"/>
              <a:chOff x="704050" y="4727881"/>
              <a:chExt cx="894666" cy="943590"/>
            </a:xfrm>
          </p:grpSpPr>
          <p:pic>
            <p:nvPicPr>
              <p:cNvPr id="131" name="Graphic 130" descr="Browser window">
                <a:extLst>
                  <a:ext uri="{FF2B5EF4-FFF2-40B4-BE49-F238E27FC236}">
                    <a16:creationId xmlns:a16="http://schemas.microsoft.com/office/drawing/2014/main" id="{C9B1350B-B20A-4E8D-833F-B0CE5F72E83F}"/>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4050" y="4727881"/>
                <a:ext cx="894666" cy="943590"/>
              </a:xfrm>
              <a:prstGeom prst="rect">
                <a:avLst/>
              </a:prstGeom>
            </p:spPr>
          </p:pic>
          <p:pic>
            <p:nvPicPr>
              <p:cNvPr id="132" name="Graphic 131" descr="Checklist">
                <a:extLst>
                  <a:ext uri="{FF2B5EF4-FFF2-40B4-BE49-F238E27FC236}">
                    <a16:creationId xmlns:a16="http://schemas.microsoft.com/office/drawing/2014/main" id="{2F7A7ECA-B986-49BF-B284-157256DA2EBB}"/>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13323" y="5048169"/>
                <a:ext cx="389396" cy="389395"/>
              </a:xfrm>
              <a:prstGeom prst="rect">
                <a:avLst/>
              </a:prstGeom>
            </p:spPr>
          </p:pic>
          <p:pic>
            <p:nvPicPr>
              <p:cNvPr id="133" name="Graphic 132" descr="Checklist">
                <a:extLst>
                  <a:ext uri="{FF2B5EF4-FFF2-40B4-BE49-F238E27FC236}">
                    <a16:creationId xmlns:a16="http://schemas.microsoft.com/office/drawing/2014/main" id="{F1B074A1-5A99-47B8-9702-FED62306C2A7}"/>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92508" y="5044852"/>
                <a:ext cx="389396" cy="389395"/>
              </a:xfrm>
              <a:prstGeom prst="rect">
                <a:avLst/>
              </a:prstGeom>
            </p:spPr>
          </p:pic>
        </p:grpSp>
        <p:pic>
          <p:nvPicPr>
            <p:cNvPr id="46" name="Graphic 45">
              <a:extLst>
                <a:ext uri="{FF2B5EF4-FFF2-40B4-BE49-F238E27FC236}">
                  <a16:creationId xmlns:a16="http://schemas.microsoft.com/office/drawing/2014/main" id="{AFAB9D17-4064-4052-84E2-AAAE544A9E3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600043" y="1290764"/>
              <a:ext cx="358553" cy="302281"/>
            </a:xfrm>
            <a:prstGeom prst="rect">
              <a:avLst/>
            </a:prstGeom>
          </p:spPr>
        </p:pic>
        <p:pic>
          <p:nvPicPr>
            <p:cNvPr id="50" name="Graphic 49">
              <a:extLst>
                <a:ext uri="{FF2B5EF4-FFF2-40B4-BE49-F238E27FC236}">
                  <a16:creationId xmlns:a16="http://schemas.microsoft.com/office/drawing/2014/main" id="{9BE03BED-B275-48AD-AE91-EFAA650F090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258811" y="3428698"/>
              <a:ext cx="466119" cy="392966"/>
            </a:xfrm>
            <a:prstGeom prst="rect">
              <a:avLst/>
            </a:prstGeom>
          </p:spPr>
        </p:pic>
        <p:pic>
          <p:nvPicPr>
            <p:cNvPr id="51" name="Graphic 50">
              <a:extLst>
                <a:ext uri="{FF2B5EF4-FFF2-40B4-BE49-F238E27FC236}">
                  <a16:creationId xmlns:a16="http://schemas.microsoft.com/office/drawing/2014/main" id="{16C8053E-2310-4E56-B34E-C3630639CD6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834621" y="2182854"/>
              <a:ext cx="466119" cy="392966"/>
            </a:xfrm>
            <a:prstGeom prst="rect">
              <a:avLst/>
            </a:prstGeom>
          </p:spPr>
        </p:pic>
        <p:pic>
          <p:nvPicPr>
            <p:cNvPr id="52" name="Graphic 51">
              <a:extLst>
                <a:ext uri="{FF2B5EF4-FFF2-40B4-BE49-F238E27FC236}">
                  <a16:creationId xmlns:a16="http://schemas.microsoft.com/office/drawing/2014/main" id="{C3A81AB6-1545-41F2-A6CF-62FA31415F1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335517" y="2169037"/>
              <a:ext cx="466119" cy="392966"/>
            </a:xfrm>
            <a:prstGeom prst="rect">
              <a:avLst/>
            </a:prstGeom>
          </p:spPr>
        </p:pic>
        <p:pic>
          <p:nvPicPr>
            <p:cNvPr id="59" name="Graphic 58">
              <a:extLst>
                <a:ext uri="{FF2B5EF4-FFF2-40B4-BE49-F238E27FC236}">
                  <a16:creationId xmlns:a16="http://schemas.microsoft.com/office/drawing/2014/main" id="{7324EB6B-F8CB-437F-AD07-B7188203F16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888300" y="1018982"/>
              <a:ext cx="395694" cy="392966"/>
            </a:xfrm>
            <a:prstGeom prst="rect">
              <a:avLst/>
            </a:prstGeom>
          </p:spPr>
        </p:pic>
        <p:cxnSp>
          <p:nvCxnSpPr>
            <p:cNvPr id="61" name="Straight Arrow Connector 60">
              <a:extLst>
                <a:ext uri="{FF2B5EF4-FFF2-40B4-BE49-F238E27FC236}">
                  <a16:creationId xmlns:a16="http://schemas.microsoft.com/office/drawing/2014/main" id="{55B22E8A-8EC0-433B-8767-D8FB532D1D09}"/>
                </a:ext>
              </a:extLst>
            </p:cNvPr>
            <p:cNvCxnSpPr>
              <a:cxnSpLocks/>
            </p:cNvCxnSpPr>
            <p:nvPr/>
          </p:nvCxnSpPr>
          <p:spPr>
            <a:xfrm>
              <a:off x="5083085" y="3020353"/>
              <a:ext cx="0" cy="283194"/>
            </a:xfrm>
            <a:prstGeom prst="straightConnector1">
              <a:avLst/>
            </a:prstGeom>
            <a:ln w="12700">
              <a:solidFill>
                <a:srgbClr val="545B64"/>
              </a:solidFill>
              <a:headEnd type="triangle" w="med" len="sm"/>
              <a:tailEnd type="none" w="med" len="sm"/>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74037913-CE65-48AF-938D-19AB3FCCE8AE}"/>
                </a:ext>
              </a:extLst>
            </p:cNvPr>
            <p:cNvSpPr txBox="1"/>
            <p:nvPr/>
          </p:nvSpPr>
          <p:spPr>
            <a:xfrm>
              <a:off x="3411764" y="1057511"/>
              <a:ext cx="2326138" cy="253916"/>
            </a:xfrm>
            <a:prstGeom prst="rect">
              <a:avLst/>
            </a:prstGeom>
            <a:noFill/>
          </p:spPr>
          <p:txBody>
            <a:bodyPr wrap="square" rtlCol="0">
              <a:spAutoFit/>
            </a:bodyPr>
            <a:lstStyle/>
            <a:p>
              <a:pPr algn="ctr" defTabSz="754380"/>
              <a:r>
                <a:rPr lang="en-US" sz="1000" dirty="0">
                  <a:solidFill>
                    <a:prstClr val="black"/>
                  </a:solidFill>
                </a:rPr>
                <a:t>Process Monitoring &amp; Management</a:t>
              </a:r>
            </a:p>
          </p:txBody>
        </p:sp>
        <p:pic>
          <p:nvPicPr>
            <p:cNvPr id="65" name="Graphic 64">
              <a:extLst>
                <a:ext uri="{FF2B5EF4-FFF2-40B4-BE49-F238E27FC236}">
                  <a16:creationId xmlns:a16="http://schemas.microsoft.com/office/drawing/2014/main" id="{E9374376-3091-46B6-A0CA-FFB1DDBDAD4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391197" y="1290764"/>
              <a:ext cx="358553" cy="302281"/>
            </a:xfrm>
            <a:prstGeom prst="rect">
              <a:avLst/>
            </a:prstGeom>
          </p:spPr>
        </p:pic>
        <p:pic>
          <p:nvPicPr>
            <p:cNvPr id="69" name="Graphic 68">
              <a:extLst>
                <a:ext uri="{FF2B5EF4-FFF2-40B4-BE49-F238E27FC236}">
                  <a16:creationId xmlns:a16="http://schemas.microsoft.com/office/drawing/2014/main" id="{A870ABC3-828F-425B-B260-76E4D016DA5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94108" y="1018403"/>
              <a:ext cx="464675" cy="391748"/>
            </a:xfrm>
            <a:prstGeom prst="rect">
              <a:avLst/>
            </a:prstGeom>
          </p:spPr>
        </p:pic>
        <p:sp>
          <p:nvSpPr>
            <p:cNvPr id="71" name="TextBox 70">
              <a:extLst>
                <a:ext uri="{FF2B5EF4-FFF2-40B4-BE49-F238E27FC236}">
                  <a16:creationId xmlns:a16="http://schemas.microsoft.com/office/drawing/2014/main" id="{C9B8002B-955E-460B-BB67-4C749AF9343D}"/>
                </a:ext>
              </a:extLst>
            </p:cNvPr>
            <p:cNvSpPr txBox="1"/>
            <p:nvPr/>
          </p:nvSpPr>
          <p:spPr>
            <a:xfrm>
              <a:off x="3215091" y="1568688"/>
              <a:ext cx="1043654" cy="253916"/>
            </a:xfrm>
            <a:prstGeom prst="rect">
              <a:avLst/>
            </a:prstGeom>
            <a:noFill/>
          </p:spPr>
          <p:txBody>
            <a:bodyPr wrap="square" rtlCol="0">
              <a:spAutoFit/>
            </a:bodyPr>
            <a:lstStyle/>
            <a:p>
              <a:pPr algn="ctr" defTabSz="754380"/>
              <a:r>
                <a:rPr lang="en-US" sz="1000">
                  <a:solidFill>
                    <a:prstClr val="black"/>
                  </a:solidFill>
                </a:rPr>
                <a:t>CloudWatch</a:t>
              </a:r>
            </a:p>
          </p:txBody>
        </p:sp>
        <p:sp>
          <p:nvSpPr>
            <p:cNvPr id="74" name="TextBox 73">
              <a:extLst>
                <a:ext uri="{FF2B5EF4-FFF2-40B4-BE49-F238E27FC236}">
                  <a16:creationId xmlns:a16="http://schemas.microsoft.com/office/drawing/2014/main" id="{B1F34EB6-C6F5-4401-815E-DBEF73B8F6B2}"/>
                </a:ext>
              </a:extLst>
            </p:cNvPr>
            <p:cNvSpPr txBox="1"/>
            <p:nvPr/>
          </p:nvSpPr>
          <p:spPr>
            <a:xfrm>
              <a:off x="4044801" y="1561848"/>
              <a:ext cx="1043654" cy="253916"/>
            </a:xfrm>
            <a:prstGeom prst="rect">
              <a:avLst/>
            </a:prstGeom>
            <a:noFill/>
          </p:spPr>
          <p:txBody>
            <a:bodyPr wrap="square" rtlCol="0">
              <a:spAutoFit/>
            </a:bodyPr>
            <a:lstStyle/>
            <a:p>
              <a:pPr algn="ctr" defTabSz="754380"/>
              <a:r>
                <a:rPr lang="en-US" sz="1000">
                  <a:solidFill>
                    <a:prstClr val="black"/>
                  </a:solidFill>
                </a:rPr>
                <a:t>CloudTrail</a:t>
              </a:r>
            </a:p>
          </p:txBody>
        </p:sp>
        <p:sp>
          <p:nvSpPr>
            <p:cNvPr id="75" name="TextBox 74">
              <a:extLst>
                <a:ext uri="{FF2B5EF4-FFF2-40B4-BE49-F238E27FC236}">
                  <a16:creationId xmlns:a16="http://schemas.microsoft.com/office/drawing/2014/main" id="{2BF0FF71-39E7-4312-B40D-485B57FDA603}"/>
                </a:ext>
              </a:extLst>
            </p:cNvPr>
            <p:cNvSpPr txBox="1"/>
            <p:nvPr/>
          </p:nvSpPr>
          <p:spPr>
            <a:xfrm>
              <a:off x="4832632" y="1561848"/>
              <a:ext cx="1043654" cy="253916"/>
            </a:xfrm>
            <a:prstGeom prst="rect">
              <a:avLst/>
            </a:prstGeom>
            <a:noFill/>
          </p:spPr>
          <p:txBody>
            <a:bodyPr wrap="square" rtlCol="0">
              <a:spAutoFit/>
            </a:bodyPr>
            <a:lstStyle/>
            <a:p>
              <a:pPr algn="ctr" defTabSz="754380"/>
              <a:r>
                <a:rPr lang="en-US" sz="1000">
                  <a:solidFill>
                    <a:prstClr val="black"/>
                  </a:solidFill>
                </a:rPr>
                <a:t>Dashboard</a:t>
              </a:r>
            </a:p>
          </p:txBody>
        </p:sp>
        <p:sp>
          <p:nvSpPr>
            <p:cNvPr id="77" name="TextBox 76">
              <a:extLst>
                <a:ext uri="{FF2B5EF4-FFF2-40B4-BE49-F238E27FC236}">
                  <a16:creationId xmlns:a16="http://schemas.microsoft.com/office/drawing/2014/main" id="{40EC1983-C2DF-4CC5-BC18-2726B12F4022}"/>
                </a:ext>
              </a:extLst>
            </p:cNvPr>
            <p:cNvSpPr txBox="1"/>
            <p:nvPr/>
          </p:nvSpPr>
          <p:spPr>
            <a:xfrm>
              <a:off x="8224285" y="1933437"/>
              <a:ext cx="1414294" cy="234271"/>
            </a:xfrm>
            <a:prstGeom prst="rect">
              <a:avLst/>
            </a:prstGeom>
            <a:noFill/>
          </p:spPr>
          <p:txBody>
            <a:bodyPr wrap="square" rtlCol="0">
              <a:spAutoFit/>
            </a:bodyPr>
            <a:lstStyle/>
            <a:p>
              <a:pPr algn="ctr" defTabSz="754380"/>
              <a:r>
                <a:rPr lang="en-US" sz="1000" dirty="0">
                  <a:solidFill>
                    <a:prstClr val="black"/>
                  </a:solidFill>
                </a:rPr>
                <a:t>Raw/Curated Data</a:t>
              </a:r>
            </a:p>
          </p:txBody>
        </p:sp>
        <p:sp>
          <p:nvSpPr>
            <p:cNvPr id="81" name="Oval 80">
              <a:extLst>
                <a:ext uri="{FF2B5EF4-FFF2-40B4-BE49-F238E27FC236}">
                  <a16:creationId xmlns:a16="http://schemas.microsoft.com/office/drawing/2014/main" id="{3CC09232-C6AE-4E04-8804-15A23A7B406E}"/>
                </a:ext>
              </a:extLst>
            </p:cNvPr>
            <p:cNvSpPr/>
            <p:nvPr/>
          </p:nvSpPr>
          <p:spPr>
            <a:xfrm>
              <a:off x="877878" y="1348233"/>
              <a:ext cx="197321" cy="166662"/>
            </a:xfrm>
            <a:prstGeom prst="ellipse">
              <a:avLst/>
            </a:prstGeom>
            <a:solidFill>
              <a:sysClr val="window" lastClr="FFFFFF"/>
            </a:solidFill>
            <a:ln w="19050" cap="flat" cmpd="sng" algn="ctr">
              <a:solidFill>
                <a:schemeClr val="bg1">
                  <a:lumMod val="50000"/>
                </a:schemeClr>
              </a:solidFill>
              <a:prstDash val="solid"/>
              <a:miter lim="800000"/>
              <a:headEnd type="none" w="med" len="med"/>
              <a:tailEnd type="none" w="med" len="med"/>
            </a:ln>
            <a:effectLst/>
          </p:spPr>
          <p:txBody>
            <a:bodyPr vert="horz" wrap="square" lIns="42828" tIns="21413" rIns="42828" bIns="21413" numCol="1" rtlCol="0" anchor="ctr" anchorCtr="0" compatLnSpc="1">
              <a:prstTxWarp prst="textNoShape">
                <a:avLst/>
              </a:prstTxWarp>
            </a:bodyPr>
            <a:lstStyle/>
            <a:p>
              <a:pPr algn="ctr" defTabSz="428241" eaLnBrk="0" fontAlgn="base" hangingPunct="0">
                <a:spcBef>
                  <a:spcPct val="0"/>
                </a:spcBef>
                <a:spcAft>
                  <a:spcPct val="0"/>
                </a:spcAft>
                <a:defRPr/>
              </a:pPr>
              <a:r>
                <a:rPr lang="en-US" sz="1000" b="1" kern="0" dirty="0">
                  <a:solidFill>
                    <a:srgbClr val="4A4B4D">
                      <a:lumMod val="50000"/>
                    </a:srgbClr>
                  </a:solidFill>
                  <a:cs typeface="Calibri" panose="020F0502020204030204" pitchFamily="34" charset="0"/>
                </a:rPr>
                <a:t>1</a:t>
              </a:r>
            </a:p>
          </p:txBody>
        </p:sp>
        <p:sp>
          <p:nvSpPr>
            <p:cNvPr id="82" name="Oval 81">
              <a:extLst>
                <a:ext uri="{FF2B5EF4-FFF2-40B4-BE49-F238E27FC236}">
                  <a16:creationId xmlns:a16="http://schemas.microsoft.com/office/drawing/2014/main" id="{3CC35EFE-5A3E-4E6F-BEE3-B9E455FFF0C4}"/>
                </a:ext>
              </a:extLst>
            </p:cNvPr>
            <p:cNvSpPr/>
            <p:nvPr/>
          </p:nvSpPr>
          <p:spPr>
            <a:xfrm>
              <a:off x="1910924" y="1927240"/>
              <a:ext cx="197321" cy="166662"/>
            </a:xfrm>
            <a:prstGeom prst="ellipse">
              <a:avLst/>
            </a:prstGeom>
            <a:solidFill>
              <a:sysClr val="window" lastClr="FFFFFF"/>
            </a:solidFill>
            <a:ln w="19050" cap="flat" cmpd="sng" algn="ctr">
              <a:solidFill>
                <a:schemeClr val="bg1">
                  <a:lumMod val="50000"/>
                </a:schemeClr>
              </a:solidFill>
              <a:prstDash val="solid"/>
              <a:miter lim="800000"/>
              <a:headEnd type="none" w="med" len="med"/>
              <a:tailEnd type="none" w="med" len="med"/>
            </a:ln>
            <a:effectLst/>
          </p:spPr>
          <p:txBody>
            <a:bodyPr vert="horz" wrap="square" lIns="42828" tIns="21413" rIns="42828" bIns="21413" numCol="1" rtlCol="0" anchor="ctr" anchorCtr="0" compatLnSpc="1">
              <a:prstTxWarp prst="textNoShape">
                <a:avLst/>
              </a:prstTxWarp>
            </a:bodyPr>
            <a:lstStyle/>
            <a:p>
              <a:pPr algn="ctr" defTabSz="428241" eaLnBrk="0" fontAlgn="base" hangingPunct="0">
                <a:spcBef>
                  <a:spcPct val="0"/>
                </a:spcBef>
                <a:spcAft>
                  <a:spcPct val="0"/>
                </a:spcAft>
                <a:defRPr/>
              </a:pPr>
              <a:r>
                <a:rPr lang="en-US" sz="1000" b="1" kern="0" dirty="0">
                  <a:solidFill>
                    <a:srgbClr val="4A4B4D">
                      <a:lumMod val="50000"/>
                    </a:srgbClr>
                  </a:solidFill>
                  <a:cs typeface="Calibri" panose="020F0502020204030204" pitchFamily="34" charset="0"/>
                </a:rPr>
                <a:t>2</a:t>
              </a:r>
            </a:p>
          </p:txBody>
        </p:sp>
        <p:sp>
          <p:nvSpPr>
            <p:cNvPr id="83" name="Oval 82">
              <a:extLst>
                <a:ext uri="{FF2B5EF4-FFF2-40B4-BE49-F238E27FC236}">
                  <a16:creationId xmlns:a16="http://schemas.microsoft.com/office/drawing/2014/main" id="{D5842F25-809D-478F-9615-6B48F247DECB}"/>
                </a:ext>
              </a:extLst>
            </p:cNvPr>
            <p:cNvSpPr/>
            <p:nvPr/>
          </p:nvSpPr>
          <p:spPr>
            <a:xfrm>
              <a:off x="8339971" y="3479433"/>
              <a:ext cx="197321" cy="166662"/>
            </a:xfrm>
            <a:prstGeom prst="ellipse">
              <a:avLst/>
            </a:prstGeom>
            <a:solidFill>
              <a:sysClr val="window" lastClr="FFFFFF"/>
            </a:solidFill>
            <a:ln w="19050" cap="flat" cmpd="sng" algn="ctr">
              <a:solidFill>
                <a:schemeClr val="bg1">
                  <a:lumMod val="50000"/>
                </a:schemeClr>
              </a:solidFill>
              <a:prstDash val="solid"/>
              <a:miter lim="800000"/>
              <a:headEnd type="none" w="med" len="med"/>
              <a:tailEnd type="none" w="med" len="med"/>
            </a:ln>
            <a:effectLst/>
          </p:spPr>
          <p:txBody>
            <a:bodyPr vert="horz" wrap="square" lIns="42828" tIns="21413" rIns="42828" bIns="21413" numCol="1" rtlCol="0" anchor="ctr" anchorCtr="0" compatLnSpc="1">
              <a:prstTxWarp prst="textNoShape">
                <a:avLst/>
              </a:prstTxWarp>
            </a:bodyPr>
            <a:lstStyle/>
            <a:p>
              <a:pPr algn="ctr" defTabSz="428241" eaLnBrk="0" fontAlgn="base" hangingPunct="0">
                <a:spcBef>
                  <a:spcPct val="0"/>
                </a:spcBef>
                <a:spcAft>
                  <a:spcPct val="0"/>
                </a:spcAft>
                <a:defRPr/>
              </a:pPr>
              <a:r>
                <a:rPr lang="en-US" sz="1000" b="1" kern="0" dirty="0">
                  <a:solidFill>
                    <a:srgbClr val="4A4B4D">
                      <a:lumMod val="50000"/>
                    </a:srgbClr>
                  </a:solidFill>
                  <a:cs typeface="Calibri" panose="020F0502020204030204" pitchFamily="34" charset="0"/>
                </a:rPr>
                <a:t>5</a:t>
              </a:r>
            </a:p>
          </p:txBody>
        </p:sp>
        <p:sp>
          <p:nvSpPr>
            <p:cNvPr id="84" name="Oval 83">
              <a:extLst>
                <a:ext uri="{FF2B5EF4-FFF2-40B4-BE49-F238E27FC236}">
                  <a16:creationId xmlns:a16="http://schemas.microsoft.com/office/drawing/2014/main" id="{BA1A3DFD-1ABF-4E98-87D1-0D64EFA652E4}"/>
                </a:ext>
              </a:extLst>
            </p:cNvPr>
            <p:cNvSpPr/>
            <p:nvPr/>
          </p:nvSpPr>
          <p:spPr>
            <a:xfrm>
              <a:off x="6218559" y="2258043"/>
              <a:ext cx="201192" cy="181408"/>
            </a:xfrm>
            <a:prstGeom prst="ellipse">
              <a:avLst/>
            </a:prstGeom>
            <a:solidFill>
              <a:sysClr val="window" lastClr="FFFFFF"/>
            </a:solidFill>
            <a:ln w="19050" cap="flat" cmpd="sng" algn="ctr">
              <a:solidFill>
                <a:schemeClr val="bg1">
                  <a:lumMod val="50000"/>
                </a:schemeClr>
              </a:solidFill>
              <a:prstDash val="solid"/>
              <a:miter lim="800000"/>
              <a:headEnd type="none" w="med" len="med"/>
              <a:tailEnd type="none" w="med" len="med"/>
            </a:ln>
            <a:effectLst/>
          </p:spPr>
          <p:txBody>
            <a:bodyPr vert="horz" wrap="square" lIns="42828" tIns="21413" rIns="42828" bIns="21413" numCol="1" rtlCol="0" anchor="ctr" anchorCtr="0" compatLnSpc="1">
              <a:prstTxWarp prst="textNoShape">
                <a:avLst/>
              </a:prstTxWarp>
            </a:bodyPr>
            <a:lstStyle/>
            <a:p>
              <a:pPr algn="ctr" defTabSz="428241" eaLnBrk="0" fontAlgn="base" hangingPunct="0">
                <a:spcBef>
                  <a:spcPct val="0"/>
                </a:spcBef>
                <a:spcAft>
                  <a:spcPct val="0"/>
                </a:spcAft>
                <a:defRPr/>
              </a:pPr>
              <a:r>
                <a:rPr lang="en-US" sz="1000" b="1" kern="0" dirty="0">
                  <a:solidFill>
                    <a:srgbClr val="4A4B4D">
                      <a:lumMod val="50000"/>
                    </a:srgbClr>
                  </a:solidFill>
                  <a:cs typeface="Calibri" panose="020F0502020204030204" pitchFamily="34" charset="0"/>
                </a:rPr>
                <a:t>4</a:t>
              </a:r>
            </a:p>
          </p:txBody>
        </p:sp>
        <p:pic>
          <p:nvPicPr>
            <p:cNvPr id="86" name="Graphic 85">
              <a:extLst>
                <a:ext uri="{FF2B5EF4-FFF2-40B4-BE49-F238E27FC236}">
                  <a16:creationId xmlns:a16="http://schemas.microsoft.com/office/drawing/2014/main" id="{ECA32B02-3EF9-4B89-9DAD-F01C1C7F0432}"/>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587459" y="3921854"/>
              <a:ext cx="428355" cy="361128"/>
            </a:xfrm>
            <a:prstGeom prst="rect">
              <a:avLst/>
            </a:prstGeom>
          </p:spPr>
        </p:pic>
        <p:sp>
          <p:nvSpPr>
            <p:cNvPr id="87" name="Oval 86">
              <a:extLst>
                <a:ext uri="{FF2B5EF4-FFF2-40B4-BE49-F238E27FC236}">
                  <a16:creationId xmlns:a16="http://schemas.microsoft.com/office/drawing/2014/main" id="{82B05B1B-F174-4E52-AA87-2584CA347CA4}"/>
                </a:ext>
              </a:extLst>
            </p:cNvPr>
            <p:cNvSpPr/>
            <p:nvPr/>
          </p:nvSpPr>
          <p:spPr>
            <a:xfrm>
              <a:off x="9333130" y="2197451"/>
              <a:ext cx="197321" cy="166662"/>
            </a:xfrm>
            <a:prstGeom prst="ellipse">
              <a:avLst/>
            </a:prstGeom>
            <a:solidFill>
              <a:sysClr val="window" lastClr="FFFFFF"/>
            </a:solidFill>
            <a:ln w="19050" cap="flat" cmpd="sng" algn="ctr">
              <a:solidFill>
                <a:schemeClr val="bg1">
                  <a:lumMod val="50000"/>
                </a:schemeClr>
              </a:solidFill>
              <a:prstDash val="solid"/>
              <a:miter lim="800000"/>
              <a:headEnd type="none" w="med" len="med"/>
              <a:tailEnd type="none" w="med" len="med"/>
            </a:ln>
            <a:effectLst/>
          </p:spPr>
          <p:txBody>
            <a:bodyPr vert="horz" wrap="square" lIns="42828" tIns="21413" rIns="42828" bIns="21413" numCol="1" rtlCol="0" anchor="ctr" anchorCtr="0" compatLnSpc="1">
              <a:prstTxWarp prst="textNoShape">
                <a:avLst/>
              </a:prstTxWarp>
            </a:bodyPr>
            <a:lstStyle/>
            <a:p>
              <a:pPr algn="ctr" defTabSz="428241" eaLnBrk="0" fontAlgn="base" hangingPunct="0">
                <a:spcBef>
                  <a:spcPct val="0"/>
                </a:spcBef>
                <a:spcAft>
                  <a:spcPct val="0"/>
                </a:spcAft>
                <a:defRPr/>
              </a:pPr>
              <a:r>
                <a:rPr lang="en-US" sz="1000" b="1" kern="0" dirty="0">
                  <a:solidFill>
                    <a:srgbClr val="4A4B4D">
                      <a:lumMod val="50000"/>
                    </a:srgbClr>
                  </a:solidFill>
                  <a:cs typeface="Calibri" panose="020F0502020204030204" pitchFamily="34" charset="0"/>
                </a:rPr>
                <a:t>6</a:t>
              </a:r>
            </a:p>
          </p:txBody>
        </p:sp>
        <p:sp>
          <p:nvSpPr>
            <p:cNvPr id="88" name="TextBox 87">
              <a:extLst>
                <a:ext uri="{FF2B5EF4-FFF2-40B4-BE49-F238E27FC236}">
                  <a16:creationId xmlns:a16="http://schemas.microsoft.com/office/drawing/2014/main" id="{CE2ABAFA-A025-4517-8A9A-E38F08236096}"/>
                </a:ext>
              </a:extLst>
            </p:cNvPr>
            <p:cNvSpPr txBox="1"/>
            <p:nvPr/>
          </p:nvSpPr>
          <p:spPr>
            <a:xfrm>
              <a:off x="8203431" y="3498502"/>
              <a:ext cx="1055458" cy="415498"/>
            </a:xfrm>
            <a:prstGeom prst="rect">
              <a:avLst/>
            </a:prstGeom>
            <a:noFill/>
          </p:spPr>
          <p:txBody>
            <a:bodyPr wrap="square" rtlCol="0">
              <a:spAutoFit/>
            </a:bodyPr>
            <a:lstStyle/>
            <a:p>
              <a:pPr algn="ctr" defTabSz="754380"/>
              <a:r>
                <a:rPr lang="en-US" sz="1000" dirty="0">
                  <a:solidFill>
                    <a:prstClr val="black"/>
                  </a:solidFill>
                </a:rPr>
                <a:t>Queue</a:t>
              </a:r>
            </a:p>
            <a:p>
              <a:pPr algn="ctr" defTabSz="754380"/>
              <a:r>
                <a:rPr lang="en-US" sz="1000" dirty="0">
                  <a:solidFill>
                    <a:prstClr val="black"/>
                  </a:solidFill>
                </a:rPr>
                <a:t>Processor</a:t>
              </a:r>
            </a:p>
          </p:txBody>
        </p:sp>
        <p:sp>
          <p:nvSpPr>
            <p:cNvPr id="90" name="TextBox 89">
              <a:extLst>
                <a:ext uri="{FF2B5EF4-FFF2-40B4-BE49-F238E27FC236}">
                  <a16:creationId xmlns:a16="http://schemas.microsoft.com/office/drawing/2014/main" id="{A2DEBF55-C5C4-45B8-9E5C-2830D3BCDB7A}"/>
                </a:ext>
              </a:extLst>
            </p:cNvPr>
            <p:cNvSpPr txBox="1"/>
            <p:nvPr/>
          </p:nvSpPr>
          <p:spPr>
            <a:xfrm>
              <a:off x="426866" y="3386667"/>
              <a:ext cx="1224325" cy="234271"/>
            </a:xfrm>
            <a:prstGeom prst="rect">
              <a:avLst/>
            </a:prstGeom>
            <a:noFill/>
          </p:spPr>
          <p:txBody>
            <a:bodyPr wrap="square" rtlCol="0">
              <a:spAutoFit/>
            </a:bodyPr>
            <a:lstStyle/>
            <a:p>
              <a:pPr algn="r" defTabSz="754380"/>
              <a:r>
                <a:rPr lang="en-US" sz="1000" dirty="0">
                  <a:solidFill>
                    <a:prstClr val="black"/>
                  </a:solidFill>
                </a:rPr>
                <a:t>(snap) File Drop</a:t>
              </a:r>
            </a:p>
          </p:txBody>
        </p:sp>
        <p:sp>
          <p:nvSpPr>
            <p:cNvPr id="91" name="TextBox 90">
              <a:extLst>
                <a:ext uri="{FF2B5EF4-FFF2-40B4-BE49-F238E27FC236}">
                  <a16:creationId xmlns:a16="http://schemas.microsoft.com/office/drawing/2014/main" id="{E9C35C51-041C-4F85-B1DA-9874D6DB7274}"/>
                </a:ext>
              </a:extLst>
            </p:cNvPr>
            <p:cNvSpPr txBox="1"/>
            <p:nvPr/>
          </p:nvSpPr>
          <p:spPr>
            <a:xfrm>
              <a:off x="426866" y="4029066"/>
              <a:ext cx="1224325" cy="253916"/>
            </a:xfrm>
            <a:prstGeom prst="rect">
              <a:avLst/>
            </a:prstGeom>
            <a:noFill/>
          </p:spPr>
          <p:txBody>
            <a:bodyPr wrap="square" rtlCol="0">
              <a:spAutoFit/>
            </a:bodyPr>
            <a:lstStyle/>
            <a:p>
              <a:pPr algn="r" defTabSz="754380"/>
              <a:r>
                <a:rPr lang="en-US" sz="1000">
                  <a:solidFill>
                    <a:prstClr val="black"/>
                  </a:solidFill>
                </a:rPr>
                <a:t>API Call</a:t>
              </a:r>
            </a:p>
          </p:txBody>
        </p:sp>
        <p:sp>
          <p:nvSpPr>
            <p:cNvPr id="92" name="TextBox 91">
              <a:extLst>
                <a:ext uri="{FF2B5EF4-FFF2-40B4-BE49-F238E27FC236}">
                  <a16:creationId xmlns:a16="http://schemas.microsoft.com/office/drawing/2014/main" id="{1A51F84B-13C5-42FF-A77C-6BC7E3AC352D}"/>
                </a:ext>
              </a:extLst>
            </p:cNvPr>
            <p:cNvSpPr txBox="1"/>
            <p:nvPr/>
          </p:nvSpPr>
          <p:spPr>
            <a:xfrm>
              <a:off x="369922" y="2355872"/>
              <a:ext cx="1406394" cy="234271"/>
            </a:xfrm>
            <a:prstGeom prst="rect">
              <a:avLst/>
            </a:prstGeom>
            <a:noFill/>
          </p:spPr>
          <p:txBody>
            <a:bodyPr wrap="square" rtlCol="0">
              <a:spAutoFit/>
            </a:bodyPr>
            <a:lstStyle/>
            <a:p>
              <a:pPr algn="r" defTabSz="754380"/>
              <a:r>
                <a:rPr lang="en-US" sz="1000" dirty="0">
                  <a:solidFill>
                    <a:prstClr val="black"/>
                  </a:solidFill>
                </a:rPr>
                <a:t>Stream Producer</a:t>
              </a:r>
            </a:p>
          </p:txBody>
        </p:sp>
        <p:sp>
          <p:nvSpPr>
            <p:cNvPr id="93" name="TextBox 92">
              <a:extLst>
                <a:ext uri="{FF2B5EF4-FFF2-40B4-BE49-F238E27FC236}">
                  <a16:creationId xmlns:a16="http://schemas.microsoft.com/office/drawing/2014/main" id="{8776E0B7-9F18-4029-B09A-64092DC6CCC1}"/>
                </a:ext>
              </a:extLst>
            </p:cNvPr>
            <p:cNvSpPr txBox="1"/>
            <p:nvPr/>
          </p:nvSpPr>
          <p:spPr>
            <a:xfrm>
              <a:off x="6026519" y="2611619"/>
              <a:ext cx="1377202" cy="380691"/>
            </a:xfrm>
            <a:prstGeom prst="rect">
              <a:avLst/>
            </a:prstGeom>
            <a:noFill/>
          </p:spPr>
          <p:txBody>
            <a:bodyPr wrap="square" rtlCol="0">
              <a:spAutoFit/>
            </a:bodyPr>
            <a:lstStyle/>
            <a:p>
              <a:pPr algn="ctr" defTabSz="754380"/>
              <a:r>
                <a:rPr lang="en-US" sz="1000" dirty="0">
                  <a:solidFill>
                    <a:prstClr val="black"/>
                  </a:solidFill>
                </a:rPr>
                <a:t>API Persist data </a:t>
              </a:r>
            </a:p>
            <a:p>
              <a:pPr algn="ctr" defTabSz="754380"/>
              <a:r>
                <a:rPr lang="en-US" sz="1000" dirty="0">
                  <a:solidFill>
                    <a:prstClr val="black"/>
                  </a:solidFill>
                </a:rPr>
                <a:t>and streams</a:t>
              </a:r>
            </a:p>
          </p:txBody>
        </p:sp>
        <p:sp>
          <p:nvSpPr>
            <p:cNvPr id="99" name="TextBox 98">
              <a:extLst>
                <a:ext uri="{FF2B5EF4-FFF2-40B4-BE49-F238E27FC236}">
                  <a16:creationId xmlns:a16="http://schemas.microsoft.com/office/drawing/2014/main" id="{8059A5B9-77AA-469F-A4D1-B8C6664C25F9}"/>
                </a:ext>
              </a:extLst>
            </p:cNvPr>
            <p:cNvSpPr txBox="1"/>
            <p:nvPr/>
          </p:nvSpPr>
          <p:spPr>
            <a:xfrm>
              <a:off x="6279171" y="4062398"/>
              <a:ext cx="911640" cy="344827"/>
            </a:xfrm>
            <a:prstGeom prst="rect">
              <a:avLst/>
            </a:prstGeom>
            <a:noFill/>
          </p:spPr>
          <p:txBody>
            <a:bodyPr wrap="square" rtlCol="0">
              <a:noAutofit/>
            </a:bodyPr>
            <a:lstStyle/>
            <a:p>
              <a:pPr algn="ctr" defTabSz="754380"/>
              <a:r>
                <a:rPr lang="en-US" sz="1000" dirty="0">
                  <a:solidFill>
                    <a:prstClr val="black"/>
                  </a:solidFill>
                </a:rPr>
                <a:t>API Writes to Queue</a:t>
              </a:r>
            </a:p>
          </p:txBody>
        </p:sp>
        <p:sp>
          <p:nvSpPr>
            <p:cNvPr id="102" name="Oval 101">
              <a:extLst>
                <a:ext uri="{FF2B5EF4-FFF2-40B4-BE49-F238E27FC236}">
                  <a16:creationId xmlns:a16="http://schemas.microsoft.com/office/drawing/2014/main" id="{143B58DE-4B20-4A66-91FC-35D21E8AB33A}"/>
                </a:ext>
              </a:extLst>
            </p:cNvPr>
            <p:cNvSpPr/>
            <p:nvPr/>
          </p:nvSpPr>
          <p:spPr>
            <a:xfrm>
              <a:off x="3025665" y="1095441"/>
              <a:ext cx="197321" cy="166662"/>
            </a:xfrm>
            <a:prstGeom prst="ellipse">
              <a:avLst/>
            </a:prstGeom>
            <a:solidFill>
              <a:sysClr val="window" lastClr="FFFFFF"/>
            </a:solidFill>
            <a:ln w="19050" cap="flat" cmpd="sng" algn="ctr">
              <a:solidFill>
                <a:schemeClr val="bg1">
                  <a:lumMod val="50000"/>
                </a:schemeClr>
              </a:solidFill>
              <a:prstDash val="solid"/>
              <a:miter lim="800000"/>
              <a:headEnd type="none" w="med" len="med"/>
              <a:tailEnd type="none" w="med" len="med"/>
            </a:ln>
            <a:effectLst/>
          </p:spPr>
          <p:txBody>
            <a:bodyPr vert="horz" wrap="square" lIns="42828" tIns="21413" rIns="42828" bIns="21413" numCol="1" rtlCol="0" anchor="ctr" anchorCtr="0" compatLnSpc="1">
              <a:prstTxWarp prst="textNoShape">
                <a:avLst/>
              </a:prstTxWarp>
            </a:bodyPr>
            <a:lstStyle/>
            <a:p>
              <a:pPr algn="ctr" defTabSz="428241" eaLnBrk="0" fontAlgn="base" hangingPunct="0">
                <a:spcBef>
                  <a:spcPct val="0"/>
                </a:spcBef>
                <a:spcAft>
                  <a:spcPct val="0"/>
                </a:spcAft>
                <a:defRPr/>
              </a:pPr>
              <a:r>
                <a:rPr lang="en-US" sz="1000" b="1" kern="0" dirty="0">
                  <a:solidFill>
                    <a:srgbClr val="4A4B4D">
                      <a:lumMod val="50000"/>
                    </a:srgbClr>
                  </a:solidFill>
                  <a:cs typeface="Calibri" panose="020F0502020204030204" pitchFamily="34" charset="0"/>
                </a:rPr>
                <a:t>7</a:t>
              </a:r>
            </a:p>
          </p:txBody>
        </p:sp>
        <p:cxnSp>
          <p:nvCxnSpPr>
            <p:cNvPr id="103" name="Straight Arrow Connector 102">
              <a:extLst>
                <a:ext uri="{FF2B5EF4-FFF2-40B4-BE49-F238E27FC236}">
                  <a16:creationId xmlns:a16="http://schemas.microsoft.com/office/drawing/2014/main" id="{FFBC481E-D00E-4780-95C7-2437A2C013D2}"/>
                </a:ext>
              </a:extLst>
            </p:cNvPr>
            <p:cNvCxnSpPr>
              <a:cxnSpLocks/>
            </p:cNvCxnSpPr>
            <p:nvPr/>
          </p:nvCxnSpPr>
          <p:spPr>
            <a:xfrm flipH="1" flipV="1">
              <a:off x="7205831" y="4199698"/>
              <a:ext cx="1184829" cy="13917"/>
            </a:xfrm>
            <a:prstGeom prst="straightConnector1">
              <a:avLst/>
            </a:prstGeom>
            <a:ln w="12700">
              <a:solidFill>
                <a:srgbClr val="545B64"/>
              </a:solidFill>
              <a:headEnd type="triangle" w="med" len="sm"/>
              <a:tailEnd type="none" w="med" len="sm"/>
            </a:ln>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5DA40E20-B5F1-4C7E-AA5C-D42723B058E0}"/>
                </a:ext>
              </a:extLst>
            </p:cNvPr>
            <p:cNvSpPr/>
            <p:nvPr/>
          </p:nvSpPr>
          <p:spPr>
            <a:xfrm>
              <a:off x="10424397" y="1514895"/>
              <a:ext cx="1466497" cy="352544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000">
                <a:solidFill>
                  <a:sysClr val="windowText" lastClr="000000"/>
                </a:solidFill>
              </a:endParaRPr>
            </a:p>
          </p:txBody>
        </p:sp>
        <p:sp>
          <p:nvSpPr>
            <p:cNvPr id="110" name="Rectangle 109">
              <a:extLst>
                <a:ext uri="{FF2B5EF4-FFF2-40B4-BE49-F238E27FC236}">
                  <a16:creationId xmlns:a16="http://schemas.microsoft.com/office/drawing/2014/main" id="{8C3848A0-FE7C-437D-AFE4-CFABA950BE5B}"/>
                </a:ext>
              </a:extLst>
            </p:cNvPr>
            <p:cNvSpPr/>
            <p:nvPr/>
          </p:nvSpPr>
          <p:spPr>
            <a:xfrm>
              <a:off x="2144285" y="2992151"/>
              <a:ext cx="697266" cy="243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t>AWS Glue</a:t>
              </a:r>
            </a:p>
          </p:txBody>
        </p:sp>
        <p:sp>
          <p:nvSpPr>
            <p:cNvPr id="111" name="TextBox 110">
              <a:extLst>
                <a:ext uri="{FF2B5EF4-FFF2-40B4-BE49-F238E27FC236}">
                  <a16:creationId xmlns:a16="http://schemas.microsoft.com/office/drawing/2014/main" id="{099C65AC-969C-4F05-B126-0060C041E3BD}"/>
                </a:ext>
              </a:extLst>
            </p:cNvPr>
            <p:cNvSpPr txBox="1"/>
            <p:nvPr/>
          </p:nvSpPr>
          <p:spPr>
            <a:xfrm>
              <a:off x="8878232" y="2564762"/>
              <a:ext cx="394397" cy="234537"/>
            </a:xfrm>
            <a:prstGeom prst="rect">
              <a:avLst/>
            </a:prstGeom>
            <a:noFill/>
          </p:spPr>
          <p:txBody>
            <a:bodyPr wrap="square" rtlCol="0">
              <a:spAutoFit/>
            </a:bodyPr>
            <a:lstStyle/>
            <a:p>
              <a:pPr algn="ctr" defTabSz="754380"/>
              <a:r>
                <a:rPr lang="en-US" sz="1000">
                  <a:solidFill>
                    <a:prstClr val="black"/>
                  </a:solidFill>
                </a:rPr>
                <a:t>S3</a:t>
              </a:r>
            </a:p>
          </p:txBody>
        </p:sp>
        <p:cxnSp>
          <p:nvCxnSpPr>
            <p:cNvPr id="117" name="Straight Arrow Connector 116">
              <a:extLst>
                <a:ext uri="{FF2B5EF4-FFF2-40B4-BE49-F238E27FC236}">
                  <a16:creationId xmlns:a16="http://schemas.microsoft.com/office/drawing/2014/main" id="{880AFF41-67AC-46A7-A2C1-E6652FDCDA3D}"/>
                </a:ext>
              </a:extLst>
            </p:cNvPr>
            <p:cNvCxnSpPr>
              <a:cxnSpLocks/>
            </p:cNvCxnSpPr>
            <p:nvPr/>
          </p:nvCxnSpPr>
          <p:spPr>
            <a:xfrm flipH="1">
              <a:off x="9740434" y="2374713"/>
              <a:ext cx="665670" cy="0"/>
            </a:xfrm>
            <a:prstGeom prst="straightConnector1">
              <a:avLst/>
            </a:prstGeom>
            <a:ln w="12700">
              <a:solidFill>
                <a:srgbClr val="545B64"/>
              </a:solidFill>
              <a:headEnd type="triangle"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2E7A0E93-5688-430E-967B-6C4684A26DD1}"/>
                </a:ext>
              </a:extLst>
            </p:cNvPr>
            <p:cNvCxnSpPr>
              <a:cxnSpLocks/>
            </p:cNvCxnSpPr>
            <p:nvPr/>
          </p:nvCxnSpPr>
          <p:spPr>
            <a:xfrm>
              <a:off x="2467954" y="3236742"/>
              <a:ext cx="0" cy="173424"/>
            </a:xfrm>
            <a:prstGeom prst="straightConnector1">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E5E173D5-5891-404D-8B2D-E7BFD1F84E50}"/>
                </a:ext>
              </a:extLst>
            </p:cNvPr>
            <p:cNvCxnSpPr>
              <a:cxnSpLocks/>
            </p:cNvCxnSpPr>
            <p:nvPr/>
          </p:nvCxnSpPr>
          <p:spPr>
            <a:xfrm>
              <a:off x="2482011" y="2783796"/>
              <a:ext cx="0" cy="173424"/>
            </a:xfrm>
            <a:prstGeom prst="straightConnector1">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4F549FE4-19C3-49D5-8935-1C1A98D33806}"/>
                </a:ext>
              </a:extLst>
            </p:cNvPr>
            <p:cNvCxnSpPr>
              <a:cxnSpLocks/>
              <a:stCxn id="125" idx="0"/>
            </p:cNvCxnSpPr>
            <p:nvPr/>
          </p:nvCxnSpPr>
          <p:spPr>
            <a:xfrm flipH="1">
              <a:off x="8644439" y="2845392"/>
              <a:ext cx="9815" cy="488134"/>
            </a:xfrm>
            <a:prstGeom prst="straightConnector1">
              <a:avLst/>
            </a:prstGeom>
            <a:ln w="12700">
              <a:solidFill>
                <a:srgbClr val="545B64"/>
              </a:solidFill>
              <a:headEnd type="triangle" w="med" len="sm"/>
              <a:tailEnd type="none" w="med" len="sm"/>
            </a:ln>
          </p:spPr>
          <p:style>
            <a:lnRef idx="1">
              <a:schemeClr val="accent1"/>
            </a:lnRef>
            <a:fillRef idx="0">
              <a:schemeClr val="accent1"/>
            </a:fillRef>
            <a:effectRef idx="0">
              <a:schemeClr val="accent1"/>
            </a:effectRef>
            <a:fontRef idx="minor">
              <a:schemeClr val="tx1"/>
            </a:fontRef>
          </p:style>
        </p:cxnSp>
        <p:pic>
          <p:nvPicPr>
            <p:cNvPr id="123" name="Graphic 9">
              <a:extLst>
                <a:ext uri="{FF2B5EF4-FFF2-40B4-BE49-F238E27FC236}">
                  <a16:creationId xmlns:a16="http://schemas.microsoft.com/office/drawing/2014/main" id="{0C3F523D-42A9-420C-BA85-7493B851637B}"/>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7871811" y="2874649"/>
              <a:ext cx="167691" cy="167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 name="Graphic 9">
              <a:extLst>
                <a:ext uri="{FF2B5EF4-FFF2-40B4-BE49-F238E27FC236}">
                  <a16:creationId xmlns:a16="http://schemas.microsoft.com/office/drawing/2014/main" id="{BBF0566A-58D4-438B-8F45-761E4CE7FB87}"/>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9284724" y="2880408"/>
              <a:ext cx="167691" cy="167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TextBox 124">
              <a:extLst>
                <a:ext uri="{FF2B5EF4-FFF2-40B4-BE49-F238E27FC236}">
                  <a16:creationId xmlns:a16="http://schemas.microsoft.com/office/drawing/2014/main" id="{06024123-D901-4EE8-A674-882904EE8644}"/>
                </a:ext>
              </a:extLst>
            </p:cNvPr>
            <p:cNvSpPr txBox="1"/>
            <p:nvPr/>
          </p:nvSpPr>
          <p:spPr>
            <a:xfrm>
              <a:off x="8272574" y="2845392"/>
              <a:ext cx="763360" cy="230832"/>
            </a:xfrm>
            <a:prstGeom prst="rect">
              <a:avLst/>
            </a:prstGeom>
            <a:noFill/>
          </p:spPr>
          <p:txBody>
            <a:bodyPr wrap="square" rtlCol="0">
              <a:noAutofit/>
            </a:bodyPr>
            <a:lstStyle/>
            <a:p>
              <a:pPr algn="ctr" defTabSz="754380"/>
              <a:r>
                <a:rPr lang="en-US" sz="900" dirty="0">
                  <a:solidFill>
                    <a:prstClr val="black"/>
                  </a:solidFill>
                  <a:latin typeface="Calibri" panose="020F0502020204030204"/>
                </a:rPr>
                <a:t>Glue Jobs</a:t>
              </a:r>
              <a:endParaRPr lang="en-US" sz="800" dirty="0">
                <a:solidFill>
                  <a:prstClr val="black"/>
                </a:solidFill>
                <a:latin typeface="Calibri" panose="020F0502020204030204"/>
              </a:endParaRPr>
            </a:p>
          </p:txBody>
        </p:sp>
        <p:sp>
          <p:nvSpPr>
            <p:cNvPr id="48" name="TextBox 47">
              <a:extLst>
                <a:ext uri="{FF2B5EF4-FFF2-40B4-BE49-F238E27FC236}">
                  <a16:creationId xmlns:a16="http://schemas.microsoft.com/office/drawing/2014/main" id="{B08B57E3-0FA1-480A-949A-9CD4983BBD5E}"/>
                </a:ext>
              </a:extLst>
            </p:cNvPr>
            <p:cNvSpPr txBox="1"/>
            <p:nvPr/>
          </p:nvSpPr>
          <p:spPr>
            <a:xfrm>
              <a:off x="5537139" y="2694922"/>
              <a:ext cx="1043654" cy="380691"/>
            </a:xfrm>
            <a:prstGeom prst="rect">
              <a:avLst/>
            </a:prstGeom>
            <a:noFill/>
          </p:spPr>
          <p:txBody>
            <a:bodyPr wrap="square" rtlCol="0">
              <a:spAutoFit/>
            </a:bodyPr>
            <a:lstStyle/>
            <a:p>
              <a:pPr algn="ctr" defTabSz="754380"/>
              <a:r>
                <a:rPr lang="en-US" sz="1000" dirty="0">
                  <a:solidFill>
                    <a:prstClr val="black"/>
                  </a:solidFill>
                </a:rPr>
                <a:t>Analysis</a:t>
              </a:r>
            </a:p>
            <a:p>
              <a:pPr algn="ctr" defTabSz="754380"/>
              <a:r>
                <a:rPr lang="en-US" sz="1000" dirty="0">
                  <a:solidFill>
                    <a:prstClr val="black"/>
                  </a:solidFill>
                </a:rPr>
                <a:t> Data</a:t>
              </a:r>
            </a:p>
          </p:txBody>
        </p:sp>
        <p:cxnSp>
          <p:nvCxnSpPr>
            <p:cNvPr id="113" name="Straight Arrow Connector 112">
              <a:extLst>
                <a:ext uri="{FF2B5EF4-FFF2-40B4-BE49-F238E27FC236}">
                  <a16:creationId xmlns:a16="http://schemas.microsoft.com/office/drawing/2014/main" id="{E2E95FB1-1A1D-4D19-82FC-203EEE1855D5}"/>
                </a:ext>
              </a:extLst>
            </p:cNvPr>
            <p:cNvCxnSpPr>
              <a:cxnSpLocks/>
            </p:cNvCxnSpPr>
            <p:nvPr/>
          </p:nvCxnSpPr>
          <p:spPr>
            <a:xfrm flipH="1" flipV="1">
              <a:off x="3343195" y="4253431"/>
              <a:ext cx="2877953" cy="14149"/>
            </a:xfrm>
            <a:prstGeom prst="straightConnector1">
              <a:avLst/>
            </a:prstGeom>
            <a:ln w="12700">
              <a:solidFill>
                <a:srgbClr val="545B64"/>
              </a:solidFill>
              <a:headEnd type="triangle" w="med" len="sm"/>
              <a:tailEnd type="none" w="med" len="sm"/>
            </a:ln>
          </p:spPr>
          <p:style>
            <a:lnRef idx="1">
              <a:schemeClr val="accent1"/>
            </a:lnRef>
            <a:fillRef idx="0">
              <a:schemeClr val="accent1"/>
            </a:fillRef>
            <a:effectRef idx="0">
              <a:schemeClr val="accent1"/>
            </a:effectRef>
            <a:fontRef idx="minor">
              <a:schemeClr val="tx1"/>
            </a:fontRef>
          </p:style>
        </p:cxnSp>
        <p:sp>
          <p:nvSpPr>
            <p:cNvPr id="115" name="Oval 114">
              <a:extLst>
                <a:ext uri="{FF2B5EF4-FFF2-40B4-BE49-F238E27FC236}">
                  <a16:creationId xmlns:a16="http://schemas.microsoft.com/office/drawing/2014/main" id="{A02026A5-5708-4BCD-A062-2D4C77E32E1D}"/>
                </a:ext>
              </a:extLst>
            </p:cNvPr>
            <p:cNvSpPr/>
            <p:nvPr/>
          </p:nvSpPr>
          <p:spPr>
            <a:xfrm>
              <a:off x="3725444" y="2255702"/>
              <a:ext cx="179568" cy="207851"/>
            </a:xfrm>
            <a:prstGeom prst="ellipse">
              <a:avLst/>
            </a:prstGeom>
            <a:solidFill>
              <a:sysClr val="window" lastClr="FFFFFF"/>
            </a:solidFill>
            <a:ln w="19050" cap="flat" cmpd="sng" algn="ctr">
              <a:solidFill>
                <a:schemeClr val="bg1">
                  <a:lumMod val="50000"/>
                </a:schemeClr>
              </a:solidFill>
              <a:prstDash val="solid"/>
              <a:miter lim="800000"/>
              <a:headEnd type="none" w="med" len="med"/>
              <a:tailEnd type="none" w="med" len="med"/>
            </a:ln>
            <a:effectLst/>
          </p:spPr>
          <p:txBody>
            <a:bodyPr vert="horz" wrap="square" lIns="42828" tIns="21413" rIns="42828" bIns="21413" numCol="1" rtlCol="0" anchor="ctr" anchorCtr="0" compatLnSpc="1">
              <a:prstTxWarp prst="textNoShape">
                <a:avLst/>
              </a:prstTxWarp>
            </a:bodyPr>
            <a:lstStyle/>
            <a:p>
              <a:pPr algn="ctr" defTabSz="428241" eaLnBrk="0" fontAlgn="base" hangingPunct="0">
                <a:spcBef>
                  <a:spcPct val="0"/>
                </a:spcBef>
                <a:spcAft>
                  <a:spcPct val="0"/>
                </a:spcAft>
                <a:defRPr/>
              </a:pPr>
              <a:r>
                <a:rPr lang="en-US" sz="1000" b="1" kern="0" dirty="0">
                  <a:solidFill>
                    <a:srgbClr val="4A4B4D">
                      <a:lumMod val="50000"/>
                    </a:srgbClr>
                  </a:solidFill>
                  <a:cs typeface="Calibri" panose="020F0502020204030204" pitchFamily="34" charset="0"/>
                </a:rPr>
                <a:t>3</a:t>
              </a:r>
            </a:p>
          </p:txBody>
        </p:sp>
      </p:grpSp>
      <p:pic>
        <p:nvPicPr>
          <p:cNvPr id="134" name="Picture 133">
            <a:extLst>
              <a:ext uri="{FF2B5EF4-FFF2-40B4-BE49-F238E27FC236}">
                <a16:creationId xmlns:a16="http://schemas.microsoft.com/office/drawing/2014/main" id="{FFD61532-BD0C-4500-A3A7-62D276A313C7}"/>
              </a:ext>
            </a:extLst>
          </p:cNvPr>
          <p:cNvPicPr>
            <a:picLocks noChangeAspect="1"/>
          </p:cNvPicPr>
          <p:nvPr/>
        </p:nvPicPr>
        <p:blipFill>
          <a:blip r:embed="rId24"/>
          <a:stretch>
            <a:fillRect/>
          </a:stretch>
        </p:blipFill>
        <p:spPr>
          <a:xfrm>
            <a:off x="191264" y="3903651"/>
            <a:ext cx="696116" cy="473566"/>
          </a:xfrm>
          <a:prstGeom prst="rect">
            <a:avLst/>
          </a:prstGeom>
        </p:spPr>
      </p:pic>
      <p:pic>
        <p:nvPicPr>
          <p:cNvPr id="135" name="Picture 134">
            <a:extLst>
              <a:ext uri="{FF2B5EF4-FFF2-40B4-BE49-F238E27FC236}">
                <a16:creationId xmlns:a16="http://schemas.microsoft.com/office/drawing/2014/main" id="{299AA299-7AD5-4829-8FAA-100340250B98}"/>
              </a:ext>
            </a:extLst>
          </p:cNvPr>
          <p:cNvPicPr>
            <a:picLocks noChangeAspect="1"/>
          </p:cNvPicPr>
          <p:nvPr/>
        </p:nvPicPr>
        <p:blipFill>
          <a:blip r:embed="rId25">
            <a:extLst>
              <a:ext uri="{BEBA8EAE-BF5A-486C-A8C5-ECC9F3942E4B}">
                <a14:imgProps xmlns:a14="http://schemas.microsoft.com/office/drawing/2010/main">
                  <a14:imgLayer r:embed="rId26">
                    <a14:imgEffect>
                      <a14:backgroundRemoval t="10000" b="90000" l="10000" r="90000"/>
                    </a14:imgEffect>
                  </a14:imgLayer>
                </a14:imgProps>
              </a:ext>
            </a:extLst>
          </a:blip>
          <a:stretch>
            <a:fillRect/>
          </a:stretch>
        </p:blipFill>
        <p:spPr>
          <a:xfrm>
            <a:off x="55022" y="1513124"/>
            <a:ext cx="999932" cy="999932"/>
          </a:xfrm>
          <a:prstGeom prst="rect">
            <a:avLst/>
          </a:prstGeom>
        </p:spPr>
      </p:pic>
      <p:pic>
        <p:nvPicPr>
          <p:cNvPr id="136" name="Picture 135">
            <a:extLst>
              <a:ext uri="{FF2B5EF4-FFF2-40B4-BE49-F238E27FC236}">
                <a16:creationId xmlns:a16="http://schemas.microsoft.com/office/drawing/2014/main" id="{27C971C8-69DE-408F-921E-6D4841AB619D}"/>
              </a:ext>
            </a:extLst>
          </p:cNvPr>
          <p:cNvPicPr>
            <a:picLocks noChangeAspect="1"/>
          </p:cNvPicPr>
          <p:nvPr/>
        </p:nvPicPr>
        <p:blipFill>
          <a:blip r:embed="rId27"/>
          <a:stretch>
            <a:fillRect/>
          </a:stretch>
        </p:blipFill>
        <p:spPr>
          <a:xfrm>
            <a:off x="10585806" y="1974905"/>
            <a:ext cx="1245259" cy="3084496"/>
          </a:xfrm>
          <a:prstGeom prst="rect">
            <a:avLst/>
          </a:prstGeom>
        </p:spPr>
      </p:pic>
      <p:sp>
        <p:nvSpPr>
          <p:cNvPr id="138" name="TextBox 137">
            <a:extLst>
              <a:ext uri="{FF2B5EF4-FFF2-40B4-BE49-F238E27FC236}">
                <a16:creationId xmlns:a16="http://schemas.microsoft.com/office/drawing/2014/main" id="{31B6A5FC-AA5B-4293-BF68-C2441FEB8376}"/>
              </a:ext>
            </a:extLst>
          </p:cNvPr>
          <p:cNvSpPr txBox="1"/>
          <p:nvPr/>
        </p:nvSpPr>
        <p:spPr>
          <a:xfrm>
            <a:off x="372512" y="3700438"/>
            <a:ext cx="1224325" cy="246221"/>
          </a:xfrm>
          <a:prstGeom prst="rect">
            <a:avLst/>
          </a:prstGeom>
          <a:noFill/>
        </p:spPr>
        <p:txBody>
          <a:bodyPr wrap="square" rtlCol="0">
            <a:spAutoFit/>
          </a:bodyPr>
          <a:lstStyle/>
          <a:p>
            <a:pPr algn="r" defTabSz="754380"/>
            <a:r>
              <a:rPr lang="en-US" sz="1000" dirty="0">
                <a:solidFill>
                  <a:prstClr val="black"/>
                </a:solidFill>
              </a:rPr>
              <a:t>Fit Bit Monitor</a:t>
            </a:r>
          </a:p>
        </p:txBody>
      </p:sp>
      <p:pic>
        <p:nvPicPr>
          <p:cNvPr id="140" name="Picture 139">
            <a:extLst>
              <a:ext uri="{FF2B5EF4-FFF2-40B4-BE49-F238E27FC236}">
                <a16:creationId xmlns:a16="http://schemas.microsoft.com/office/drawing/2014/main" id="{20C7ADD4-4366-4501-8724-273FDE8C0941}"/>
              </a:ext>
            </a:extLst>
          </p:cNvPr>
          <p:cNvPicPr>
            <a:picLocks noChangeAspect="1"/>
          </p:cNvPicPr>
          <p:nvPr/>
        </p:nvPicPr>
        <p:blipFill>
          <a:blip r:embed="rId28"/>
          <a:stretch>
            <a:fillRect/>
          </a:stretch>
        </p:blipFill>
        <p:spPr>
          <a:xfrm>
            <a:off x="2716229" y="2397303"/>
            <a:ext cx="481146" cy="471123"/>
          </a:xfrm>
          <a:prstGeom prst="rect">
            <a:avLst/>
          </a:prstGeom>
        </p:spPr>
      </p:pic>
      <p:sp>
        <p:nvSpPr>
          <p:cNvPr id="141" name="TextBox 140">
            <a:extLst>
              <a:ext uri="{FF2B5EF4-FFF2-40B4-BE49-F238E27FC236}">
                <a16:creationId xmlns:a16="http://schemas.microsoft.com/office/drawing/2014/main" id="{C3D1B831-C0BD-4805-A0DF-8C1292FE3A29}"/>
              </a:ext>
            </a:extLst>
          </p:cNvPr>
          <p:cNvSpPr txBox="1"/>
          <p:nvPr/>
        </p:nvSpPr>
        <p:spPr>
          <a:xfrm>
            <a:off x="2422071" y="2210716"/>
            <a:ext cx="1138418" cy="246221"/>
          </a:xfrm>
          <a:prstGeom prst="rect">
            <a:avLst/>
          </a:prstGeom>
          <a:noFill/>
        </p:spPr>
        <p:txBody>
          <a:bodyPr wrap="square" rtlCol="0">
            <a:spAutoFit/>
          </a:bodyPr>
          <a:lstStyle/>
          <a:p>
            <a:pPr algn="ctr" defTabSz="754380"/>
            <a:r>
              <a:rPr lang="en-US" sz="1000" dirty="0">
                <a:solidFill>
                  <a:prstClr val="black"/>
                </a:solidFill>
              </a:rPr>
              <a:t>Kinesis</a:t>
            </a:r>
          </a:p>
        </p:txBody>
      </p:sp>
      <p:pic>
        <p:nvPicPr>
          <p:cNvPr id="242" name="Picture 241">
            <a:extLst>
              <a:ext uri="{FF2B5EF4-FFF2-40B4-BE49-F238E27FC236}">
                <a16:creationId xmlns:a16="http://schemas.microsoft.com/office/drawing/2014/main" id="{696C64E4-D3C6-4199-9D93-60098FEC7A2B}"/>
              </a:ext>
            </a:extLst>
          </p:cNvPr>
          <p:cNvPicPr>
            <a:picLocks noChangeAspect="1"/>
          </p:cNvPicPr>
          <p:nvPr/>
        </p:nvPicPr>
        <p:blipFill>
          <a:blip r:embed="rId28"/>
          <a:stretch>
            <a:fillRect/>
          </a:stretch>
        </p:blipFill>
        <p:spPr>
          <a:xfrm>
            <a:off x="6291214" y="3204180"/>
            <a:ext cx="481146" cy="471123"/>
          </a:xfrm>
          <a:prstGeom prst="rect">
            <a:avLst/>
          </a:prstGeom>
        </p:spPr>
      </p:pic>
      <p:pic>
        <p:nvPicPr>
          <p:cNvPr id="243" name="Graphic 242">
            <a:extLst>
              <a:ext uri="{FF2B5EF4-FFF2-40B4-BE49-F238E27FC236}">
                <a16:creationId xmlns:a16="http://schemas.microsoft.com/office/drawing/2014/main" id="{6E687D65-0ADE-4158-828A-902FE46C24D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29678" y="3188102"/>
            <a:ext cx="466119" cy="413011"/>
          </a:xfrm>
          <a:prstGeom prst="rect">
            <a:avLst/>
          </a:prstGeom>
        </p:spPr>
      </p:pic>
      <p:sp>
        <p:nvSpPr>
          <p:cNvPr id="247" name="TextBox 246">
            <a:extLst>
              <a:ext uri="{FF2B5EF4-FFF2-40B4-BE49-F238E27FC236}">
                <a16:creationId xmlns:a16="http://schemas.microsoft.com/office/drawing/2014/main" id="{C5121DDB-A360-4E84-9F0C-9396465878C5}"/>
              </a:ext>
            </a:extLst>
          </p:cNvPr>
          <p:cNvSpPr txBox="1"/>
          <p:nvPr/>
        </p:nvSpPr>
        <p:spPr>
          <a:xfrm>
            <a:off x="6958779" y="4016827"/>
            <a:ext cx="1406394" cy="246221"/>
          </a:xfrm>
          <a:prstGeom prst="rect">
            <a:avLst/>
          </a:prstGeom>
          <a:noFill/>
        </p:spPr>
        <p:txBody>
          <a:bodyPr wrap="square" rtlCol="0">
            <a:spAutoFit/>
          </a:bodyPr>
          <a:lstStyle/>
          <a:p>
            <a:pPr algn="r" defTabSz="754380"/>
            <a:r>
              <a:rPr lang="en-US" sz="1000" b="1" dirty="0">
                <a:solidFill>
                  <a:prstClr val="black"/>
                </a:solidFill>
              </a:rPr>
              <a:t>For every record</a:t>
            </a:r>
          </a:p>
        </p:txBody>
      </p:sp>
      <p:sp>
        <p:nvSpPr>
          <p:cNvPr id="248" name="TextBox 247">
            <a:extLst>
              <a:ext uri="{FF2B5EF4-FFF2-40B4-BE49-F238E27FC236}">
                <a16:creationId xmlns:a16="http://schemas.microsoft.com/office/drawing/2014/main" id="{98AE7D57-5287-4A98-BF56-C36DABB7DF75}"/>
              </a:ext>
            </a:extLst>
          </p:cNvPr>
          <p:cNvSpPr txBox="1"/>
          <p:nvPr/>
        </p:nvSpPr>
        <p:spPr>
          <a:xfrm>
            <a:off x="8252674" y="4277675"/>
            <a:ext cx="1138418" cy="246221"/>
          </a:xfrm>
          <a:prstGeom prst="rect">
            <a:avLst/>
          </a:prstGeom>
          <a:noFill/>
        </p:spPr>
        <p:txBody>
          <a:bodyPr wrap="square" rtlCol="0">
            <a:spAutoFit/>
          </a:bodyPr>
          <a:lstStyle/>
          <a:p>
            <a:pPr algn="ctr" defTabSz="754380"/>
            <a:r>
              <a:rPr lang="en-US" sz="1000" dirty="0">
                <a:solidFill>
                  <a:prstClr val="black"/>
                </a:solidFill>
              </a:rPr>
              <a:t>Lamda</a:t>
            </a:r>
          </a:p>
        </p:txBody>
      </p:sp>
      <p:sp>
        <p:nvSpPr>
          <p:cNvPr id="260" name="Rectangle 259">
            <a:extLst>
              <a:ext uri="{FF2B5EF4-FFF2-40B4-BE49-F238E27FC236}">
                <a16:creationId xmlns:a16="http://schemas.microsoft.com/office/drawing/2014/main" id="{472393A8-9163-4EC2-AC9A-CD09E3EA2334}"/>
              </a:ext>
            </a:extLst>
          </p:cNvPr>
          <p:cNvSpPr/>
          <p:nvPr/>
        </p:nvSpPr>
        <p:spPr>
          <a:xfrm>
            <a:off x="3992332" y="1854832"/>
            <a:ext cx="1740444" cy="32686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000">
              <a:solidFill>
                <a:sysClr val="windowText" lastClr="000000"/>
              </a:solidFill>
            </a:endParaRPr>
          </a:p>
        </p:txBody>
      </p:sp>
      <p:pic>
        <p:nvPicPr>
          <p:cNvPr id="143" name="Picture 142">
            <a:extLst>
              <a:ext uri="{FF2B5EF4-FFF2-40B4-BE49-F238E27FC236}">
                <a16:creationId xmlns:a16="http://schemas.microsoft.com/office/drawing/2014/main" id="{7C7DA53B-CF4C-4CE5-8431-6D5997FFEDE1}"/>
              </a:ext>
            </a:extLst>
          </p:cNvPr>
          <p:cNvPicPr>
            <a:picLocks noChangeAspect="1"/>
          </p:cNvPicPr>
          <p:nvPr/>
        </p:nvPicPr>
        <p:blipFill>
          <a:blip r:embed="rId29"/>
          <a:stretch>
            <a:fillRect/>
          </a:stretch>
        </p:blipFill>
        <p:spPr>
          <a:xfrm>
            <a:off x="4668299" y="2407190"/>
            <a:ext cx="820565" cy="552478"/>
          </a:xfrm>
          <a:prstGeom prst="rect">
            <a:avLst/>
          </a:prstGeom>
        </p:spPr>
      </p:pic>
      <p:pic>
        <p:nvPicPr>
          <p:cNvPr id="149" name="Picture 148">
            <a:extLst>
              <a:ext uri="{FF2B5EF4-FFF2-40B4-BE49-F238E27FC236}">
                <a16:creationId xmlns:a16="http://schemas.microsoft.com/office/drawing/2014/main" id="{2DA4ADAD-658F-4C2D-8ACD-85A0C26404BC}"/>
              </a:ext>
            </a:extLst>
          </p:cNvPr>
          <p:cNvPicPr>
            <a:picLocks noChangeAspect="1"/>
          </p:cNvPicPr>
          <p:nvPr/>
        </p:nvPicPr>
        <p:blipFill>
          <a:blip r:embed="rId30"/>
          <a:stretch>
            <a:fillRect/>
          </a:stretch>
        </p:blipFill>
        <p:spPr>
          <a:xfrm>
            <a:off x="4377003" y="1888908"/>
            <a:ext cx="1291254" cy="617822"/>
          </a:xfrm>
          <a:prstGeom prst="rect">
            <a:avLst/>
          </a:prstGeom>
        </p:spPr>
      </p:pic>
      <p:pic>
        <p:nvPicPr>
          <p:cNvPr id="156" name="Picture 2" descr="Finding Rover and other apps are using facial recognition on dogs.">
            <a:extLst>
              <a:ext uri="{FF2B5EF4-FFF2-40B4-BE49-F238E27FC236}">
                <a16:creationId xmlns:a16="http://schemas.microsoft.com/office/drawing/2014/main" id="{BC6D76B5-C7B8-444A-8280-3FF27AE7A6E8}"/>
              </a:ext>
            </a:extLst>
          </p:cNvPr>
          <p:cNvPicPr>
            <a:picLocks noChangeAspect="1" noChangeArrowheads="1"/>
          </p:cNvPicPr>
          <p:nvPr/>
        </p:nvPicPr>
        <p:blipFill rotWithShape="1">
          <a:blip r:embed="rId31">
            <a:extLst>
              <a:ext uri="{28A0092B-C50C-407E-A947-70E740481C1C}">
                <a14:useLocalDpi xmlns:a14="http://schemas.microsoft.com/office/drawing/2010/main" val="0"/>
              </a:ext>
            </a:extLst>
          </a:blip>
          <a:srcRect l="8610" t="472" r="23846"/>
          <a:stretch/>
        </p:blipFill>
        <p:spPr bwMode="auto">
          <a:xfrm>
            <a:off x="4728580" y="3517176"/>
            <a:ext cx="806142" cy="570608"/>
          </a:xfrm>
          <a:prstGeom prst="rect">
            <a:avLst/>
          </a:prstGeom>
          <a:noFill/>
          <a:extLst>
            <a:ext uri="{909E8E84-426E-40DD-AFC4-6F175D3DCCD1}">
              <a14:hiddenFill xmlns:a14="http://schemas.microsoft.com/office/drawing/2010/main">
                <a:solidFill>
                  <a:srgbClr val="FFFFFF"/>
                </a:solidFill>
              </a14:hiddenFill>
            </a:ext>
          </a:extLst>
        </p:spPr>
      </p:pic>
      <p:cxnSp>
        <p:nvCxnSpPr>
          <p:cNvPr id="154" name="Straight Arrow Connector 153">
            <a:extLst>
              <a:ext uri="{FF2B5EF4-FFF2-40B4-BE49-F238E27FC236}">
                <a16:creationId xmlns:a16="http://schemas.microsoft.com/office/drawing/2014/main" id="{F116590C-5BCE-4F11-8CAD-E2854084BEBD}"/>
              </a:ext>
            </a:extLst>
          </p:cNvPr>
          <p:cNvCxnSpPr>
            <a:cxnSpLocks/>
          </p:cNvCxnSpPr>
          <p:nvPr/>
        </p:nvCxnSpPr>
        <p:spPr>
          <a:xfrm flipH="1">
            <a:off x="3375524" y="3726607"/>
            <a:ext cx="623283" cy="3395"/>
          </a:xfrm>
          <a:prstGeom prst="straightConnector1">
            <a:avLst/>
          </a:prstGeom>
          <a:ln w="12700">
            <a:solidFill>
              <a:srgbClr val="545B64"/>
            </a:solidFill>
            <a:headEnd type="triangle" w="med" len="sm"/>
            <a:tailEnd type="none" w="med" len="sm"/>
          </a:ln>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969F7122-06BC-48A1-974C-BA026D2BF3C4}"/>
              </a:ext>
            </a:extLst>
          </p:cNvPr>
          <p:cNvSpPr txBox="1"/>
          <p:nvPr/>
        </p:nvSpPr>
        <p:spPr>
          <a:xfrm>
            <a:off x="3888828" y="4143074"/>
            <a:ext cx="1406394" cy="246221"/>
          </a:xfrm>
          <a:prstGeom prst="rect">
            <a:avLst/>
          </a:prstGeom>
          <a:noFill/>
        </p:spPr>
        <p:txBody>
          <a:bodyPr wrap="square" rtlCol="0">
            <a:spAutoFit/>
          </a:bodyPr>
          <a:lstStyle/>
          <a:p>
            <a:pPr algn="r" defTabSz="754380"/>
            <a:r>
              <a:rPr lang="en-US" sz="1000" b="1" dirty="0">
                <a:solidFill>
                  <a:prstClr val="black"/>
                </a:solidFill>
              </a:rPr>
              <a:t>Pet Rekognition </a:t>
            </a:r>
          </a:p>
        </p:txBody>
      </p:sp>
      <p:cxnSp>
        <p:nvCxnSpPr>
          <p:cNvPr id="157" name="Straight Arrow Connector 156">
            <a:extLst>
              <a:ext uri="{FF2B5EF4-FFF2-40B4-BE49-F238E27FC236}">
                <a16:creationId xmlns:a16="http://schemas.microsoft.com/office/drawing/2014/main" id="{E295BDB0-9D62-475A-9AC4-EF565B40D727}"/>
              </a:ext>
            </a:extLst>
          </p:cNvPr>
          <p:cNvCxnSpPr>
            <a:cxnSpLocks/>
          </p:cNvCxnSpPr>
          <p:nvPr/>
        </p:nvCxnSpPr>
        <p:spPr>
          <a:xfrm flipH="1">
            <a:off x="5445906" y="2585273"/>
            <a:ext cx="744725" cy="0"/>
          </a:xfrm>
          <a:prstGeom prst="straightConnector1">
            <a:avLst/>
          </a:prstGeom>
          <a:ln w="12700">
            <a:solidFill>
              <a:srgbClr val="545B64"/>
            </a:solidFill>
            <a:headEnd type="triangle" w="med" len="sm"/>
            <a:tailEnd type="none" w="med" len="sm"/>
          </a:ln>
        </p:spPr>
        <p:style>
          <a:lnRef idx="1">
            <a:schemeClr val="accent1"/>
          </a:lnRef>
          <a:fillRef idx="0">
            <a:schemeClr val="accent1"/>
          </a:fillRef>
          <a:effectRef idx="0">
            <a:schemeClr val="accent1"/>
          </a:effectRef>
          <a:fontRef idx="minor">
            <a:schemeClr val="tx1"/>
          </a:fontRef>
        </p:style>
      </p:cxnSp>
      <p:pic>
        <p:nvPicPr>
          <p:cNvPr id="152" name="Picture 151">
            <a:extLst>
              <a:ext uri="{FF2B5EF4-FFF2-40B4-BE49-F238E27FC236}">
                <a16:creationId xmlns:a16="http://schemas.microsoft.com/office/drawing/2014/main" id="{CC814A01-BAEE-4133-90A1-EFFF44E79DC5}"/>
              </a:ext>
            </a:extLst>
          </p:cNvPr>
          <p:cNvPicPr>
            <a:picLocks noChangeAspect="1"/>
          </p:cNvPicPr>
          <p:nvPr/>
        </p:nvPicPr>
        <p:blipFill>
          <a:blip r:embed="rId32"/>
          <a:stretch>
            <a:fillRect/>
          </a:stretch>
        </p:blipFill>
        <p:spPr>
          <a:xfrm>
            <a:off x="4749394" y="2899432"/>
            <a:ext cx="889046" cy="127007"/>
          </a:xfrm>
          <a:prstGeom prst="rect">
            <a:avLst/>
          </a:prstGeom>
        </p:spPr>
      </p:pic>
      <p:cxnSp>
        <p:nvCxnSpPr>
          <p:cNvPr id="261" name="Straight Arrow Connector 260">
            <a:extLst>
              <a:ext uri="{FF2B5EF4-FFF2-40B4-BE49-F238E27FC236}">
                <a16:creationId xmlns:a16="http://schemas.microsoft.com/office/drawing/2014/main" id="{5A14A06E-3427-44FC-9B85-072992E66BB6}"/>
              </a:ext>
            </a:extLst>
          </p:cNvPr>
          <p:cNvCxnSpPr>
            <a:cxnSpLocks/>
          </p:cNvCxnSpPr>
          <p:nvPr/>
        </p:nvCxnSpPr>
        <p:spPr>
          <a:xfrm>
            <a:off x="5078581" y="3003035"/>
            <a:ext cx="7995" cy="486121"/>
          </a:xfrm>
          <a:prstGeom prst="straightConnector1">
            <a:avLst/>
          </a:prstGeom>
          <a:ln w="12700">
            <a:solidFill>
              <a:srgbClr val="545B64"/>
            </a:solidFill>
            <a:headEnd type="triangle" w="med" len="sm"/>
            <a:tailEnd type="none" w="med" len="sm"/>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A18E7415-45DE-4798-A31C-88406F374978}"/>
              </a:ext>
            </a:extLst>
          </p:cNvPr>
          <p:cNvSpPr txBox="1"/>
          <p:nvPr/>
        </p:nvSpPr>
        <p:spPr>
          <a:xfrm>
            <a:off x="3332827" y="2821093"/>
            <a:ext cx="1406394" cy="246221"/>
          </a:xfrm>
          <a:prstGeom prst="rect">
            <a:avLst/>
          </a:prstGeom>
          <a:noFill/>
        </p:spPr>
        <p:txBody>
          <a:bodyPr wrap="square" rtlCol="0">
            <a:spAutoFit/>
          </a:bodyPr>
          <a:lstStyle/>
          <a:p>
            <a:pPr algn="r" defTabSz="754380"/>
            <a:r>
              <a:rPr lang="en-US" sz="1000" dirty="0">
                <a:solidFill>
                  <a:prstClr val="black"/>
                </a:solidFill>
              </a:rPr>
              <a:t>Video Stream</a:t>
            </a:r>
          </a:p>
        </p:txBody>
      </p:sp>
      <p:cxnSp>
        <p:nvCxnSpPr>
          <p:cNvPr id="274" name="Straight Arrow Connector 273">
            <a:extLst>
              <a:ext uri="{FF2B5EF4-FFF2-40B4-BE49-F238E27FC236}">
                <a16:creationId xmlns:a16="http://schemas.microsoft.com/office/drawing/2014/main" id="{B32AF508-FD44-4AAC-80E1-3F23DB1DCCF9}"/>
              </a:ext>
            </a:extLst>
          </p:cNvPr>
          <p:cNvCxnSpPr>
            <a:cxnSpLocks/>
            <a:stCxn id="143" idx="1"/>
          </p:cNvCxnSpPr>
          <p:nvPr/>
        </p:nvCxnSpPr>
        <p:spPr>
          <a:xfrm flipH="1" flipV="1">
            <a:off x="3393444" y="2658092"/>
            <a:ext cx="1274855" cy="25337"/>
          </a:xfrm>
          <a:prstGeom prst="straightConnector1">
            <a:avLst/>
          </a:prstGeom>
          <a:ln w="12700">
            <a:solidFill>
              <a:srgbClr val="545B64"/>
            </a:solidFill>
            <a:headEnd type="triangle" w="med" len="sm"/>
            <a:tailEnd type="none" w="med" len="sm"/>
          </a:ln>
        </p:spPr>
        <p:style>
          <a:lnRef idx="1">
            <a:schemeClr val="accent1"/>
          </a:lnRef>
          <a:fillRef idx="0">
            <a:schemeClr val="accent1"/>
          </a:fillRef>
          <a:effectRef idx="0">
            <a:schemeClr val="accent1"/>
          </a:effectRef>
          <a:fontRef idx="minor">
            <a:schemeClr val="tx1"/>
          </a:fontRef>
        </p:style>
      </p:cxnSp>
      <p:sp>
        <p:nvSpPr>
          <p:cNvPr id="281" name="Oval 280">
            <a:extLst>
              <a:ext uri="{FF2B5EF4-FFF2-40B4-BE49-F238E27FC236}">
                <a16:creationId xmlns:a16="http://schemas.microsoft.com/office/drawing/2014/main" id="{2A47B949-0982-466A-861B-302AB5A0F358}"/>
              </a:ext>
            </a:extLst>
          </p:cNvPr>
          <p:cNvSpPr/>
          <p:nvPr/>
        </p:nvSpPr>
        <p:spPr>
          <a:xfrm>
            <a:off x="10576671" y="1724983"/>
            <a:ext cx="197321" cy="175163"/>
          </a:xfrm>
          <a:prstGeom prst="ellipse">
            <a:avLst/>
          </a:prstGeom>
          <a:solidFill>
            <a:sysClr val="window" lastClr="FFFFFF"/>
          </a:solidFill>
          <a:ln w="19050" cap="flat" cmpd="sng" algn="ctr">
            <a:solidFill>
              <a:schemeClr val="bg1">
                <a:lumMod val="50000"/>
              </a:schemeClr>
            </a:solidFill>
            <a:prstDash val="solid"/>
            <a:miter lim="800000"/>
            <a:headEnd type="none" w="med" len="med"/>
            <a:tailEnd type="none" w="med" len="med"/>
          </a:ln>
          <a:effectLst/>
        </p:spPr>
        <p:txBody>
          <a:bodyPr vert="horz" wrap="square" lIns="42828" tIns="21413" rIns="42828" bIns="21413" numCol="1" rtlCol="0" anchor="ctr" anchorCtr="0" compatLnSpc="1">
            <a:prstTxWarp prst="textNoShape">
              <a:avLst/>
            </a:prstTxWarp>
          </a:bodyPr>
          <a:lstStyle/>
          <a:p>
            <a:pPr algn="ctr" defTabSz="428241" eaLnBrk="0" fontAlgn="base" hangingPunct="0">
              <a:spcBef>
                <a:spcPct val="0"/>
              </a:spcBef>
              <a:spcAft>
                <a:spcPct val="0"/>
              </a:spcAft>
              <a:defRPr/>
            </a:pPr>
            <a:r>
              <a:rPr lang="en-US" sz="1000" b="1" kern="0" dirty="0">
                <a:solidFill>
                  <a:srgbClr val="4A4B4D">
                    <a:lumMod val="50000"/>
                  </a:srgbClr>
                </a:solidFill>
                <a:cs typeface="Calibri" panose="020F0502020204030204" pitchFamily="34" charset="0"/>
              </a:rPr>
              <a:t>8</a:t>
            </a:r>
          </a:p>
        </p:txBody>
      </p:sp>
      <p:sp>
        <p:nvSpPr>
          <p:cNvPr id="282" name="TextBox 281">
            <a:extLst>
              <a:ext uri="{FF2B5EF4-FFF2-40B4-BE49-F238E27FC236}">
                <a16:creationId xmlns:a16="http://schemas.microsoft.com/office/drawing/2014/main" id="{C0AC5CBC-3F44-4334-A8CA-DE514AE06383}"/>
              </a:ext>
            </a:extLst>
          </p:cNvPr>
          <p:cNvSpPr txBox="1"/>
          <p:nvPr/>
        </p:nvSpPr>
        <p:spPr>
          <a:xfrm>
            <a:off x="9500131" y="2793563"/>
            <a:ext cx="1047662" cy="553998"/>
          </a:xfrm>
          <a:prstGeom prst="rect">
            <a:avLst/>
          </a:prstGeom>
          <a:noFill/>
        </p:spPr>
        <p:txBody>
          <a:bodyPr wrap="square" rtlCol="0">
            <a:spAutoFit/>
          </a:bodyPr>
          <a:lstStyle/>
          <a:p>
            <a:pPr algn="r" defTabSz="754380"/>
            <a:r>
              <a:rPr lang="en-US" sz="1000" b="1" dirty="0">
                <a:solidFill>
                  <a:prstClr val="black"/>
                </a:solidFill>
              </a:rPr>
              <a:t>Simple Notification system</a:t>
            </a:r>
          </a:p>
        </p:txBody>
      </p:sp>
    </p:spTree>
    <p:extLst>
      <p:ext uri="{BB962C8B-B14F-4D97-AF65-F5344CB8AC3E}">
        <p14:creationId xmlns:p14="http://schemas.microsoft.com/office/powerpoint/2010/main" val="179251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CA8FB6-0DB1-44F6-A742-1DFBF8EDFFFA}"/>
              </a:ext>
            </a:extLst>
          </p:cNvPr>
          <p:cNvSpPr>
            <a:spLocks noGrp="1"/>
          </p:cNvSpPr>
          <p:nvPr>
            <p:ph type="ctrTitle"/>
          </p:nvPr>
        </p:nvSpPr>
        <p:spPr/>
        <p:txBody>
          <a:bodyPr/>
          <a:lstStyle/>
          <a:p>
            <a:r>
              <a:rPr lang="en-IN" dirty="0"/>
              <a:t>Appendix</a:t>
            </a:r>
          </a:p>
        </p:txBody>
      </p:sp>
    </p:spTree>
    <p:extLst>
      <p:ext uri="{BB962C8B-B14F-4D97-AF65-F5344CB8AC3E}">
        <p14:creationId xmlns:p14="http://schemas.microsoft.com/office/powerpoint/2010/main" val="2240389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Pet Insurance current Market</a:t>
            </a:r>
          </a:p>
        </p:txBody>
      </p:sp>
      <p:sp>
        <p:nvSpPr>
          <p:cNvPr id="3" name="Content Placeholder 2"/>
          <p:cNvSpPr>
            <a:spLocks noGrp="1"/>
          </p:cNvSpPr>
          <p:nvPr>
            <p:ph sz="quarter" idx="13"/>
          </p:nvPr>
        </p:nvSpPr>
        <p:spPr>
          <a:xfrm>
            <a:off x="818267" y="779781"/>
            <a:ext cx="11222736" cy="4415367"/>
          </a:xfrm>
        </p:spPr>
        <p:txBody>
          <a:bodyPr>
            <a:normAutofit fontScale="62500" lnSpcReduction="20000"/>
          </a:bodyPr>
          <a:lstStyle/>
          <a:p>
            <a:r>
              <a:rPr lang="en-US" dirty="0"/>
              <a:t>What Is Pet Insurance?</a:t>
            </a:r>
          </a:p>
          <a:p>
            <a:r>
              <a:rPr lang="en-US" dirty="0"/>
              <a:t>Pet insurance typically provides coverage for the cost of care resulting from accidental injuries or unexpected illnesses for dogs, cats, and other household pets. Such incidents commonly include trauma from car accidents, cancer treatment, ingested poisons or objects, and degenerative conditions.</a:t>
            </a:r>
          </a:p>
          <a:p>
            <a:r>
              <a:rPr lang="en-US" dirty="0"/>
              <a:t>Pet insurance is not standardized. Currently, lawmakers are working on establishing appropriate regulatory standards for the pet insurance industry.</a:t>
            </a:r>
            <a:r>
              <a:rPr lang="en-US" baseline="30000" dirty="0"/>
              <a:t>11</a:t>
            </a:r>
            <a:r>
              <a:rPr lang="en-US" dirty="0"/>
              <a:t>﻿ Once you decide that you are interested in pet insurance, review what is included (or excluded) when you are making your policy selection, and see how the features protect your needs.</a:t>
            </a:r>
          </a:p>
          <a:p>
            <a:r>
              <a:rPr lang="en-US" dirty="0"/>
              <a:t>It is estimated that in 2020, over $30 billion will be spent on vet care and product sales.</a:t>
            </a:r>
            <a:r>
              <a:rPr lang="en-US" baseline="30000" dirty="0"/>
              <a:t>12</a:t>
            </a:r>
            <a:r>
              <a:rPr lang="en-US" dirty="0"/>
              <a:t>﻿ Pet insurance typically includes coverage for accidental injuries, unexpected illnesses (without previous history), and the associated tests or treatments required to heal your pet.</a:t>
            </a:r>
            <a:r>
              <a:rPr lang="en-US" baseline="30000" dirty="0"/>
              <a:t>13</a:t>
            </a:r>
            <a:r>
              <a:rPr lang="en-US" dirty="0"/>
              <a:t>﻿ </a:t>
            </a:r>
          </a:p>
          <a:p>
            <a:r>
              <a:rPr lang="en-US" dirty="0"/>
              <a:t>Coverage often includes:</a:t>
            </a:r>
          </a:p>
          <a:p>
            <a:r>
              <a:rPr lang="en-US" dirty="0"/>
              <a:t>Emergency room visits</a:t>
            </a:r>
          </a:p>
          <a:p>
            <a:r>
              <a:rPr lang="en-US" dirty="0"/>
              <a:t>X-rays, MRIs, and other diagnostic tests</a:t>
            </a:r>
          </a:p>
          <a:p>
            <a:r>
              <a:rPr lang="en-US" dirty="0"/>
              <a:t>Emergency surgeries</a:t>
            </a:r>
          </a:p>
          <a:p>
            <a:r>
              <a:rPr lang="en-US" dirty="0"/>
              <a:t>Cancer treatments</a:t>
            </a:r>
          </a:p>
          <a:p>
            <a:r>
              <a:rPr lang="en-US" dirty="0"/>
              <a:t>Some pet insurance plans provide access to vet consultations over the phone or via apps. These services may help save you money when you are unsure if something is a medical emergency or not.</a:t>
            </a:r>
          </a:p>
        </p:txBody>
      </p:sp>
      <p:sp>
        <p:nvSpPr>
          <p:cNvPr id="4" name="Footer Placeholder 3"/>
          <p:cNvSpPr>
            <a:spLocks noGrp="1"/>
          </p:cNvSpPr>
          <p:nvPr>
            <p:ph type="ftr" sz="quarter" idx="3"/>
          </p:nvPr>
        </p:nvSpPr>
        <p:spPr/>
        <p:txBody>
          <a:bodyPr/>
          <a:lstStyle/>
          <a:p>
            <a:r>
              <a:rPr lang="en-US" dirty="0"/>
              <a:t>© 2020 Cognizant</a:t>
            </a:r>
          </a:p>
        </p:txBody>
      </p:sp>
      <p:sp>
        <p:nvSpPr>
          <p:cNvPr id="5" name="Slide Number Placeholder 4"/>
          <p:cNvSpPr>
            <a:spLocks noGrp="1"/>
          </p:cNvSpPr>
          <p:nvPr>
            <p:ph type="sldNum" sz="quarter" idx="4"/>
          </p:nvPr>
        </p:nvSpPr>
        <p:spPr/>
        <p:txBody>
          <a:bodyPr/>
          <a:lstStyle/>
          <a:p>
            <a:fld id="{2EFEF571-C9B4-4D92-A7F7-315B894862A8}" type="slidenum">
              <a:rPr lang="en-US" smtClean="0"/>
              <a:pPr/>
              <a:t>6</a:t>
            </a:fld>
            <a:endParaRPr lang="en-US" dirty="0"/>
          </a:p>
        </p:txBody>
      </p:sp>
    </p:spTree>
    <p:extLst>
      <p:ext uri="{BB962C8B-B14F-4D97-AF65-F5344CB8AC3E}">
        <p14:creationId xmlns:p14="http://schemas.microsoft.com/office/powerpoint/2010/main" val="4169418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3"/>
          </p:nvPr>
        </p:nvSpPr>
        <p:spPr>
          <a:xfrm>
            <a:off x="508000" y="1549401"/>
            <a:ext cx="7465568" cy="1897887"/>
          </a:xfrm>
        </p:spPr>
        <p:txBody>
          <a:bodyPr>
            <a:normAutofit/>
          </a:bodyPr>
          <a:lstStyle/>
          <a:p>
            <a:r>
              <a:rPr lang="en-US" sz="1600" dirty="0"/>
              <a:t>According to data based on average claims from PetFirst holders, the most common dog treatments cost $252.75 on average, while the most common cat treatments cost $266.79.</a:t>
            </a:r>
          </a:p>
          <a:p>
            <a:r>
              <a:rPr lang="en-US" sz="1600" dirty="0"/>
              <a:t>Keep in mind that even some of the more common issues, such as treating </a:t>
            </a:r>
            <a:r>
              <a:rPr lang="en-US" sz="1600" b="1" dirty="0"/>
              <a:t>parvo</a:t>
            </a:r>
            <a:r>
              <a:rPr lang="en-US" sz="1600" dirty="0"/>
              <a:t> in puppies, can be quite expensive — the average claim is over $900. And serious afflictions like cancer are rarer, but treatment is also much more costly — </a:t>
            </a:r>
            <a:r>
              <a:rPr lang="en-US" sz="1600" b="1" dirty="0"/>
              <a:t>chemotherapy</a:t>
            </a:r>
            <a:r>
              <a:rPr lang="en-US" sz="1600" dirty="0"/>
              <a:t> alone can cost $5,000 to $10,000.</a:t>
            </a:r>
          </a:p>
          <a:p>
            <a:endParaRPr lang="en-US" sz="1600" dirty="0"/>
          </a:p>
          <a:p>
            <a:endParaRPr lang="en-US" sz="1600" dirty="0"/>
          </a:p>
        </p:txBody>
      </p:sp>
      <p:sp>
        <p:nvSpPr>
          <p:cNvPr id="4" name="Footer Placeholder 3"/>
          <p:cNvSpPr>
            <a:spLocks noGrp="1"/>
          </p:cNvSpPr>
          <p:nvPr>
            <p:ph type="ftr" sz="quarter" idx="3"/>
          </p:nvPr>
        </p:nvSpPr>
        <p:spPr/>
        <p:txBody>
          <a:bodyPr/>
          <a:lstStyle/>
          <a:p>
            <a:r>
              <a:rPr lang="en-US" dirty="0"/>
              <a:t>© 2020 Cognizant</a:t>
            </a:r>
          </a:p>
        </p:txBody>
      </p:sp>
      <p:sp>
        <p:nvSpPr>
          <p:cNvPr id="5" name="Slide Number Placeholder 4"/>
          <p:cNvSpPr>
            <a:spLocks noGrp="1"/>
          </p:cNvSpPr>
          <p:nvPr>
            <p:ph type="sldNum" sz="quarter" idx="4"/>
          </p:nvPr>
        </p:nvSpPr>
        <p:spPr/>
        <p:txBody>
          <a:bodyPr/>
          <a:lstStyle/>
          <a:p>
            <a:fld id="{2EFEF571-C9B4-4D92-A7F7-315B894862A8}" type="slidenum">
              <a:rPr lang="en-US" smtClean="0"/>
              <a:pPr/>
              <a:t>7</a:t>
            </a:fld>
            <a:endParaRPr lang="en-US" dirty="0"/>
          </a:p>
        </p:txBody>
      </p:sp>
      <p:pic>
        <p:nvPicPr>
          <p:cNvPr id="1026" name="Picture 2" descr="Graph showing the cost of the most common dog conditi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8438" y="3539445"/>
            <a:ext cx="4225095" cy="25183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665867" y="3664881"/>
            <a:ext cx="3696583" cy="2190218"/>
          </a:xfrm>
          <a:prstGeom prst="rect">
            <a:avLst/>
          </a:prstGeom>
        </p:spPr>
      </p:pic>
    </p:spTree>
    <p:extLst>
      <p:ext uri="{BB962C8B-B14F-4D97-AF65-F5344CB8AC3E}">
        <p14:creationId xmlns:p14="http://schemas.microsoft.com/office/powerpoint/2010/main" val="1225100393"/>
      </p:ext>
    </p:extLst>
  </p:cSld>
  <p:clrMapOvr>
    <a:masterClrMapping/>
  </p:clrMapOvr>
</p:sld>
</file>

<file path=ppt/theme/theme1.xml><?xml version="1.0" encoding="utf-8"?>
<a:theme xmlns:a="http://schemas.openxmlformats.org/drawingml/2006/main" name="Cognizantnewbrand">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newbrand" id="{34464321-73E4-410E-B743-CF8D3DC5F44C}" vid="{66CDC2FA-A042-42D3-A5C3-2B3348401B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2217</TotalTime>
  <Words>1262</Words>
  <Application>Microsoft Office PowerPoint</Application>
  <PresentationFormat>Widescreen</PresentationFormat>
  <Paragraphs>172</Paragraphs>
  <Slides>7</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Arial Regular</vt:lpstr>
      <vt:lpstr>Calibri</vt:lpstr>
      <vt:lpstr>Courier New</vt:lpstr>
      <vt:lpstr>Montserrat</vt:lpstr>
      <vt:lpstr>Segoe UI</vt:lpstr>
      <vt:lpstr>Segoe UI Semibold</vt:lpstr>
      <vt:lpstr>Symbol</vt:lpstr>
      <vt:lpstr>Wingdings</vt:lpstr>
      <vt:lpstr>Cognizantnewbrand</vt:lpstr>
      <vt:lpstr>PowerPoint Presentation</vt:lpstr>
      <vt:lpstr>      Predict and Prevent PET insurance claims cost through Digital – Improving PET’s health with Vision         </vt:lpstr>
      <vt:lpstr>PowerPoint Presentation</vt:lpstr>
      <vt:lpstr>PowerPoint Presentation</vt:lpstr>
      <vt:lpstr>Appendix</vt:lpstr>
      <vt:lpstr>Pet Insurance current Market</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&lt;Idea Title&gt;              BCG group : &lt;PSG/HR/Tooling/DataFactory&gt;</dc:title>
  <dc:creator>Aruldhas, Adlene Beena (Cognizant)</dc:creator>
  <cp:lastModifiedBy>Venkataraman, Jaya (Cognizant)</cp:lastModifiedBy>
  <cp:revision>80</cp:revision>
  <dcterms:created xsi:type="dcterms:W3CDTF">2020-10-06T07:20:10Z</dcterms:created>
  <dcterms:modified xsi:type="dcterms:W3CDTF">2020-12-18T08:14:31Z</dcterms:modified>
</cp:coreProperties>
</file>