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7847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3C3E4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C3E4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3C3E4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3C3E4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3404" y="394969"/>
            <a:ext cx="850519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rgbClr val="3C3E4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7645" y="1737994"/>
            <a:ext cx="11776709" cy="3928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C3E4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4.jpg"/><Relationship Id="rId4" Type="http://schemas.openxmlformats.org/officeDocument/2006/relationships/image" Target="../media/image35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8869" y="564146"/>
            <a:ext cx="5170170" cy="587375"/>
            <a:chOff x="2888869" y="564146"/>
            <a:chExt cx="5170170" cy="5873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6489" y="564146"/>
              <a:ext cx="5131066" cy="4962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8869" y="1048651"/>
              <a:ext cx="5169801" cy="10250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21510" y="1610359"/>
            <a:ext cx="798258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400" spc="-470"/>
              <a:t>I</a:t>
            </a:r>
            <a:r>
              <a:rPr dirty="0" u="none" sz="2400" spc="-25"/>
              <a:t>N</a:t>
            </a:r>
            <a:r>
              <a:rPr dirty="0" u="none" sz="2400" spc="-465"/>
              <a:t>T</a:t>
            </a:r>
            <a:r>
              <a:rPr dirty="0" u="none" sz="2400" spc="-220"/>
              <a:t>R</a:t>
            </a:r>
            <a:r>
              <a:rPr dirty="0" u="none" sz="2400" spc="190"/>
              <a:t>O</a:t>
            </a:r>
            <a:r>
              <a:rPr dirty="0" u="none" sz="2400" spc="-70"/>
              <a:t>D</a:t>
            </a:r>
            <a:r>
              <a:rPr dirty="0" u="none" sz="2400" spc="-195"/>
              <a:t>U</a:t>
            </a:r>
            <a:r>
              <a:rPr dirty="0" u="none" sz="2400" spc="270"/>
              <a:t>C</a:t>
            </a:r>
            <a:r>
              <a:rPr dirty="0" u="none" sz="2400" spc="-465"/>
              <a:t>T</a:t>
            </a:r>
            <a:r>
              <a:rPr dirty="0" u="none" sz="2400" spc="-470"/>
              <a:t>I</a:t>
            </a:r>
            <a:r>
              <a:rPr dirty="0" u="none" sz="2400" spc="190"/>
              <a:t>O</a:t>
            </a:r>
            <a:r>
              <a:rPr dirty="0" u="none" sz="2400" spc="-20"/>
              <a:t>N</a:t>
            </a:r>
            <a:r>
              <a:rPr dirty="0" u="none" sz="2400" spc="-180"/>
              <a:t> </a:t>
            </a:r>
            <a:r>
              <a:rPr dirty="0" u="none" sz="2400" spc="-465"/>
              <a:t>T</a:t>
            </a:r>
            <a:r>
              <a:rPr dirty="0" u="none" sz="2400" spc="195"/>
              <a:t>O</a:t>
            </a:r>
            <a:r>
              <a:rPr dirty="0" u="none" sz="2400" spc="-180"/>
              <a:t> </a:t>
            </a:r>
            <a:r>
              <a:rPr dirty="0" u="none" sz="2400" spc="-35"/>
              <a:t>P</a:t>
            </a:r>
            <a:r>
              <a:rPr dirty="0" u="none" sz="2400" spc="-220"/>
              <a:t>R</a:t>
            </a:r>
            <a:r>
              <a:rPr dirty="0" u="none" sz="2400" spc="190"/>
              <a:t>O</a:t>
            </a:r>
            <a:r>
              <a:rPr dirty="0" u="none" sz="2400" spc="229"/>
              <a:t>G</a:t>
            </a:r>
            <a:r>
              <a:rPr dirty="0" u="none" sz="2400" spc="-220"/>
              <a:t>R</a:t>
            </a:r>
            <a:r>
              <a:rPr dirty="0" u="none" sz="2400" spc="125"/>
              <a:t>A</a:t>
            </a:r>
            <a:r>
              <a:rPr dirty="0" u="none" sz="2400" spc="175"/>
              <a:t>MM</a:t>
            </a:r>
            <a:r>
              <a:rPr dirty="0" u="none" sz="2400" spc="-470"/>
              <a:t>I</a:t>
            </a:r>
            <a:r>
              <a:rPr dirty="0" u="none" sz="2400" spc="-25"/>
              <a:t>N</a:t>
            </a:r>
            <a:r>
              <a:rPr dirty="0" u="none" sz="2400" spc="229"/>
              <a:t>G</a:t>
            </a:r>
            <a:r>
              <a:rPr dirty="0" u="none" sz="2400" spc="-180"/>
              <a:t> </a:t>
            </a:r>
            <a:r>
              <a:rPr dirty="0" u="none" sz="2400" spc="-195"/>
              <a:t>U</a:t>
            </a:r>
            <a:r>
              <a:rPr dirty="0" u="none" sz="2400" spc="-455"/>
              <a:t>S</a:t>
            </a:r>
            <a:r>
              <a:rPr dirty="0" u="none" sz="2400" spc="-470"/>
              <a:t>I</a:t>
            </a:r>
            <a:r>
              <a:rPr dirty="0" u="none" sz="2400" spc="-25"/>
              <a:t>N</a:t>
            </a:r>
            <a:r>
              <a:rPr dirty="0" u="none" sz="2400" spc="229"/>
              <a:t>G</a:t>
            </a:r>
            <a:r>
              <a:rPr dirty="0" u="none" sz="2400" spc="-180"/>
              <a:t> </a:t>
            </a:r>
            <a:r>
              <a:rPr dirty="0" u="none" sz="2400" spc="275"/>
              <a:t>C</a:t>
            </a:r>
            <a:r>
              <a:rPr dirty="0" u="none" sz="2400" spc="-180"/>
              <a:t> </a:t>
            </a:r>
            <a:r>
              <a:rPr dirty="0" u="none" sz="2400" spc="-35"/>
              <a:t>P</a:t>
            </a:r>
            <a:r>
              <a:rPr dirty="0" u="none" sz="2400" spc="-220"/>
              <a:t>R</a:t>
            </a:r>
            <a:r>
              <a:rPr dirty="0" u="none" sz="2400" spc="190"/>
              <a:t>O</a:t>
            </a:r>
            <a:r>
              <a:rPr dirty="0" u="none" sz="2400" spc="60"/>
              <a:t>J</a:t>
            </a:r>
            <a:r>
              <a:rPr dirty="0" u="none" sz="2400" spc="-240"/>
              <a:t>E</a:t>
            </a:r>
            <a:r>
              <a:rPr dirty="0" u="none" sz="2400" spc="270"/>
              <a:t>C</a:t>
            </a:r>
            <a:r>
              <a:rPr dirty="0" u="none" sz="2400" spc="-459"/>
              <a:t>T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2787650" y="2498725"/>
            <a:ext cx="56134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3C3E41"/>
                </a:solidFill>
                <a:latin typeface="Arial MT"/>
                <a:cs typeface="Arial MT"/>
              </a:rPr>
              <a:t>“SNAKE</a:t>
            </a:r>
            <a:r>
              <a:rPr dirty="0" sz="3600" spc="-30">
                <a:solidFill>
                  <a:srgbClr val="3C3E41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3C3E41"/>
                </a:solidFill>
                <a:latin typeface="Arial MT"/>
                <a:cs typeface="Arial MT"/>
              </a:rPr>
              <a:t>GAME</a:t>
            </a:r>
            <a:r>
              <a:rPr dirty="0" sz="3600" spc="-30">
                <a:solidFill>
                  <a:srgbClr val="3C3E41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3C3E41"/>
                </a:solidFill>
                <a:latin typeface="Arial MT"/>
                <a:cs typeface="Arial MT"/>
              </a:rPr>
              <a:t>PROJECT”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4975" y="4517390"/>
            <a:ext cx="3738879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170">
                <a:solidFill>
                  <a:srgbClr val="3C3E41"/>
                </a:solidFill>
                <a:uFill>
                  <a:solidFill>
                    <a:srgbClr val="3C3E41"/>
                  </a:solidFill>
                </a:uFill>
                <a:latin typeface="Verdana"/>
                <a:cs typeface="Verdana"/>
              </a:rPr>
              <a:t>G</a:t>
            </a:r>
            <a:r>
              <a:rPr dirty="0" u="sng" sz="1800" spc="-165">
                <a:solidFill>
                  <a:srgbClr val="3C3E41"/>
                </a:solidFill>
                <a:uFill>
                  <a:solidFill>
                    <a:srgbClr val="3C3E41"/>
                  </a:solidFill>
                </a:uFill>
                <a:latin typeface="Verdana"/>
                <a:cs typeface="Verdana"/>
              </a:rPr>
              <a:t>R</a:t>
            </a:r>
            <a:r>
              <a:rPr dirty="0" u="sng" sz="1800" spc="145">
                <a:solidFill>
                  <a:srgbClr val="3C3E41"/>
                </a:solidFill>
                <a:uFill>
                  <a:solidFill>
                    <a:srgbClr val="3C3E41"/>
                  </a:solidFill>
                </a:uFill>
                <a:latin typeface="Verdana"/>
                <a:cs typeface="Verdana"/>
              </a:rPr>
              <a:t>O</a:t>
            </a:r>
            <a:r>
              <a:rPr dirty="0" u="sng" sz="1800" spc="-140">
                <a:solidFill>
                  <a:srgbClr val="3C3E41"/>
                </a:solidFill>
                <a:uFill>
                  <a:solidFill>
                    <a:srgbClr val="3C3E41"/>
                  </a:solidFill>
                </a:uFill>
                <a:latin typeface="Verdana"/>
                <a:cs typeface="Verdana"/>
              </a:rPr>
              <a:t>U</a:t>
            </a:r>
            <a:r>
              <a:rPr dirty="0" u="sng" sz="1800" spc="-25">
                <a:solidFill>
                  <a:srgbClr val="3C3E41"/>
                </a:solidFill>
                <a:uFill>
                  <a:solidFill>
                    <a:srgbClr val="3C3E41"/>
                  </a:solidFill>
                </a:uFill>
                <a:latin typeface="Verdana"/>
                <a:cs typeface="Verdana"/>
              </a:rPr>
              <a:t>P</a:t>
            </a:r>
            <a:r>
              <a:rPr dirty="0" u="sng" sz="1800" spc="-135">
                <a:solidFill>
                  <a:srgbClr val="3C3E41"/>
                </a:solidFill>
                <a:uFill>
                  <a:solidFill>
                    <a:srgbClr val="3C3E41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150">
                <a:solidFill>
                  <a:srgbClr val="3C3E41"/>
                </a:solidFill>
                <a:uFill>
                  <a:solidFill>
                    <a:srgbClr val="3C3E41"/>
                  </a:solidFill>
                </a:u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135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1800" spc="9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1800" spc="-16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1800" spc="-175">
                <a:solidFill>
                  <a:srgbClr val="3C3E41"/>
                </a:solidFill>
                <a:latin typeface="Verdana"/>
                <a:cs typeface="Verdana"/>
              </a:rPr>
              <a:t>EE</a:t>
            </a:r>
            <a:r>
              <a:rPr dirty="0" sz="1800" spc="-5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1800" spc="-140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1800" spc="-13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3C3E41"/>
                </a:solidFill>
                <a:latin typeface="Verdana"/>
                <a:cs typeface="Verdana"/>
              </a:rPr>
              <a:t>J</a:t>
            </a:r>
            <a:r>
              <a:rPr dirty="0" sz="1800" spc="-50">
                <a:solidFill>
                  <a:srgbClr val="3C3E41"/>
                </a:solidFill>
                <a:latin typeface="Verdana"/>
                <a:cs typeface="Verdana"/>
              </a:rPr>
              <a:t>Y</a:t>
            </a:r>
            <a:r>
              <a:rPr dirty="0" sz="1800" spc="14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1800" spc="-35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1800" spc="-125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1800" spc="-35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1800" spc="-13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1800" spc="-34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1800" spc="9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1800" spc="-35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1800" spc="-13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1800" spc="-34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1800" spc="-55">
                <a:solidFill>
                  <a:srgbClr val="3C3E41"/>
                </a:solidFill>
                <a:latin typeface="Verdana"/>
                <a:cs typeface="Verdana"/>
              </a:rPr>
              <a:t>W</a:t>
            </a:r>
            <a:r>
              <a:rPr dirty="0" sz="1800" spc="9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1800" spc="-16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1800" spc="145">
                <a:solidFill>
                  <a:srgbClr val="3C3E41"/>
                </a:solidFill>
                <a:latin typeface="Verdana"/>
                <a:cs typeface="Verdana"/>
              </a:rPr>
              <a:t>OO</a:t>
            </a:r>
            <a:r>
              <a:rPr dirty="0" sz="1800" spc="-15">
                <a:solidFill>
                  <a:srgbClr val="3C3E41"/>
                </a:solidFill>
                <a:latin typeface="Verdana"/>
                <a:cs typeface="Verdana"/>
              </a:rPr>
              <a:t>P  </a:t>
            </a:r>
            <a:r>
              <a:rPr dirty="0" sz="1800" spc="170">
                <a:solidFill>
                  <a:srgbClr val="3C3E41"/>
                </a:solidFill>
                <a:latin typeface="Verdana"/>
                <a:cs typeface="Verdana"/>
              </a:rPr>
              <a:t>G</a:t>
            </a:r>
            <a:r>
              <a:rPr dirty="0" sz="1800" spc="-140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1800" spc="-5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1800" spc="-36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1800" spc="-34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1800" spc="10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1800" spc="-13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3C3E41"/>
                </a:solidFill>
                <a:latin typeface="Verdana"/>
                <a:cs typeface="Verdana"/>
              </a:rPr>
              <a:t>J</a:t>
            </a:r>
            <a:r>
              <a:rPr dirty="0" sz="1800" spc="9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1800" spc="-50">
                <a:solidFill>
                  <a:srgbClr val="3C3E41"/>
                </a:solidFill>
                <a:latin typeface="Verdana"/>
                <a:cs typeface="Verdana"/>
              </a:rPr>
              <a:t>Y</a:t>
            </a:r>
            <a:r>
              <a:rPr dirty="0" sz="1800" spc="10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1800" spc="-13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1800" spc="9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1800" spc="-16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1800" spc="-175">
                <a:solidFill>
                  <a:srgbClr val="3C3E41"/>
                </a:solidFill>
                <a:latin typeface="Verdana"/>
                <a:cs typeface="Verdana"/>
              </a:rPr>
              <a:t>EE</a:t>
            </a:r>
            <a:r>
              <a:rPr dirty="0" sz="1800" spc="-34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1800" spc="-55">
                <a:solidFill>
                  <a:srgbClr val="3C3E41"/>
                </a:solidFill>
                <a:latin typeface="Verdana"/>
                <a:cs typeface="Verdana"/>
              </a:rPr>
              <a:t>W</a:t>
            </a:r>
            <a:r>
              <a:rPr dirty="0" sz="1800" spc="9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1800" spc="-160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1800" spc="-1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1800" spc="-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1800" spc="-50">
                <a:solidFill>
                  <a:srgbClr val="3C3E41"/>
                </a:solidFill>
                <a:latin typeface="Verdana"/>
                <a:cs typeface="Verdana"/>
              </a:rPr>
              <a:t>DD</a:t>
            </a:r>
            <a:r>
              <a:rPr dirty="0" sz="1800" spc="-35">
                <a:solidFill>
                  <a:srgbClr val="3C3E41"/>
                </a:solidFill>
                <a:latin typeface="Verdana"/>
                <a:cs typeface="Verdana"/>
              </a:rPr>
              <a:t>Y  </a:t>
            </a:r>
            <a:r>
              <a:rPr dirty="0" sz="1800" spc="-34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1800" spc="9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1800" spc="-35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1800" spc="-13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3C3E41"/>
                </a:solidFill>
                <a:latin typeface="Verdana"/>
                <a:cs typeface="Verdana"/>
              </a:rPr>
              <a:t>Y</a:t>
            </a:r>
            <a:r>
              <a:rPr dirty="0" sz="1800" spc="9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1800" spc="-34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1800" spc="-125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1800" spc="-55">
                <a:solidFill>
                  <a:srgbClr val="3C3E41"/>
                </a:solidFill>
                <a:latin typeface="Verdana"/>
                <a:cs typeface="Verdana"/>
              </a:rPr>
              <a:t>W</a:t>
            </a:r>
            <a:r>
              <a:rPr dirty="0" sz="1800" spc="9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1800" spc="-2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1800" spc="-35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1800" spc="-125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1800" spc="-13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3C3E41"/>
                </a:solidFill>
                <a:latin typeface="Verdana"/>
                <a:cs typeface="Verdana"/>
              </a:rPr>
              <a:t>P</a:t>
            </a:r>
            <a:r>
              <a:rPr dirty="0" sz="1800" spc="-140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1800" spc="-180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1800" spc="-35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1800" spc="-13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3C3E41"/>
                </a:solidFill>
                <a:latin typeface="Verdana"/>
                <a:cs typeface="Verdana"/>
              </a:rPr>
              <a:t>V</a:t>
            </a:r>
            <a:r>
              <a:rPr dirty="0" sz="1800" spc="-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1800" spc="-2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1800" spc="-185">
                <a:solidFill>
                  <a:srgbClr val="3C3E41"/>
                </a:solidFill>
                <a:latin typeface="Verdana"/>
                <a:cs typeface="Verdana"/>
              </a:rPr>
              <a:t>K</a:t>
            </a:r>
            <a:r>
              <a:rPr dirty="0" sz="1800" spc="9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1800" spc="-35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1800" spc="65">
                <a:solidFill>
                  <a:srgbClr val="3C3E41"/>
                </a:solidFill>
                <a:latin typeface="Verdana"/>
                <a:cs typeface="Verdana"/>
              </a:rPr>
              <a:t>A  </a:t>
            </a:r>
            <a:r>
              <a:rPr dirty="0" sz="1800" spc="-34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1800" spc="-125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1800" spc="9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1800" spc="-140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1800" spc="-16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1800" spc="-50">
                <a:solidFill>
                  <a:srgbClr val="3C3E41"/>
                </a:solidFill>
                <a:latin typeface="Verdana"/>
                <a:cs typeface="Verdana"/>
              </a:rPr>
              <a:t>Y</a:t>
            </a:r>
            <a:r>
              <a:rPr dirty="0" sz="1800" spc="10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1800" spc="-13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1800" spc="9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1800" spc="-20">
                <a:solidFill>
                  <a:srgbClr val="3C3E41"/>
                </a:solidFill>
                <a:latin typeface="Verdana"/>
                <a:cs typeface="Verdana"/>
              </a:rPr>
              <a:t>NN</a:t>
            </a:r>
            <a:r>
              <a:rPr dirty="0" sz="1800" spc="14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1800" spc="-3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63784" y="4791709"/>
            <a:ext cx="175958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3020">
              <a:lnSpc>
                <a:spcPct val="100000"/>
              </a:lnSpc>
              <a:spcBef>
                <a:spcPts val="100"/>
              </a:spcBef>
            </a:pPr>
            <a:r>
              <a:rPr dirty="0" sz="1800" spc="9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1800" spc="-30">
                <a:solidFill>
                  <a:srgbClr val="3C3E41"/>
                </a:solidFill>
                <a:latin typeface="Verdana"/>
                <a:cs typeface="Verdana"/>
              </a:rPr>
              <a:t>P</a:t>
            </a:r>
            <a:r>
              <a:rPr dirty="0" sz="1800" spc="-140">
                <a:solidFill>
                  <a:srgbClr val="3C3E41"/>
                </a:solidFill>
                <a:latin typeface="Verdana"/>
                <a:cs typeface="Verdana"/>
              </a:rPr>
              <a:t>22110010602  </a:t>
            </a:r>
            <a:r>
              <a:rPr dirty="0" sz="1800" spc="-120">
                <a:solidFill>
                  <a:srgbClr val="3C3E41"/>
                </a:solidFill>
                <a:latin typeface="Verdana"/>
                <a:cs typeface="Verdana"/>
              </a:rPr>
              <a:t>AP22110010605 </a:t>
            </a:r>
            <a:r>
              <a:rPr dirty="0" sz="1800" spc="-62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3C3E41"/>
                </a:solidFill>
                <a:latin typeface="Verdana"/>
                <a:cs typeface="Verdana"/>
              </a:rPr>
              <a:t>AP22110010604 </a:t>
            </a:r>
            <a:r>
              <a:rPr dirty="0" sz="1800" spc="-62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3C3E41"/>
                </a:solidFill>
                <a:latin typeface="Verdana"/>
                <a:cs typeface="Verdana"/>
              </a:rPr>
              <a:t>AP22110010603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699516"/>
            <a:ext cx="9435084" cy="61584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0384" y="23494"/>
            <a:ext cx="62541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600"/>
              <a:t>S</a:t>
            </a:r>
            <a:r>
              <a:rPr dirty="0" sz="3200" spc="360"/>
              <a:t>C</a:t>
            </a:r>
            <a:r>
              <a:rPr dirty="0" sz="3200" spc="-290"/>
              <a:t>R</a:t>
            </a:r>
            <a:r>
              <a:rPr dirty="0" sz="3200" spc="-315"/>
              <a:t>EE</a:t>
            </a:r>
            <a:r>
              <a:rPr dirty="0" sz="3200" spc="-35"/>
              <a:t>N</a:t>
            </a:r>
            <a:r>
              <a:rPr dirty="0" sz="3200" spc="-600"/>
              <a:t>S</a:t>
            </a:r>
            <a:r>
              <a:rPr dirty="0" sz="3200" spc="-225"/>
              <a:t>H</a:t>
            </a:r>
            <a:r>
              <a:rPr dirty="0" sz="3200" spc="254"/>
              <a:t>O</a:t>
            </a:r>
            <a:r>
              <a:rPr dirty="0" sz="3200" spc="-610"/>
              <a:t>T</a:t>
            </a:r>
            <a:r>
              <a:rPr dirty="0" sz="3200" spc="-240"/>
              <a:t> </a:t>
            </a:r>
            <a:r>
              <a:rPr dirty="0" sz="3200" spc="254"/>
              <a:t>O</a:t>
            </a:r>
            <a:r>
              <a:rPr dirty="0" sz="3200" spc="-290"/>
              <a:t>F</a:t>
            </a:r>
            <a:r>
              <a:rPr dirty="0" sz="3200" spc="-245"/>
              <a:t> </a:t>
            </a:r>
            <a:r>
              <a:rPr dirty="0" sz="3200" spc="-600"/>
              <a:t>S</a:t>
            </a:r>
            <a:r>
              <a:rPr dirty="0" sz="3200" spc="254"/>
              <a:t>O</a:t>
            </a:r>
            <a:r>
              <a:rPr dirty="0" sz="3200" spc="-250"/>
              <a:t>U</a:t>
            </a:r>
            <a:r>
              <a:rPr dirty="0" sz="3200" spc="-290"/>
              <a:t>R</a:t>
            </a:r>
            <a:r>
              <a:rPr dirty="0" sz="3200" spc="360"/>
              <a:t>C</a:t>
            </a:r>
            <a:r>
              <a:rPr dirty="0" sz="3200" spc="-315"/>
              <a:t>E</a:t>
            </a:r>
            <a:r>
              <a:rPr dirty="0" sz="3200" spc="360"/>
              <a:t>C</a:t>
            </a:r>
            <a:r>
              <a:rPr dirty="0" sz="3200" spc="254"/>
              <a:t>O</a:t>
            </a:r>
            <a:r>
              <a:rPr dirty="0" sz="3200" spc="-90"/>
              <a:t>D</a:t>
            </a:r>
            <a:r>
              <a:rPr dirty="0" sz="3200" spc="-315"/>
              <a:t>E</a:t>
            </a:r>
            <a:r>
              <a:rPr dirty="0" sz="3200" spc="-570"/>
              <a:t>: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761"/>
            <a:ext cx="12190730" cy="6857365"/>
            <a:chOff x="761" y="761"/>
            <a:chExt cx="12190730" cy="6857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395" y="70104"/>
              <a:ext cx="8706612" cy="67878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171" y="355091"/>
              <a:ext cx="8814816" cy="63017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761"/>
            <a:ext cx="12191365" cy="6856730"/>
            <a:chOff x="761" y="761"/>
            <a:chExt cx="12191365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943" y="271271"/>
              <a:ext cx="11878056" cy="64160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0"/>
            <a:ext cx="12190730" cy="6858000"/>
            <a:chOff x="761" y="0"/>
            <a:chExt cx="1219073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775" y="0"/>
              <a:ext cx="8822436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0"/>
            <a:ext cx="12190730" cy="6858000"/>
            <a:chOff x="761" y="0"/>
            <a:chExt cx="1219073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8" y="0"/>
              <a:ext cx="973074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0"/>
            <a:ext cx="12190730" cy="6858000"/>
            <a:chOff x="761" y="0"/>
            <a:chExt cx="1219073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0"/>
              <a:ext cx="954024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0"/>
            <a:ext cx="12190730" cy="6858000"/>
            <a:chOff x="761" y="0"/>
            <a:chExt cx="1219073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7" y="0"/>
              <a:ext cx="10451592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1"/>
            <a:ext cx="12191365" cy="6857365"/>
            <a:chOff x="0" y="761"/>
            <a:chExt cx="12191365" cy="6857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2984"/>
              <a:ext cx="9727692" cy="66050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0"/>
            <a:ext cx="12190730" cy="6857365"/>
            <a:chOff x="761" y="0"/>
            <a:chExt cx="12190730" cy="6857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8" y="0"/>
              <a:ext cx="9811512" cy="66964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7847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00943" y="738670"/>
            <a:ext cx="2789555" cy="551180"/>
            <a:chOff x="4700943" y="738670"/>
            <a:chExt cx="2789555" cy="5511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8248" y="738670"/>
              <a:ext cx="2729141" cy="4679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0943" y="1179360"/>
              <a:ext cx="2789466" cy="11040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25880" y="1526540"/>
            <a:ext cx="7493000" cy="441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dirty="0" sz="3600" spc="-50">
                <a:solidFill>
                  <a:srgbClr val="3C3E41"/>
                </a:solidFill>
                <a:latin typeface="Verdana"/>
                <a:cs typeface="Verdana"/>
              </a:rPr>
              <a:t>P</a:t>
            </a:r>
            <a:r>
              <a:rPr dirty="0" sz="3600" spc="-320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600" spc="29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600" spc="-409">
                <a:solidFill>
                  <a:srgbClr val="3C3E41"/>
                </a:solidFill>
                <a:latin typeface="Verdana"/>
                <a:cs typeface="Verdana"/>
              </a:rPr>
              <a:t>B</a:t>
            </a:r>
            <a:r>
              <a:rPr dirty="0" sz="3600" spc="-345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3600" spc="-35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600" spc="27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3600" spc="-27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600" spc="-67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600" spc="-69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600" spc="20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600" spc="-69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600" spc="-35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600" spc="27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3600" spc="-35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600" spc="-3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600" spc="-69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endParaRPr sz="36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3600" spc="-135">
                <a:solidFill>
                  <a:srgbClr val="3C3E41"/>
                </a:solidFill>
                <a:latin typeface="Verdana"/>
                <a:cs typeface="Verdana"/>
              </a:rPr>
              <a:t>ALGORITHM</a:t>
            </a:r>
            <a:endParaRPr sz="36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3600" spc="-330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3600" spc="-345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3600" spc="29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600" spc="-105">
                <a:solidFill>
                  <a:srgbClr val="3C3E41"/>
                </a:solidFill>
                <a:latin typeface="Verdana"/>
                <a:cs typeface="Verdana"/>
              </a:rPr>
              <a:t>W</a:t>
            </a:r>
            <a:r>
              <a:rPr dirty="0" sz="3600" spc="-27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600" spc="405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600" spc="-25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600" spc="20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600" spc="-320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600" spc="-69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600" spc="-27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600" spc="29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600" spc="-325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3600" spc="-27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600" spc="-69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600" spc="-25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600" spc="-35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600" spc="-27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600" spc="-67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600" spc="29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600" spc="-345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3600" spc="-285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3600" spc="-69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600" spc="-70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600" spc="29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600" spc="-3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endParaRPr sz="36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3600" spc="-67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600" spc="405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600" spc="-320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600" spc="-355">
                <a:solidFill>
                  <a:srgbClr val="3C3E41"/>
                </a:solidFill>
                <a:latin typeface="Verdana"/>
                <a:cs typeface="Verdana"/>
              </a:rPr>
              <a:t>EE</a:t>
            </a:r>
            <a:r>
              <a:rPr dirty="0" sz="3600" spc="-3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600" spc="-67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600" spc="-25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600" spc="29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600" spc="-69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600" spc="-27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600" spc="29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600" spc="-325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3600" spc="-27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600" spc="-67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600" spc="29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600" spc="-285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3600" spc="-320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600" spc="405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600" spc="-35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600" spc="-27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600" spc="405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600" spc="29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600" spc="-95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600" spc="-35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endParaRPr sz="36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3600" spc="29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600" spc="-285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3600" spc="-69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600" spc="-50">
                <a:solidFill>
                  <a:srgbClr val="3C3E41"/>
                </a:solidFill>
                <a:latin typeface="Verdana"/>
                <a:cs typeface="Verdana"/>
              </a:rPr>
              <a:t>P</a:t>
            </a:r>
            <a:r>
              <a:rPr dirty="0" sz="3600" spc="-285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3600" spc="-69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600" spc="-27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600" spc="29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600" spc="-325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3600" spc="-27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600" spc="-67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600" spc="29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600" spc="-285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3600" spc="-320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600" spc="405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600" spc="-35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600" spc="-27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600" spc="405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600" spc="29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600" spc="-95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600" spc="-35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endParaRPr sz="3600">
              <a:latin typeface="Verdana"/>
              <a:cs typeface="Verdana"/>
            </a:endParaRPr>
          </a:p>
          <a:p>
            <a:pPr marL="469900" marR="395605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3600" spc="-70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600" spc="27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3600" spc="-50">
                <a:solidFill>
                  <a:srgbClr val="3C3E41"/>
                </a:solidFill>
                <a:latin typeface="Verdana"/>
                <a:cs typeface="Verdana"/>
              </a:rPr>
              <a:t>P</a:t>
            </a:r>
            <a:r>
              <a:rPr dirty="0" sz="3600" spc="-320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600" spc="29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600" spc="65">
                <a:solidFill>
                  <a:srgbClr val="3C3E41"/>
                </a:solidFill>
                <a:latin typeface="Verdana"/>
                <a:cs typeface="Verdana"/>
              </a:rPr>
              <a:t>V</a:t>
            </a:r>
            <a:r>
              <a:rPr dirty="0" sz="3600" spc="-35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600" spc="27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3600" spc="-35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600" spc="-3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600" spc="-69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600" spc="-27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600" spc="29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600" spc="65">
                <a:solidFill>
                  <a:srgbClr val="3C3E41"/>
                </a:solidFill>
                <a:latin typeface="Verdana"/>
                <a:cs typeface="Verdana"/>
              </a:rPr>
              <a:t>V</a:t>
            </a:r>
            <a:r>
              <a:rPr dirty="0" sz="3600" spc="-35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600" spc="-320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600" spc="-27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600" spc="-35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600" spc="-280">
                <a:solidFill>
                  <a:srgbClr val="3C3E41"/>
                </a:solidFill>
                <a:latin typeface="Verdana"/>
                <a:cs typeface="Verdana"/>
              </a:rPr>
              <a:t>X</a:t>
            </a:r>
            <a:r>
              <a:rPr dirty="0" sz="3600" spc="-70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600" spc="-67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600" spc="-69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600" spc="-70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600" spc="-3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600" spc="220">
                <a:solidFill>
                  <a:srgbClr val="3C3E41"/>
                </a:solidFill>
                <a:latin typeface="Verdana"/>
                <a:cs typeface="Verdana"/>
              </a:rPr>
              <a:t>G  </a:t>
            </a:r>
            <a:r>
              <a:rPr dirty="0" sz="3600" spc="-265">
                <a:solidFill>
                  <a:srgbClr val="3C3E41"/>
                </a:solidFill>
                <a:latin typeface="Verdana"/>
                <a:cs typeface="Verdana"/>
              </a:rPr>
              <a:t>SOLUTION</a:t>
            </a:r>
            <a:endParaRPr sz="36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3600" spc="-330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3600" spc="-285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3600" spc="-69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600" spc="-285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3600" spc="-320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600" spc="-35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600" spc="-27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600" spc="-67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600" spc="405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600" spc="29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600" spc="-50">
                <a:solidFill>
                  <a:srgbClr val="3C3E41"/>
                </a:solidFill>
                <a:latin typeface="Verdana"/>
                <a:cs typeface="Verdana"/>
              </a:rPr>
              <a:t>P</a:t>
            </a:r>
            <a:r>
              <a:rPr dirty="0" sz="3600" spc="-35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600" spc="-27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600" spc="-67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600" spc="-285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3600" spc="345">
                <a:solidFill>
                  <a:srgbClr val="3C3E41"/>
                </a:solidFill>
                <a:latin typeface="Verdana"/>
                <a:cs typeface="Verdana"/>
              </a:rPr>
              <a:t>GG</a:t>
            </a:r>
            <a:r>
              <a:rPr dirty="0" sz="3600" spc="-35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600" spc="-67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600" spc="-69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600" spc="-70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600" spc="29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600" spc="-3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600" spc="-67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761"/>
            <a:ext cx="12190730" cy="6857365"/>
            <a:chOff x="761" y="761"/>
            <a:chExt cx="12190730" cy="6857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4" y="102108"/>
              <a:ext cx="9182100" cy="67558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761"/>
            <a:ext cx="12190730" cy="6857365"/>
            <a:chOff x="761" y="761"/>
            <a:chExt cx="12190730" cy="6857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11" y="60959"/>
              <a:ext cx="9151620" cy="67970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761"/>
            <a:ext cx="12191365" cy="6856730"/>
            <a:chOff x="761" y="761"/>
            <a:chExt cx="12191365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19" y="202691"/>
              <a:ext cx="12070080" cy="64922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0"/>
            <a:ext cx="12190730" cy="6858000"/>
            <a:chOff x="761" y="0"/>
            <a:chExt cx="1219073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307" y="0"/>
              <a:ext cx="9236964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455" y="91439"/>
              <a:ext cx="9317736" cy="66050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304" y="499109"/>
            <a:ext cx="58534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295"/>
              <a:t>O</a:t>
            </a:r>
            <a:r>
              <a:rPr dirty="0" sz="3600" spc="-285"/>
              <a:t>U</a:t>
            </a:r>
            <a:r>
              <a:rPr dirty="0" sz="3600" spc="-690"/>
              <a:t>T</a:t>
            </a:r>
            <a:r>
              <a:rPr dirty="0" sz="3600" spc="-50"/>
              <a:t>P</a:t>
            </a:r>
            <a:r>
              <a:rPr dirty="0" sz="3600" spc="-285"/>
              <a:t>U</a:t>
            </a:r>
            <a:r>
              <a:rPr dirty="0" sz="3600" spc="-690"/>
              <a:t>T</a:t>
            </a:r>
            <a:r>
              <a:rPr dirty="0" sz="3600" spc="-270"/>
              <a:t> </a:t>
            </a:r>
            <a:r>
              <a:rPr dirty="0" sz="3600" spc="295"/>
              <a:t>O</a:t>
            </a:r>
            <a:r>
              <a:rPr dirty="0" sz="3600" spc="-325"/>
              <a:t>F</a:t>
            </a:r>
            <a:r>
              <a:rPr dirty="0" sz="3600" spc="-275"/>
              <a:t> </a:t>
            </a:r>
            <a:r>
              <a:rPr dirty="0" sz="3600" spc="-670"/>
              <a:t>S</a:t>
            </a:r>
            <a:r>
              <a:rPr dirty="0" sz="3600" spc="295"/>
              <a:t>O</a:t>
            </a:r>
            <a:r>
              <a:rPr dirty="0" sz="3600" spc="-285"/>
              <a:t>U</a:t>
            </a:r>
            <a:r>
              <a:rPr dirty="0" sz="3600" spc="-320"/>
              <a:t>R</a:t>
            </a:r>
            <a:r>
              <a:rPr dirty="0" sz="3600" spc="405"/>
              <a:t>C</a:t>
            </a:r>
            <a:r>
              <a:rPr dirty="0" sz="3600" spc="-355"/>
              <a:t>E</a:t>
            </a:r>
            <a:r>
              <a:rPr dirty="0" sz="3600" spc="405"/>
              <a:t>C</a:t>
            </a:r>
            <a:r>
              <a:rPr dirty="0" sz="3600" spc="295"/>
              <a:t>O</a:t>
            </a:r>
            <a:r>
              <a:rPr dirty="0" sz="3600" spc="-95"/>
              <a:t>D</a:t>
            </a:r>
            <a:r>
              <a:rPr dirty="0" sz="3600" spc="-355"/>
              <a:t>E</a:t>
            </a:r>
            <a:r>
              <a:rPr dirty="0" sz="3600" spc="-640"/>
              <a:t>: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448" y="1620011"/>
              <a:ext cx="12021312" cy="34640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19" y="743712"/>
            <a:ext cx="7219188" cy="523951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2959" y="1741932"/>
              <a:ext cx="2810255" cy="2359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2171" y="158495"/>
              <a:ext cx="5120639" cy="63611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7847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1097" y="637412"/>
            <a:ext cx="10115550" cy="537845"/>
            <a:chOff x="911097" y="637412"/>
            <a:chExt cx="10115550" cy="5378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467" y="637412"/>
              <a:ext cx="10042779" cy="4542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1097" y="1078102"/>
              <a:ext cx="10115169" cy="967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48615" y="2662681"/>
            <a:ext cx="8020050" cy="1996439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Wingdings"/>
              <a:buChar char=""/>
              <a:tabLst>
                <a:tab pos="355600" algn="l"/>
              </a:tabLst>
            </a:pPr>
            <a:r>
              <a:rPr dirty="0" sz="2900" spc="-325">
                <a:solidFill>
                  <a:srgbClr val="3C3E41"/>
                </a:solidFill>
                <a:latin typeface="Verdana"/>
                <a:cs typeface="Verdana"/>
              </a:rPr>
              <a:t>B</a:t>
            </a:r>
            <a:r>
              <a:rPr dirty="0" sz="2900" spc="-28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900" spc="-265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900" spc="23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900" spc="-260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2900" spc="-28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900" spc="-515">
                <a:solidFill>
                  <a:srgbClr val="3C3E41"/>
                </a:solidFill>
                <a:latin typeface="Verdana"/>
                <a:cs typeface="Verdana"/>
              </a:rPr>
              <a:t>:</a:t>
            </a:r>
            <a:r>
              <a:rPr dirty="0" sz="2900" spc="-21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-56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900" spc="-20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900" spc="-28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900" spc="-260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2900" spc="-28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900" spc="-22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1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2900" spc="-260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2900" spc="-28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900" spc="-22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-56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900" spc="-20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900" spc="-260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2900" spc="-28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900" spc="-28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900" spc="-22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-280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2900" spc="-57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900" spc="50">
                <a:solidFill>
                  <a:srgbClr val="3C3E41"/>
                </a:solidFill>
                <a:latin typeface="Verdana"/>
                <a:cs typeface="Verdana"/>
              </a:rPr>
              <a:t>V</a:t>
            </a:r>
            <a:r>
              <a:rPr dirty="0" sz="2900" spc="-28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900" spc="-54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900" spc="-22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-265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900" spc="23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900" spc="-254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2900" spc="-22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-54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900" spc="-3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2900" spc="1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2900" spc="-300">
                <a:solidFill>
                  <a:srgbClr val="3C3E41"/>
                </a:solidFill>
                <a:latin typeface="Verdana"/>
                <a:cs typeface="Verdana"/>
              </a:rPr>
              <a:t>K</a:t>
            </a:r>
            <a:r>
              <a:rPr dirty="0" sz="2900" spc="-28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900" spc="-254">
                <a:solidFill>
                  <a:srgbClr val="3C3E41"/>
                </a:solidFill>
                <a:latin typeface="Verdana"/>
                <a:cs typeface="Verdana"/>
              </a:rPr>
              <a:t>.</a:t>
            </a:r>
            <a:endParaRPr sz="29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Wingdings"/>
              <a:buChar char=""/>
              <a:tabLst>
                <a:tab pos="355600" algn="l"/>
              </a:tabLst>
            </a:pPr>
            <a:r>
              <a:rPr dirty="0" sz="2900" spc="1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2900" spc="-265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900" spc="-56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900" spc="-28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900" spc="-260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2900" spc="-515">
                <a:solidFill>
                  <a:srgbClr val="3C3E41"/>
                </a:solidFill>
                <a:latin typeface="Verdana"/>
                <a:cs typeface="Verdana"/>
              </a:rPr>
              <a:t>:</a:t>
            </a:r>
            <a:r>
              <a:rPr dirty="0" sz="2900" spc="-21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-56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900" spc="-20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900" spc="-28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900" spc="-260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2900" spc="-28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900" spc="-22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1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2900" spc="-260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2900" spc="-28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900" spc="-22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-265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900" spc="-57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900" spc="50">
                <a:solidFill>
                  <a:srgbClr val="3C3E41"/>
                </a:solidFill>
                <a:latin typeface="Verdana"/>
                <a:cs typeface="Verdana"/>
              </a:rPr>
              <a:t>V</a:t>
            </a:r>
            <a:r>
              <a:rPr dirty="0" sz="2900" spc="-28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900" spc="-22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-280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2900" spc="-57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900" spc="50">
                <a:solidFill>
                  <a:srgbClr val="3C3E41"/>
                </a:solidFill>
                <a:latin typeface="Verdana"/>
                <a:cs typeface="Verdana"/>
              </a:rPr>
              <a:t>V</a:t>
            </a:r>
            <a:r>
              <a:rPr dirty="0" sz="2900" spc="-28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900" spc="-54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900" spc="-22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-265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900" spc="23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900" spc="-254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2900" spc="-22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-54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900" spc="-3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2900" spc="1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2900" spc="-300">
                <a:solidFill>
                  <a:srgbClr val="3C3E41"/>
                </a:solidFill>
                <a:latin typeface="Verdana"/>
                <a:cs typeface="Verdana"/>
              </a:rPr>
              <a:t>K</a:t>
            </a:r>
            <a:r>
              <a:rPr dirty="0" sz="2900" spc="-28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900" spc="-254">
                <a:solidFill>
                  <a:srgbClr val="3C3E41"/>
                </a:solidFill>
                <a:latin typeface="Verdana"/>
                <a:cs typeface="Verdana"/>
              </a:rPr>
              <a:t>.</a:t>
            </a:r>
            <a:endParaRPr sz="2900">
              <a:latin typeface="Verdana"/>
              <a:cs typeface="Verdana"/>
            </a:endParaRPr>
          </a:p>
          <a:p>
            <a:pPr marL="355600" marR="220345" indent="-342900">
              <a:lnSpc>
                <a:spcPts val="3130"/>
              </a:lnSpc>
              <a:spcBef>
                <a:spcPts val="1045"/>
              </a:spcBef>
              <a:buFont typeface="Wingdings"/>
              <a:buChar char=""/>
              <a:tabLst>
                <a:tab pos="355600" algn="l"/>
              </a:tabLst>
            </a:pPr>
            <a:r>
              <a:rPr dirty="0" sz="2900" spc="-345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2900" spc="-22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-120">
                <a:solidFill>
                  <a:srgbClr val="3C3E41"/>
                </a:solidFill>
                <a:latin typeface="Verdana"/>
                <a:cs typeface="Verdana"/>
              </a:rPr>
              <a:t>IMPROVEMENT</a:t>
            </a:r>
            <a:r>
              <a:rPr dirty="0" sz="2900" spc="-22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-15">
                <a:solidFill>
                  <a:srgbClr val="3C3E41"/>
                </a:solidFill>
                <a:latin typeface="Verdana"/>
                <a:cs typeface="Verdana"/>
              </a:rPr>
              <a:t>OF</a:t>
            </a:r>
            <a:r>
              <a:rPr dirty="0" sz="2900" spc="-22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-325">
                <a:solidFill>
                  <a:srgbClr val="3C3E41"/>
                </a:solidFill>
                <a:latin typeface="Verdana"/>
                <a:cs typeface="Verdana"/>
              </a:rPr>
              <a:t>LIVES</a:t>
            </a:r>
            <a:r>
              <a:rPr dirty="0" sz="2900" spc="-22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-95">
                <a:solidFill>
                  <a:srgbClr val="3C3E41"/>
                </a:solidFill>
                <a:latin typeface="Verdana"/>
                <a:cs typeface="Verdana"/>
              </a:rPr>
              <a:t>FOR</a:t>
            </a:r>
            <a:r>
              <a:rPr dirty="0" sz="2900" spc="-22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-200">
                <a:solidFill>
                  <a:srgbClr val="3C3E41"/>
                </a:solidFill>
                <a:latin typeface="Verdana"/>
                <a:cs typeface="Verdana"/>
              </a:rPr>
              <a:t>SNAKE</a:t>
            </a:r>
            <a:r>
              <a:rPr dirty="0" sz="2900" spc="-21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-295">
                <a:solidFill>
                  <a:srgbClr val="3C3E41"/>
                </a:solidFill>
                <a:latin typeface="Verdana"/>
                <a:cs typeface="Verdana"/>
              </a:rPr>
              <a:t>IN </a:t>
            </a:r>
            <a:r>
              <a:rPr dirty="0" sz="2900" spc="-100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-56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900" spc="-20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900" spc="-28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900" spc="-22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275">
                <a:solidFill>
                  <a:srgbClr val="3C3E41"/>
                </a:solidFill>
                <a:latin typeface="Verdana"/>
                <a:cs typeface="Verdana"/>
              </a:rPr>
              <a:t>G</a:t>
            </a:r>
            <a:r>
              <a:rPr dirty="0" sz="2900" spc="-57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900" spc="50">
                <a:solidFill>
                  <a:srgbClr val="3C3E41"/>
                </a:solidFill>
                <a:latin typeface="Verdana"/>
                <a:cs typeface="Verdana"/>
              </a:rPr>
              <a:t>V</a:t>
            </a:r>
            <a:r>
              <a:rPr dirty="0" sz="2900" spc="-28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900" spc="-25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2900" spc="-22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33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2900" spc="23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900" spc="-8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2900" spc="-28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900" spc="-22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-57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900" spc="-54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900" spc="-22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-54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900" spc="-20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900" spc="23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900" spc="-85">
                <a:solidFill>
                  <a:srgbClr val="3C3E41"/>
                </a:solidFill>
                <a:latin typeface="Verdana"/>
                <a:cs typeface="Verdana"/>
              </a:rPr>
              <a:t>W</a:t>
            </a:r>
            <a:r>
              <a:rPr dirty="0" sz="2900" spc="-25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2900" spc="-22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900" spc="-20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900" spc="-28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900" spc="-260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2900" spc="-28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900" spc="-515">
                <a:solidFill>
                  <a:srgbClr val="3C3E41"/>
                </a:solidFill>
                <a:latin typeface="Verdana"/>
                <a:cs typeface="Verdana"/>
              </a:rPr>
              <a:t>: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98052" y="1402079"/>
              <a:ext cx="2740152" cy="50855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78478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7965" y="1753235"/>
            <a:ext cx="6780530" cy="300672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55600" marR="160020" indent="-342900">
              <a:lnSpc>
                <a:spcPts val="3020"/>
              </a:lnSpc>
              <a:spcBef>
                <a:spcPts val="475"/>
              </a:spcBef>
              <a:buFont typeface="Wingdings"/>
              <a:buChar char=""/>
              <a:tabLst>
                <a:tab pos="355600" algn="l"/>
              </a:tabLst>
            </a:pPr>
            <a:r>
              <a:rPr dirty="0" sz="2800" spc="-310">
                <a:solidFill>
                  <a:srgbClr val="3C3E41"/>
                </a:solidFill>
                <a:latin typeface="Verdana"/>
                <a:cs typeface="Verdana"/>
              </a:rPr>
              <a:t>B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800" spc="229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500">
                <a:solidFill>
                  <a:srgbClr val="3C3E41"/>
                </a:solidFill>
                <a:latin typeface="Verdana"/>
                <a:cs typeface="Verdana"/>
              </a:rPr>
              <a:t>: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-19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800" spc="229">
                <a:solidFill>
                  <a:srgbClr val="3C3E41"/>
                </a:solidFill>
                <a:latin typeface="Verdana"/>
                <a:cs typeface="Verdana"/>
              </a:rPr>
              <a:t>OO</a:t>
            </a:r>
            <a:r>
              <a:rPr dirty="0" sz="2800" spc="-8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2800" spc="-204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800" spc="229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-19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800" spc="-3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2800" spc="15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2800" spc="-290">
                <a:solidFill>
                  <a:srgbClr val="3C3E41"/>
                </a:solidFill>
                <a:latin typeface="Verdana"/>
                <a:cs typeface="Verdana"/>
              </a:rPr>
              <a:t>K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5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800" spc="-355">
                <a:solidFill>
                  <a:srgbClr val="3C3E41"/>
                </a:solidFill>
                <a:latin typeface="Verdana"/>
                <a:cs typeface="Verdana"/>
              </a:rPr>
              <a:t>S  </a:t>
            </a:r>
            <a:r>
              <a:rPr dirty="0" sz="2800" spc="45">
                <a:solidFill>
                  <a:srgbClr val="3C3E41"/>
                </a:solidFill>
                <a:latin typeface="Verdana"/>
                <a:cs typeface="Verdana"/>
              </a:rPr>
              <a:t>V</a:t>
            </a:r>
            <a:r>
              <a:rPr dirty="0" sz="2800" spc="-55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800" spc="-5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800" spc="-55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800" spc="-310">
                <a:solidFill>
                  <a:srgbClr val="3C3E41"/>
                </a:solidFill>
                <a:latin typeface="Verdana"/>
                <a:cs typeface="Verdana"/>
              </a:rPr>
              <a:t>B</a:t>
            </a:r>
            <a:r>
              <a:rPr dirty="0" sz="2800" spc="-270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8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2800" spc="-204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15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2800" spc="-5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225">
                <a:solidFill>
                  <a:srgbClr val="3C3E41"/>
                </a:solidFill>
                <a:latin typeface="Verdana"/>
                <a:cs typeface="Verdana"/>
              </a:rPr>
              <a:t>‘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800" spc="225">
                <a:solidFill>
                  <a:srgbClr val="3C3E41"/>
                </a:solidFill>
                <a:latin typeface="Verdana"/>
                <a:cs typeface="Verdana"/>
              </a:rPr>
              <a:t>’</a:t>
            </a:r>
            <a:r>
              <a:rPr dirty="0" sz="2800" spc="-245">
                <a:solidFill>
                  <a:srgbClr val="3C3E41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 marL="355600" marR="450215" indent="-342900">
              <a:lnSpc>
                <a:spcPts val="3020"/>
              </a:lnSpc>
              <a:spcBef>
                <a:spcPts val="1000"/>
              </a:spcBef>
              <a:buFont typeface="Wingdings"/>
              <a:buChar char=""/>
              <a:tabLst>
                <a:tab pos="355600" algn="l"/>
              </a:tabLst>
            </a:pPr>
            <a:r>
              <a:rPr dirty="0" sz="2800" spc="15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800" spc="-5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2800" spc="-500">
                <a:solidFill>
                  <a:srgbClr val="3C3E41"/>
                </a:solidFill>
                <a:latin typeface="Verdana"/>
                <a:cs typeface="Verdana"/>
              </a:rPr>
              <a:t>: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-19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800" spc="229">
                <a:solidFill>
                  <a:srgbClr val="3C3E41"/>
                </a:solidFill>
                <a:latin typeface="Verdana"/>
                <a:cs typeface="Verdana"/>
              </a:rPr>
              <a:t>OO</a:t>
            </a:r>
            <a:r>
              <a:rPr dirty="0" sz="2800" spc="-8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2800" spc="-204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800" spc="229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-19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800" spc="-3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2800" spc="15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2800" spc="-290">
                <a:solidFill>
                  <a:srgbClr val="3C3E41"/>
                </a:solidFill>
                <a:latin typeface="Verdana"/>
                <a:cs typeface="Verdana"/>
              </a:rPr>
              <a:t>K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5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800" spc="-355">
                <a:solidFill>
                  <a:srgbClr val="3C3E41"/>
                </a:solidFill>
                <a:latin typeface="Verdana"/>
                <a:cs typeface="Verdana"/>
              </a:rPr>
              <a:t>S  </a:t>
            </a:r>
            <a:r>
              <a:rPr dirty="0" sz="2800" spc="45">
                <a:solidFill>
                  <a:srgbClr val="3C3E41"/>
                </a:solidFill>
                <a:latin typeface="Verdana"/>
                <a:cs typeface="Verdana"/>
              </a:rPr>
              <a:t>V</a:t>
            </a:r>
            <a:r>
              <a:rPr dirty="0" sz="2800" spc="-55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800" spc="-5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800" spc="-55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800" spc="-310">
                <a:solidFill>
                  <a:srgbClr val="3C3E41"/>
                </a:solidFill>
                <a:latin typeface="Verdana"/>
                <a:cs typeface="Verdana"/>
              </a:rPr>
              <a:t>B</a:t>
            </a:r>
            <a:r>
              <a:rPr dirty="0" sz="2800" spc="-270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8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2800" spc="-204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15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2800" spc="-5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225">
                <a:solidFill>
                  <a:srgbClr val="3C3E41"/>
                </a:solidFill>
                <a:latin typeface="Verdana"/>
                <a:cs typeface="Verdana"/>
              </a:rPr>
              <a:t>‘</a:t>
            </a:r>
            <a:r>
              <a:rPr dirty="0" sz="2800" spc="-375">
                <a:solidFill>
                  <a:srgbClr val="3C3E41"/>
                </a:solidFill>
                <a:latin typeface="Verdana"/>
                <a:cs typeface="Verdana"/>
              </a:rPr>
              <a:t>@</a:t>
            </a:r>
            <a:r>
              <a:rPr dirty="0" sz="2800" spc="225">
                <a:solidFill>
                  <a:srgbClr val="3C3E41"/>
                </a:solidFill>
                <a:latin typeface="Verdana"/>
                <a:cs typeface="Verdana"/>
              </a:rPr>
              <a:t>’</a:t>
            </a:r>
            <a:r>
              <a:rPr dirty="0" sz="2800" spc="-245">
                <a:solidFill>
                  <a:srgbClr val="3C3E41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 algn="just" marL="355600" marR="5080" indent="-342900">
              <a:lnSpc>
                <a:spcPts val="3020"/>
              </a:lnSpc>
              <a:spcBef>
                <a:spcPts val="1005"/>
              </a:spcBef>
              <a:buFont typeface="Wingdings"/>
              <a:buChar char=""/>
              <a:tabLst>
                <a:tab pos="355600" algn="l"/>
              </a:tabLst>
            </a:pPr>
            <a:r>
              <a:rPr dirty="0" sz="2800" spc="-5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-19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5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800" spc="21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2800" spc="-35">
                <a:solidFill>
                  <a:srgbClr val="3C3E41"/>
                </a:solidFill>
                <a:latin typeface="Verdana"/>
                <a:cs typeface="Verdana"/>
              </a:rPr>
              <a:t>P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2800" spc="229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800" spc="45">
                <a:solidFill>
                  <a:srgbClr val="3C3E41"/>
                </a:solidFill>
                <a:latin typeface="Verdana"/>
                <a:cs typeface="Verdana"/>
              </a:rPr>
              <a:t>V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21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3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2800" spc="-54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229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800" spc="-204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800" spc="229">
                <a:solidFill>
                  <a:srgbClr val="3C3E41"/>
                </a:solidFill>
                <a:latin typeface="Verdana"/>
                <a:cs typeface="Verdana"/>
              </a:rPr>
              <a:t>OO</a:t>
            </a:r>
            <a:r>
              <a:rPr dirty="0" sz="2800" spc="-8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2800" spc="-204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800" spc="229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-19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800" spc="-195">
                <a:solidFill>
                  <a:srgbClr val="3C3E41"/>
                </a:solidFill>
                <a:latin typeface="Verdana"/>
                <a:cs typeface="Verdana"/>
              </a:rPr>
              <a:t>E  </a:t>
            </a:r>
            <a:r>
              <a:rPr dirty="0" sz="2800" spc="-5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800" spc="-3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2800" spc="15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2800" spc="-290">
                <a:solidFill>
                  <a:srgbClr val="3C3E41"/>
                </a:solidFill>
                <a:latin typeface="Verdana"/>
                <a:cs typeface="Verdana"/>
              </a:rPr>
              <a:t>K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5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800" spc="-3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-19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265">
                <a:solidFill>
                  <a:srgbClr val="3C3E41"/>
                </a:solidFill>
                <a:latin typeface="Verdana"/>
                <a:cs typeface="Verdana"/>
              </a:rPr>
              <a:t>G</a:t>
            </a:r>
            <a:r>
              <a:rPr dirty="0" sz="2800" spc="-55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800" spc="45">
                <a:solidFill>
                  <a:srgbClr val="3C3E41"/>
                </a:solidFill>
                <a:latin typeface="Verdana"/>
                <a:cs typeface="Verdana"/>
              </a:rPr>
              <a:t>V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3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315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2800" spc="229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800" spc="-75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5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800" spc="-5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800" spc="-19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800" spc="229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800" spc="-85">
                <a:solidFill>
                  <a:srgbClr val="3C3E41"/>
                </a:solidFill>
                <a:latin typeface="Verdana"/>
                <a:cs typeface="Verdana"/>
              </a:rPr>
              <a:t>W</a:t>
            </a:r>
            <a:r>
              <a:rPr dirty="0" sz="2800" spc="-20">
                <a:solidFill>
                  <a:srgbClr val="3C3E41"/>
                </a:solidFill>
                <a:latin typeface="Verdana"/>
                <a:cs typeface="Verdana"/>
              </a:rPr>
              <a:t>N  </a:t>
            </a:r>
            <a:r>
              <a:rPr dirty="0" sz="2800" spc="-300">
                <a:solidFill>
                  <a:srgbClr val="3C3E41"/>
                </a:solidFill>
                <a:latin typeface="Verdana"/>
                <a:cs typeface="Verdana"/>
              </a:rPr>
              <a:t>HERE: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2568" y="347471"/>
              <a:ext cx="3262883" cy="61645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1680" y="1673860"/>
            <a:ext cx="10114915" cy="392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36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85">
                <a:solidFill>
                  <a:srgbClr val="3C3E41"/>
                </a:solidFill>
                <a:latin typeface="Verdana"/>
                <a:cs typeface="Verdana"/>
              </a:rPr>
              <a:t>p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155">
                <a:solidFill>
                  <a:srgbClr val="3C3E41"/>
                </a:solidFill>
                <a:latin typeface="Verdana"/>
                <a:cs typeface="Verdana"/>
              </a:rPr>
              <a:t>g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1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75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37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7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35">
                <a:solidFill>
                  <a:srgbClr val="3C3E41"/>
                </a:solidFill>
                <a:latin typeface="Verdana"/>
                <a:cs typeface="Verdana"/>
              </a:rPr>
              <a:t>w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il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ll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40">
                <a:solidFill>
                  <a:srgbClr val="3C3E41"/>
                </a:solidFill>
                <a:latin typeface="Verdana"/>
                <a:cs typeface="Verdana"/>
              </a:rPr>
              <a:t>w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85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3200" spc="-43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110">
                <a:solidFill>
                  <a:srgbClr val="3C3E41"/>
                </a:solidFill>
                <a:latin typeface="Verdana"/>
                <a:cs typeface="Verdana"/>
              </a:rPr>
              <a:t>o  </a:t>
            </a:r>
            <a:r>
              <a:rPr dirty="0" sz="3200" spc="185">
                <a:solidFill>
                  <a:srgbClr val="3C3E41"/>
                </a:solidFill>
                <a:latin typeface="Verdana"/>
                <a:cs typeface="Verdana"/>
              </a:rPr>
              <a:t>p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y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5">
                <a:solidFill>
                  <a:srgbClr val="3C3E41"/>
                </a:solidFill>
                <a:latin typeface="Verdana"/>
                <a:cs typeface="Verdana"/>
              </a:rPr>
              <a:t>g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2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-120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43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90">
                <a:solidFill>
                  <a:srgbClr val="3C3E41"/>
                </a:solidFill>
                <a:latin typeface="Verdana"/>
                <a:cs typeface="Verdana"/>
              </a:rPr>
              <a:t>k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80">
                <a:solidFill>
                  <a:srgbClr val="3C3E41"/>
                </a:solidFill>
                <a:latin typeface="Verdana"/>
                <a:cs typeface="Verdana"/>
              </a:rPr>
              <a:t>.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61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85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3200" spc="-43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43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-85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3200" spc="20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85">
                <a:solidFill>
                  <a:srgbClr val="3C3E41"/>
                </a:solidFill>
                <a:latin typeface="Verdana"/>
                <a:cs typeface="Verdana"/>
              </a:rPr>
              <a:t>b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185">
                <a:solidFill>
                  <a:srgbClr val="3C3E41"/>
                </a:solidFill>
                <a:latin typeface="Verdana"/>
                <a:cs typeface="Verdana"/>
              </a:rPr>
              <a:t>b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110">
                <a:solidFill>
                  <a:srgbClr val="3C3E41"/>
                </a:solidFill>
                <a:latin typeface="Verdana"/>
                <a:cs typeface="Verdana"/>
              </a:rPr>
              <a:t>o 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control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25">
                <a:solidFill>
                  <a:srgbClr val="3C3E41"/>
                </a:solidFill>
                <a:latin typeface="Verdana"/>
                <a:cs typeface="Verdana"/>
              </a:rPr>
              <a:t>direction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">
                <a:solidFill>
                  <a:srgbClr val="3C3E41"/>
                </a:solidFill>
                <a:latin typeface="Verdana"/>
                <a:cs typeface="Verdana"/>
              </a:rPr>
              <a:t>of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75">
                <a:solidFill>
                  <a:srgbClr val="3C3E41"/>
                </a:solidFill>
                <a:latin typeface="Verdana"/>
                <a:cs typeface="Verdana"/>
              </a:rPr>
              <a:t>snake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45">
                <a:solidFill>
                  <a:srgbClr val="3C3E41"/>
                </a:solidFill>
                <a:latin typeface="Verdana"/>
                <a:cs typeface="Verdana"/>
              </a:rPr>
              <a:t>character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5">
                <a:solidFill>
                  <a:srgbClr val="3C3E41"/>
                </a:solidFill>
                <a:latin typeface="Verdana"/>
                <a:cs typeface="Verdana"/>
              </a:rPr>
              <a:t>to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0">
                <a:solidFill>
                  <a:srgbClr val="3C3E41"/>
                </a:solidFill>
                <a:latin typeface="Verdana"/>
                <a:cs typeface="Verdana"/>
              </a:rPr>
              <a:t>move </a:t>
            </a:r>
            <a:r>
              <a:rPr dirty="0" sz="3200" spc="-11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5">
                <a:solidFill>
                  <a:srgbClr val="3C3E41"/>
                </a:solidFill>
                <a:latin typeface="Verdana"/>
                <a:cs typeface="Verdana"/>
              </a:rPr>
              <a:t>around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screen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25">
                <a:solidFill>
                  <a:srgbClr val="3C3E41"/>
                </a:solidFill>
                <a:latin typeface="Verdana"/>
                <a:cs typeface="Verdana"/>
              </a:rPr>
              <a:t>and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85">
                <a:solidFill>
                  <a:srgbClr val="3C3E41"/>
                </a:solidFill>
                <a:latin typeface="Verdana"/>
                <a:cs typeface="Verdana"/>
              </a:rPr>
              <a:t>eat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95">
                <a:solidFill>
                  <a:srgbClr val="3C3E41"/>
                </a:solidFill>
                <a:latin typeface="Verdana"/>
                <a:cs typeface="Verdana"/>
              </a:rPr>
              <a:t>food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5">
                <a:solidFill>
                  <a:srgbClr val="3C3E41"/>
                </a:solidFill>
                <a:latin typeface="Verdana"/>
                <a:cs typeface="Verdana"/>
              </a:rPr>
              <a:t>to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5">
                <a:solidFill>
                  <a:srgbClr val="3C3E41"/>
                </a:solidFill>
                <a:latin typeface="Verdana"/>
                <a:cs typeface="Verdana"/>
              </a:rPr>
              <a:t>gain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25">
                <a:solidFill>
                  <a:srgbClr val="3C3E41"/>
                </a:solidFill>
                <a:latin typeface="Verdana"/>
                <a:cs typeface="Verdana"/>
              </a:rPr>
              <a:t>points.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70">
                <a:solidFill>
                  <a:srgbClr val="3C3E41"/>
                </a:solidFill>
                <a:latin typeface="Verdana"/>
                <a:cs typeface="Verdana"/>
              </a:rPr>
              <a:t>The </a:t>
            </a:r>
            <a:r>
              <a:rPr dirty="0" sz="3200" spc="-11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5">
                <a:solidFill>
                  <a:srgbClr val="3C3E41"/>
                </a:solidFill>
                <a:latin typeface="Verdana"/>
                <a:cs typeface="Verdana"/>
              </a:rPr>
              <a:t>g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2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43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-85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3200" spc="20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25">
                <a:solidFill>
                  <a:srgbClr val="3C3E41"/>
                </a:solidFill>
                <a:latin typeface="Verdana"/>
                <a:cs typeface="Verdana"/>
              </a:rPr>
              <a:t>v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125">
                <a:solidFill>
                  <a:srgbClr val="3C3E41"/>
                </a:solidFill>
                <a:latin typeface="Verdana"/>
                <a:cs typeface="Verdana"/>
              </a:rPr>
              <a:t>v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3200" spc="-4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35">
                <a:solidFill>
                  <a:srgbClr val="3C3E41"/>
                </a:solidFill>
                <a:latin typeface="Verdana"/>
                <a:cs typeface="Verdana"/>
              </a:rPr>
              <a:t>w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75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40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43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160">
                <a:solidFill>
                  <a:srgbClr val="3C3E41"/>
                </a:solidFill>
                <a:latin typeface="Verdana"/>
                <a:cs typeface="Verdana"/>
              </a:rPr>
              <a:t>g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9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125">
                <a:solidFill>
                  <a:srgbClr val="3C3E41"/>
                </a:solidFill>
                <a:latin typeface="Verdana"/>
                <a:cs typeface="Verdana"/>
              </a:rPr>
              <a:t>ff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40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-85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130">
                <a:solidFill>
                  <a:srgbClr val="3C3E41"/>
                </a:solidFill>
                <a:latin typeface="Verdana"/>
                <a:cs typeface="Verdana"/>
              </a:rPr>
              <a:t>y  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20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5">
                <a:solidFill>
                  <a:srgbClr val="3C3E41"/>
                </a:solidFill>
                <a:latin typeface="Verdana"/>
                <a:cs typeface="Verdana"/>
              </a:rPr>
              <a:t>g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3200" spc="-4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7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2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3200" spc="-85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3200" spc="-43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17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85">
                <a:solidFill>
                  <a:srgbClr val="3C3E41"/>
                </a:solidFill>
                <a:latin typeface="Verdana"/>
                <a:cs typeface="Verdana"/>
              </a:rPr>
              <a:t>b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40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125">
                <a:solidFill>
                  <a:srgbClr val="3C3E41"/>
                </a:solidFill>
                <a:latin typeface="Verdana"/>
                <a:cs typeface="Verdana"/>
              </a:rPr>
              <a:t>v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20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75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19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110">
                <a:solidFill>
                  <a:srgbClr val="3C3E41"/>
                </a:solidFill>
                <a:latin typeface="Verdana"/>
                <a:cs typeface="Verdana"/>
              </a:rPr>
              <a:t>o  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19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-125">
                <a:solidFill>
                  <a:srgbClr val="3C3E41"/>
                </a:solidFill>
                <a:latin typeface="Verdana"/>
                <a:cs typeface="Verdana"/>
              </a:rPr>
              <a:t>v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40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15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365">
                <a:solidFill>
                  <a:srgbClr val="3C3E41"/>
                </a:solidFill>
                <a:latin typeface="Verdana"/>
                <a:cs typeface="Verdana"/>
              </a:rPr>
              <a:t>x</a:t>
            </a:r>
            <a:r>
              <a:rPr dirty="0" sz="3200" spc="-17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125">
                <a:solidFill>
                  <a:srgbClr val="3C3E41"/>
                </a:solidFill>
                <a:latin typeface="Verdana"/>
                <a:cs typeface="Verdana"/>
              </a:rPr>
              <a:t>v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3200" spc="-280">
                <a:solidFill>
                  <a:srgbClr val="3C3E41"/>
                </a:solidFill>
                <a:latin typeface="Verdana"/>
                <a:cs typeface="Verdana"/>
              </a:rPr>
              <a:t>.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61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85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3200" spc="-43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43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-85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3200" spc="20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3200" spc="-43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15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85">
                <a:solidFill>
                  <a:srgbClr val="3C3E41"/>
                </a:solidFill>
                <a:latin typeface="Verdana"/>
                <a:cs typeface="Verdana"/>
              </a:rPr>
              <a:t>b</a:t>
            </a:r>
            <a:r>
              <a:rPr dirty="0" sz="3200" spc="125">
                <a:solidFill>
                  <a:srgbClr val="3C3E41"/>
                </a:solidFill>
                <a:latin typeface="Verdana"/>
                <a:cs typeface="Verdana"/>
              </a:rPr>
              <a:t>e  </a:t>
            </a:r>
            <a:r>
              <a:rPr dirty="0" sz="3200" spc="95">
                <a:solidFill>
                  <a:srgbClr val="3C3E41"/>
                </a:solidFill>
                <a:latin typeface="Verdana"/>
                <a:cs typeface="Verdana"/>
              </a:rPr>
              <a:t>able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5">
                <a:solidFill>
                  <a:srgbClr val="3C3E41"/>
                </a:solidFill>
                <a:latin typeface="Verdana"/>
                <a:cs typeface="Verdana"/>
              </a:rPr>
              <a:t>to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0">
                <a:solidFill>
                  <a:srgbClr val="3C3E41"/>
                </a:solidFill>
                <a:latin typeface="Verdana"/>
                <a:cs typeface="Verdana"/>
              </a:rPr>
              <a:t>pause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25">
                <a:solidFill>
                  <a:srgbClr val="3C3E41"/>
                </a:solidFill>
                <a:latin typeface="Verdana"/>
                <a:cs typeface="Verdana"/>
              </a:rPr>
              <a:t>and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14">
                <a:solidFill>
                  <a:srgbClr val="3C3E41"/>
                </a:solidFill>
                <a:latin typeface="Verdana"/>
                <a:cs typeface="Verdana"/>
              </a:rPr>
              <a:t>resume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20">
                <a:solidFill>
                  <a:srgbClr val="3C3E41"/>
                </a:solidFill>
                <a:latin typeface="Verdana"/>
                <a:cs typeface="Verdana"/>
              </a:rPr>
              <a:t>game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40">
                <a:solidFill>
                  <a:srgbClr val="3C3E41"/>
                </a:solidFill>
                <a:latin typeface="Verdana"/>
                <a:cs typeface="Verdana"/>
              </a:rPr>
              <a:t>at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3C3E41"/>
                </a:solidFill>
                <a:latin typeface="Verdana"/>
                <a:cs typeface="Verdana"/>
              </a:rPr>
              <a:t>any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75">
                <a:solidFill>
                  <a:srgbClr val="3C3E41"/>
                </a:solidFill>
                <a:latin typeface="Verdana"/>
                <a:cs typeface="Verdana"/>
              </a:rPr>
              <a:t>point.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0360" y="665480"/>
            <a:ext cx="58153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P</a:t>
            </a:r>
            <a:r>
              <a:rPr dirty="0" spc="-395"/>
              <a:t>R</a:t>
            </a:r>
            <a:r>
              <a:rPr dirty="0" spc="360"/>
              <a:t>O</a:t>
            </a:r>
            <a:r>
              <a:rPr dirty="0" spc="-495"/>
              <a:t>B</a:t>
            </a:r>
            <a:r>
              <a:rPr dirty="0" spc="-420"/>
              <a:t>L</a:t>
            </a:r>
            <a:r>
              <a:rPr dirty="0" spc="-430"/>
              <a:t>E</a:t>
            </a:r>
            <a:r>
              <a:rPr dirty="0" spc="335"/>
              <a:t>M</a:t>
            </a:r>
            <a:r>
              <a:rPr dirty="0" spc="-330"/>
              <a:t> </a:t>
            </a:r>
            <a:r>
              <a:rPr dirty="0" spc="-819"/>
              <a:t>S</a:t>
            </a:r>
            <a:r>
              <a:rPr dirty="0" spc="-844"/>
              <a:t>T</a:t>
            </a:r>
            <a:r>
              <a:rPr dirty="0" spc="245"/>
              <a:t>A</a:t>
            </a:r>
            <a:r>
              <a:rPr dirty="0" spc="-844"/>
              <a:t>T</a:t>
            </a:r>
            <a:r>
              <a:rPr dirty="0" spc="-430"/>
              <a:t>E</a:t>
            </a:r>
            <a:r>
              <a:rPr dirty="0" spc="330"/>
              <a:t>M</a:t>
            </a:r>
            <a:r>
              <a:rPr dirty="0" spc="-430"/>
              <a:t>E</a:t>
            </a:r>
            <a:r>
              <a:rPr dirty="0" spc="-40"/>
              <a:t>N</a:t>
            </a:r>
            <a:r>
              <a:rPr dirty="0" spc="-844"/>
              <a:t>T</a:t>
            </a:r>
            <a:r>
              <a:rPr dirty="0" spc="-780"/>
              <a:t>:</a:t>
            </a: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78478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6689" y="1884680"/>
            <a:ext cx="6851015" cy="300672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55600" marR="401320" indent="-342900">
              <a:lnSpc>
                <a:spcPts val="3020"/>
              </a:lnSpc>
              <a:spcBef>
                <a:spcPts val="475"/>
              </a:spcBef>
              <a:buFont typeface="Wingdings"/>
              <a:buChar char=""/>
              <a:tabLst>
                <a:tab pos="355600" algn="l"/>
              </a:tabLst>
            </a:pPr>
            <a:r>
              <a:rPr dirty="0" sz="2800" spc="-310">
                <a:solidFill>
                  <a:srgbClr val="3C3E41"/>
                </a:solidFill>
                <a:latin typeface="Verdana"/>
                <a:cs typeface="Verdana"/>
              </a:rPr>
              <a:t>B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800" spc="229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500">
                <a:solidFill>
                  <a:srgbClr val="3C3E41"/>
                </a:solidFill>
                <a:latin typeface="Verdana"/>
                <a:cs typeface="Verdana"/>
              </a:rPr>
              <a:t>: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-19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15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2800" spc="-55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800" spc="-270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229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800" spc="-204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-19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800" spc="-3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2800" spc="15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2800" spc="-290">
                <a:solidFill>
                  <a:srgbClr val="3C3E41"/>
                </a:solidFill>
                <a:latin typeface="Verdana"/>
                <a:cs typeface="Verdana"/>
              </a:rPr>
              <a:t>K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5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800" spc="-5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5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800" spc="-20">
                <a:solidFill>
                  <a:srgbClr val="3C3E41"/>
                </a:solidFill>
                <a:latin typeface="Verdana"/>
                <a:cs typeface="Verdana"/>
              </a:rPr>
              <a:t>N  </a:t>
            </a:r>
            <a:r>
              <a:rPr dirty="0" sz="2800" spc="-5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-19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800" spc="-19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800" spc="15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2800" spc="-35">
                <a:solidFill>
                  <a:srgbClr val="3C3E41"/>
                </a:solidFill>
                <a:latin typeface="Verdana"/>
                <a:cs typeface="Verdana"/>
              </a:rPr>
              <a:t>P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229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800" spc="-204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225">
                <a:solidFill>
                  <a:srgbClr val="3C3E41"/>
                </a:solidFill>
                <a:latin typeface="Verdana"/>
                <a:cs typeface="Verdana"/>
              </a:rPr>
              <a:t>‘</a:t>
            </a:r>
            <a:r>
              <a:rPr dirty="0" sz="2800" spc="-595">
                <a:solidFill>
                  <a:srgbClr val="3C3E41"/>
                </a:solidFill>
                <a:latin typeface="Verdana"/>
                <a:cs typeface="Verdana"/>
              </a:rPr>
              <a:t>*</a:t>
            </a:r>
            <a:r>
              <a:rPr dirty="0" sz="2800" spc="225">
                <a:solidFill>
                  <a:srgbClr val="3C3E41"/>
                </a:solidFill>
                <a:latin typeface="Verdana"/>
                <a:cs typeface="Verdana"/>
              </a:rPr>
              <a:t>’</a:t>
            </a:r>
            <a:r>
              <a:rPr dirty="0" sz="2800" spc="-245">
                <a:solidFill>
                  <a:srgbClr val="3C3E41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 marL="355600" marR="8255" indent="-342900">
              <a:lnSpc>
                <a:spcPts val="3020"/>
              </a:lnSpc>
              <a:spcBef>
                <a:spcPts val="1000"/>
              </a:spcBef>
              <a:buFont typeface="Wingdings"/>
              <a:buChar char=""/>
              <a:tabLst>
                <a:tab pos="355600" algn="l"/>
              </a:tabLst>
            </a:pPr>
            <a:r>
              <a:rPr dirty="0" sz="2800" spc="15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800" spc="-5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2800" spc="-500">
                <a:solidFill>
                  <a:srgbClr val="3C3E41"/>
                </a:solidFill>
                <a:latin typeface="Verdana"/>
                <a:cs typeface="Verdana"/>
              </a:rPr>
              <a:t>: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-19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15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2800" spc="-55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800" spc="-270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229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800" spc="-204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-19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800" spc="-3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2800" spc="15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2800" spc="-290">
                <a:solidFill>
                  <a:srgbClr val="3C3E41"/>
                </a:solidFill>
                <a:latin typeface="Verdana"/>
                <a:cs typeface="Verdana"/>
              </a:rPr>
              <a:t>K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5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800" spc="-5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5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800" spc="-3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-19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800" spc="-195">
                <a:solidFill>
                  <a:srgbClr val="3C3E41"/>
                </a:solidFill>
                <a:latin typeface="Verdana"/>
                <a:cs typeface="Verdana"/>
              </a:rPr>
              <a:t>E  </a:t>
            </a:r>
            <a:r>
              <a:rPr dirty="0" sz="2800" spc="-5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800" spc="-19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800" spc="15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2800" spc="-35">
                <a:solidFill>
                  <a:srgbClr val="3C3E41"/>
                </a:solidFill>
                <a:latin typeface="Verdana"/>
                <a:cs typeface="Verdana"/>
              </a:rPr>
              <a:t>P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229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800" spc="-204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225">
                <a:solidFill>
                  <a:srgbClr val="3C3E41"/>
                </a:solidFill>
                <a:latin typeface="Verdana"/>
                <a:cs typeface="Verdana"/>
              </a:rPr>
              <a:t>‘</a:t>
            </a:r>
            <a:r>
              <a:rPr dirty="0" sz="2800" spc="-345">
                <a:solidFill>
                  <a:srgbClr val="3C3E41"/>
                </a:solidFill>
                <a:latin typeface="Verdana"/>
                <a:cs typeface="Verdana"/>
              </a:rPr>
              <a:t>-</a:t>
            </a:r>
            <a:r>
              <a:rPr dirty="0" sz="2800" spc="225">
                <a:solidFill>
                  <a:srgbClr val="3C3E41"/>
                </a:solidFill>
                <a:latin typeface="Verdana"/>
                <a:cs typeface="Verdana"/>
              </a:rPr>
              <a:t>’</a:t>
            </a:r>
            <a:r>
              <a:rPr dirty="0" sz="2800" spc="-245">
                <a:solidFill>
                  <a:srgbClr val="3C3E41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 marL="355600" marR="5080" indent="-342900">
              <a:lnSpc>
                <a:spcPts val="3020"/>
              </a:lnSpc>
              <a:spcBef>
                <a:spcPts val="1000"/>
              </a:spcBef>
              <a:buFont typeface="Wingdings"/>
              <a:buChar char=""/>
              <a:tabLst>
                <a:tab pos="355600" algn="l"/>
              </a:tabLst>
            </a:pPr>
            <a:r>
              <a:rPr dirty="0" sz="2800" spc="-5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-19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5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800" spc="21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2800" spc="-35">
                <a:solidFill>
                  <a:srgbClr val="3C3E41"/>
                </a:solidFill>
                <a:latin typeface="Verdana"/>
                <a:cs typeface="Verdana"/>
              </a:rPr>
              <a:t>P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2800" spc="229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800" spc="45">
                <a:solidFill>
                  <a:srgbClr val="3C3E41"/>
                </a:solidFill>
                <a:latin typeface="Verdana"/>
                <a:cs typeface="Verdana"/>
              </a:rPr>
              <a:t>V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21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3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2800" spc="-54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229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800" spc="-204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-19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15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2800" spc="-55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800" spc="-270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229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800" spc="-254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2800" spc="-204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-19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800" spc="-195">
                <a:solidFill>
                  <a:srgbClr val="3C3E41"/>
                </a:solidFill>
                <a:latin typeface="Verdana"/>
                <a:cs typeface="Verdana"/>
              </a:rPr>
              <a:t>E  </a:t>
            </a:r>
            <a:r>
              <a:rPr dirty="0" sz="2800" spc="-5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800" spc="-3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2800" spc="15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2800" spc="-290">
                <a:solidFill>
                  <a:srgbClr val="3C3E41"/>
                </a:solidFill>
                <a:latin typeface="Verdana"/>
                <a:cs typeface="Verdana"/>
              </a:rPr>
              <a:t>K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5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800" spc="-3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4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2800" spc="-19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265">
                <a:solidFill>
                  <a:srgbClr val="3C3E41"/>
                </a:solidFill>
                <a:latin typeface="Verdana"/>
                <a:cs typeface="Verdana"/>
              </a:rPr>
              <a:t>G</a:t>
            </a:r>
            <a:r>
              <a:rPr dirty="0" sz="2800" spc="-55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800" spc="45">
                <a:solidFill>
                  <a:srgbClr val="3C3E41"/>
                </a:solidFill>
                <a:latin typeface="Verdana"/>
                <a:cs typeface="Verdana"/>
              </a:rPr>
              <a:t>V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3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315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2800" spc="229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800" spc="-75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2800" spc="-2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50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2800" spc="-5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800" spc="-2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2800" spc="-5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2800" spc="-19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2800" spc="229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2800" spc="-85">
                <a:solidFill>
                  <a:srgbClr val="3C3E41"/>
                </a:solidFill>
                <a:latin typeface="Verdana"/>
                <a:cs typeface="Verdana"/>
              </a:rPr>
              <a:t>W</a:t>
            </a:r>
            <a:r>
              <a:rPr dirty="0" sz="2800" spc="-20">
                <a:solidFill>
                  <a:srgbClr val="3C3E41"/>
                </a:solidFill>
                <a:latin typeface="Verdana"/>
                <a:cs typeface="Verdana"/>
              </a:rPr>
              <a:t>N  </a:t>
            </a:r>
            <a:r>
              <a:rPr dirty="0" sz="2800" spc="-300">
                <a:solidFill>
                  <a:srgbClr val="3C3E41"/>
                </a:solidFill>
                <a:latin typeface="Verdana"/>
                <a:cs typeface="Verdana"/>
              </a:rPr>
              <a:t>HERE: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5011" y="396239"/>
              <a:ext cx="3069336" cy="40309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7788" y="4549140"/>
              <a:ext cx="2845307" cy="20558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3404" y="394969"/>
            <a:ext cx="79559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0"/>
              <a:t>F</a:t>
            </a:r>
            <a:r>
              <a:rPr dirty="0" spc="-345"/>
              <a:t>U</a:t>
            </a:r>
            <a:r>
              <a:rPr dirty="0" spc="-844"/>
              <a:t>T</a:t>
            </a:r>
            <a:r>
              <a:rPr dirty="0" spc="-345"/>
              <a:t>U</a:t>
            </a:r>
            <a:r>
              <a:rPr dirty="0" spc="-395"/>
              <a:t>R</a:t>
            </a:r>
            <a:r>
              <a:rPr dirty="0" spc="-425"/>
              <a:t>E</a:t>
            </a:r>
            <a:r>
              <a:rPr dirty="0" spc="-330"/>
              <a:t> </a:t>
            </a:r>
            <a:r>
              <a:rPr dirty="0" spc="-819"/>
              <a:t>S</a:t>
            </a:r>
            <a:r>
              <a:rPr dirty="0" spc="495"/>
              <a:t>C</a:t>
            </a:r>
            <a:r>
              <a:rPr dirty="0" spc="360"/>
              <a:t>O</a:t>
            </a:r>
            <a:r>
              <a:rPr dirty="0" spc="-55"/>
              <a:t>P</a:t>
            </a:r>
            <a:r>
              <a:rPr dirty="0" spc="-425"/>
              <a:t>E</a:t>
            </a:r>
            <a:r>
              <a:rPr dirty="0" spc="-330"/>
              <a:t> </a:t>
            </a:r>
            <a:r>
              <a:rPr dirty="0" spc="-819"/>
              <a:t>S</a:t>
            </a:r>
            <a:r>
              <a:rPr dirty="0" spc="-345"/>
              <a:t>U</a:t>
            </a:r>
            <a:r>
              <a:rPr dirty="0" spc="415"/>
              <a:t>GG</a:t>
            </a:r>
            <a:r>
              <a:rPr dirty="0" spc="-430"/>
              <a:t>E</a:t>
            </a:r>
            <a:r>
              <a:rPr dirty="0" spc="-819"/>
              <a:t>S</a:t>
            </a:r>
            <a:r>
              <a:rPr dirty="0" spc="-844"/>
              <a:t>T</a:t>
            </a:r>
            <a:r>
              <a:rPr dirty="0" spc="-865"/>
              <a:t>I</a:t>
            </a:r>
            <a:r>
              <a:rPr dirty="0" spc="360"/>
              <a:t>O</a:t>
            </a:r>
            <a:r>
              <a:rPr dirty="0" spc="-40"/>
              <a:t>N</a:t>
            </a:r>
            <a:r>
              <a:rPr dirty="0" spc="-819"/>
              <a:t>S</a:t>
            </a:r>
            <a:r>
              <a:rPr dirty="0" spc="-780"/>
              <a:t>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8279" marR="5080">
              <a:lnSpc>
                <a:spcPct val="100000"/>
              </a:lnSpc>
              <a:spcBef>
                <a:spcPts val="105"/>
              </a:spcBef>
              <a:buSzPct val="96875"/>
              <a:buAutoNum type="arabicPeriod"/>
              <a:tabLst>
                <a:tab pos="548005" algn="l"/>
              </a:tabLst>
            </a:pPr>
            <a:r>
              <a:rPr dirty="0" spc="185"/>
              <a:t>Add</a:t>
            </a:r>
            <a:r>
              <a:rPr dirty="0" spc="-250"/>
              <a:t> </a:t>
            </a:r>
            <a:r>
              <a:rPr dirty="0" spc="-70"/>
              <a:t>different</a:t>
            </a:r>
            <a:r>
              <a:rPr dirty="0" spc="-240"/>
              <a:t> </a:t>
            </a:r>
            <a:r>
              <a:rPr dirty="0" spc="-114"/>
              <a:t>levels</a:t>
            </a:r>
            <a:r>
              <a:rPr dirty="0" spc="-240"/>
              <a:t> </a:t>
            </a:r>
            <a:r>
              <a:rPr dirty="0" spc="-15"/>
              <a:t>to</a:t>
            </a:r>
            <a:r>
              <a:rPr dirty="0" spc="-240"/>
              <a:t> </a:t>
            </a:r>
            <a:r>
              <a:rPr dirty="0" spc="-30"/>
              <a:t>the</a:t>
            </a:r>
            <a:r>
              <a:rPr dirty="0" spc="-240"/>
              <a:t> </a:t>
            </a:r>
            <a:r>
              <a:rPr dirty="0" spc="120"/>
              <a:t>game</a:t>
            </a:r>
            <a:r>
              <a:rPr dirty="0" spc="-245"/>
              <a:t> </a:t>
            </a:r>
            <a:r>
              <a:rPr dirty="0" spc="-15"/>
              <a:t>to</a:t>
            </a:r>
            <a:r>
              <a:rPr dirty="0" spc="-240"/>
              <a:t> </a:t>
            </a:r>
            <a:r>
              <a:rPr dirty="0" spc="-20"/>
              <a:t>increase</a:t>
            </a:r>
            <a:r>
              <a:rPr dirty="0" spc="-240"/>
              <a:t> </a:t>
            </a:r>
            <a:r>
              <a:rPr dirty="0" spc="-30"/>
              <a:t>the</a:t>
            </a:r>
            <a:r>
              <a:rPr dirty="0" spc="-240"/>
              <a:t> </a:t>
            </a:r>
            <a:r>
              <a:rPr dirty="0" spc="-85"/>
              <a:t>difficulty </a:t>
            </a:r>
            <a:r>
              <a:rPr dirty="0" spc="-1110"/>
              <a:t> </a:t>
            </a:r>
            <a:r>
              <a:rPr dirty="0" spc="125"/>
              <a:t>and</a:t>
            </a:r>
            <a:r>
              <a:rPr dirty="0" spc="-254"/>
              <a:t> </a:t>
            </a:r>
            <a:r>
              <a:rPr dirty="0" spc="-10"/>
              <a:t>challanges.</a:t>
            </a:r>
          </a:p>
          <a:p>
            <a:pPr marL="208279" marR="258445">
              <a:lnSpc>
                <a:spcPct val="100000"/>
              </a:lnSpc>
              <a:buSzPct val="96875"/>
              <a:buAutoNum type="arabicPeriod"/>
              <a:tabLst>
                <a:tab pos="548005" algn="l"/>
              </a:tabLst>
            </a:pPr>
            <a:r>
              <a:rPr dirty="0" spc="170"/>
              <a:t>A</a:t>
            </a:r>
            <a:r>
              <a:rPr dirty="0" spc="-245"/>
              <a:t>ll</a:t>
            </a:r>
            <a:r>
              <a:rPr dirty="0" spc="150"/>
              <a:t>o</a:t>
            </a:r>
            <a:r>
              <a:rPr dirty="0" spc="40"/>
              <a:t>w</a:t>
            </a:r>
            <a:r>
              <a:rPr dirty="0" spc="-245"/>
              <a:t> </a:t>
            </a:r>
            <a:r>
              <a:rPr dirty="0" spc="-180"/>
              <a:t>t</a:t>
            </a:r>
            <a:r>
              <a:rPr dirty="0" spc="-80"/>
              <a:t>h</a:t>
            </a:r>
            <a:r>
              <a:rPr dirty="0" spc="175"/>
              <a:t>e</a:t>
            </a:r>
            <a:r>
              <a:rPr dirty="0" spc="-245"/>
              <a:t> </a:t>
            </a:r>
            <a:r>
              <a:rPr dirty="0" spc="-85"/>
              <a:t>u</a:t>
            </a:r>
            <a:r>
              <a:rPr dirty="0" spc="-430"/>
              <a:t>s</a:t>
            </a:r>
            <a:r>
              <a:rPr dirty="0" spc="170"/>
              <a:t>e</a:t>
            </a:r>
            <a:r>
              <a:rPr dirty="0" spc="-405"/>
              <a:t>r</a:t>
            </a:r>
            <a:r>
              <a:rPr dirty="0" spc="-240"/>
              <a:t> </a:t>
            </a:r>
            <a:r>
              <a:rPr dirty="0" spc="-180"/>
              <a:t>t</a:t>
            </a:r>
            <a:r>
              <a:rPr dirty="0" spc="155"/>
              <a:t>o</a:t>
            </a:r>
            <a:r>
              <a:rPr dirty="0" spc="-245"/>
              <a:t> </a:t>
            </a:r>
            <a:r>
              <a:rPr dirty="0" spc="260"/>
              <a:t>a</a:t>
            </a:r>
            <a:r>
              <a:rPr dirty="0" spc="190"/>
              <a:t>d</a:t>
            </a:r>
            <a:r>
              <a:rPr dirty="0" spc="-459"/>
              <a:t>j</a:t>
            </a:r>
            <a:r>
              <a:rPr dirty="0" spc="-85"/>
              <a:t>u</a:t>
            </a:r>
            <a:r>
              <a:rPr dirty="0" spc="-430"/>
              <a:t>s</a:t>
            </a:r>
            <a:r>
              <a:rPr dirty="0" spc="-175"/>
              <a:t>t</a:t>
            </a:r>
            <a:r>
              <a:rPr dirty="0" spc="-245"/>
              <a:t> </a:t>
            </a:r>
            <a:r>
              <a:rPr dirty="0" spc="-180"/>
              <a:t>t</a:t>
            </a:r>
            <a:r>
              <a:rPr dirty="0" spc="-80"/>
              <a:t>h</a:t>
            </a:r>
            <a:r>
              <a:rPr dirty="0" spc="175"/>
              <a:t>e</a:t>
            </a:r>
            <a:r>
              <a:rPr dirty="0" spc="-245"/>
              <a:t> </a:t>
            </a:r>
            <a:r>
              <a:rPr dirty="0" spc="-430"/>
              <a:t>s</a:t>
            </a:r>
            <a:r>
              <a:rPr dirty="0" spc="185"/>
              <a:t>p</a:t>
            </a:r>
            <a:r>
              <a:rPr dirty="0" spc="170"/>
              <a:t>ee</a:t>
            </a:r>
            <a:r>
              <a:rPr dirty="0" spc="200"/>
              <a:t>d</a:t>
            </a:r>
            <a:r>
              <a:rPr dirty="0" spc="-250"/>
              <a:t> </a:t>
            </a:r>
            <a:r>
              <a:rPr dirty="0" spc="150"/>
              <a:t>o</a:t>
            </a:r>
            <a:r>
              <a:rPr dirty="0" spc="-120"/>
              <a:t>f</a:t>
            </a:r>
            <a:r>
              <a:rPr dirty="0" spc="-245"/>
              <a:t> </a:t>
            </a:r>
            <a:r>
              <a:rPr dirty="0" spc="-180"/>
              <a:t>t</a:t>
            </a:r>
            <a:r>
              <a:rPr dirty="0" spc="-80"/>
              <a:t>h</a:t>
            </a:r>
            <a:r>
              <a:rPr dirty="0" spc="175"/>
              <a:t>e</a:t>
            </a:r>
            <a:r>
              <a:rPr dirty="0" spc="-245"/>
              <a:t> </a:t>
            </a:r>
            <a:r>
              <a:rPr dirty="0" spc="-430"/>
              <a:t>s</a:t>
            </a:r>
            <a:r>
              <a:rPr dirty="0" spc="-80"/>
              <a:t>n</a:t>
            </a:r>
            <a:r>
              <a:rPr dirty="0" spc="260"/>
              <a:t>a</a:t>
            </a:r>
            <a:r>
              <a:rPr dirty="0" spc="-290"/>
              <a:t>k</a:t>
            </a:r>
            <a:r>
              <a:rPr dirty="0" spc="175"/>
              <a:t>e</a:t>
            </a:r>
            <a:r>
              <a:rPr dirty="0" spc="-245"/>
              <a:t> </a:t>
            </a:r>
            <a:r>
              <a:rPr dirty="0" spc="-125"/>
              <a:t>f</a:t>
            </a:r>
            <a:r>
              <a:rPr dirty="0" spc="150"/>
              <a:t>o</a:t>
            </a:r>
            <a:r>
              <a:rPr dirty="0" spc="-405"/>
              <a:t>r</a:t>
            </a:r>
            <a:r>
              <a:rPr dirty="0" spc="-240"/>
              <a:t> </a:t>
            </a:r>
            <a:r>
              <a:rPr dirty="0" spc="-120"/>
              <a:t>m</a:t>
            </a:r>
            <a:r>
              <a:rPr dirty="0" spc="150"/>
              <a:t>o</a:t>
            </a:r>
            <a:r>
              <a:rPr dirty="0" spc="-405"/>
              <a:t>r</a:t>
            </a:r>
            <a:r>
              <a:rPr dirty="0" spc="125"/>
              <a:t>e  </a:t>
            </a:r>
            <a:r>
              <a:rPr dirty="0" spc="-60"/>
              <a:t>control.</a:t>
            </a:r>
          </a:p>
          <a:p>
            <a:pPr marL="208279" marR="1137920">
              <a:lnSpc>
                <a:spcPct val="100000"/>
              </a:lnSpc>
              <a:buSzPct val="96875"/>
              <a:buAutoNum type="arabicPeriod"/>
              <a:tabLst>
                <a:tab pos="548005" algn="l"/>
              </a:tabLst>
            </a:pPr>
            <a:r>
              <a:rPr dirty="0" spc="185"/>
              <a:t>Add</a:t>
            </a:r>
            <a:r>
              <a:rPr dirty="0" spc="-245"/>
              <a:t> </a:t>
            </a:r>
            <a:r>
              <a:rPr dirty="0" spc="-25"/>
              <a:t>powerups</a:t>
            </a:r>
            <a:r>
              <a:rPr dirty="0" spc="-240"/>
              <a:t> </a:t>
            </a:r>
            <a:r>
              <a:rPr dirty="0" spc="-15"/>
              <a:t>to</a:t>
            </a:r>
            <a:r>
              <a:rPr dirty="0" spc="-240"/>
              <a:t> </a:t>
            </a:r>
            <a:r>
              <a:rPr dirty="0" spc="-30"/>
              <a:t>the</a:t>
            </a:r>
            <a:r>
              <a:rPr dirty="0" spc="-240"/>
              <a:t> </a:t>
            </a:r>
            <a:r>
              <a:rPr dirty="0" spc="35"/>
              <a:t>game,</a:t>
            </a:r>
            <a:r>
              <a:rPr dirty="0" spc="-240"/>
              <a:t> </a:t>
            </a:r>
            <a:r>
              <a:rPr dirty="0" spc="-45"/>
              <a:t>such</a:t>
            </a:r>
            <a:r>
              <a:rPr dirty="0" spc="-240"/>
              <a:t> </a:t>
            </a:r>
            <a:r>
              <a:rPr dirty="0" spc="-85"/>
              <a:t>as</a:t>
            </a:r>
            <a:r>
              <a:rPr dirty="0" spc="-240"/>
              <a:t> </a:t>
            </a:r>
            <a:r>
              <a:rPr dirty="0" spc="-105"/>
              <a:t>extra</a:t>
            </a:r>
            <a:r>
              <a:rPr dirty="0" spc="-240"/>
              <a:t> </a:t>
            </a:r>
            <a:r>
              <a:rPr dirty="0" spc="-100"/>
              <a:t>points</a:t>
            </a:r>
            <a:r>
              <a:rPr dirty="0" spc="-240"/>
              <a:t> </a:t>
            </a:r>
            <a:r>
              <a:rPr dirty="0" spc="-130"/>
              <a:t>or </a:t>
            </a:r>
            <a:r>
              <a:rPr dirty="0" spc="-1110"/>
              <a:t> </a:t>
            </a:r>
            <a:r>
              <a:rPr dirty="0" spc="-195"/>
              <a:t>invisibility.</a:t>
            </a:r>
          </a:p>
          <a:p>
            <a:pPr marL="208279" marR="1198880">
              <a:lnSpc>
                <a:spcPct val="100000"/>
              </a:lnSpc>
              <a:buSzPct val="96875"/>
              <a:buAutoNum type="arabicPeriod"/>
              <a:tabLst>
                <a:tab pos="548005" algn="l"/>
              </a:tabLst>
            </a:pPr>
            <a:r>
              <a:rPr dirty="0" spc="-25"/>
              <a:t>Allow</a:t>
            </a:r>
            <a:r>
              <a:rPr dirty="0" spc="-245"/>
              <a:t> </a:t>
            </a:r>
            <a:r>
              <a:rPr dirty="0" spc="-30"/>
              <a:t>the</a:t>
            </a:r>
            <a:r>
              <a:rPr dirty="0" spc="-240"/>
              <a:t> </a:t>
            </a:r>
            <a:r>
              <a:rPr dirty="0" spc="-185"/>
              <a:t>user</a:t>
            </a:r>
            <a:r>
              <a:rPr dirty="0" spc="-240"/>
              <a:t> </a:t>
            </a:r>
            <a:r>
              <a:rPr dirty="0" spc="-15"/>
              <a:t>to</a:t>
            </a:r>
            <a:r>
              <a:rPr dirty="0" spc="-240"/>
              <a:t> </a:t>
            </a:r>
            <a:r>
              <a:rPr dirty="0" spc="-75"/>
              <a:t>customize</a:t>
            </a:r>
            <a:r>
              <a:rPr dirty="0" spc="-245"/>
              <a:t> </a:t>
            </a:r>
            <a:r>
              <a:rPr dirty="0" spc="-30"/>
              <a:t>the</a:t>
            </a:r>
            <a:r>
              <a:rPr dirty="0" spc="-240"/>
              <a:t> </a:t>
            </a:r>
            <a:r>
              <a:rPr dirty="0" spc="140"/>
              <a:t>appearance</a:t>
            </a:r>
            <a:r>
              <a:rPr dirty="0" spc="-245"/>
              <a:t> </a:t>
            </a:r>
            <a:r>
              <a:rPr dirty="0" spc="15"/>
              <a:t>of</a:t>
            </a:r>
            <a:r>
              <a:rPr dirty="0" spc="-240"/>
              <a:t> </a:t>
            </a:r>
            <a:r>
              <a:rPr dirty="0" spc="-30"/>
              <a:t>the </a:t>
            </a:r>
            <a:r>
              <a:rPr dirty="0" spc="-1110"/>
              <a:t> </a:t>
            </a:r>
            <a:r>
              <a:rPr dirty="0" spc="-110"/>
              <a:t>snake.</a:t>
            </a: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78478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0350" y="1515110"/>
            <a:ext cx="10782300" cy="392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217804">
              <a:lnSpc>
                <a:spcPct val="100000"/>
              </a:lnSpc>
              <a:spcBef>
                <a:spcPts val="105"/>
              </a:spcBef>
              <a:buSzPct val="96875"/>
              <a:buAutoNum type="arabicPeriod" startAt="5"/>
              <a:tabLst>
                <a:tab pos="351790" algn="l"/>
              </a:tabLst>
            </a:pP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19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20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190">
                <a:solidFill>
                  <a:srgbClr val="3C3E41"/>
                </a:solidFill>
                <a:latin typeface="Verdana"/>
                <a:cs typeface="Verdana"/>
              </a:rPr>
              <a:t>dd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5">
                <a:solidFill>
                  <a:srgbClr val="3C3E41"/>
                </a:solidFill>
                <a:latin typeface="Verdana"/>
                <a:cs typeface="Verdana"/>
              </a:rPr>
              <a:t>g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2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2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19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4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43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85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3200" spc="40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-75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4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12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tt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40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-285">
                <a:solidFill>
                  <a:srgbClr val="3C3E41"/>
                </a:solidFill>
                <a:latin typeface="Verdana"/>
                <a:cs typeface="Verdana"/>
              </a:rPr>
              <a:t>k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-355">
                <a:solidFill>
                  <a:srgbClr val="3C3E41"/>
                </a:solidFill>
                <a:latin typeface="Verdana"/>
                <a:cs typeface="Verdana"/>
              </a:rPr>
              <a:t>r  </a:t>
            </a:r>
            <a:r>
              <a:rPr dirty="0" sz="3200" spc="35">
                <a:solidFill>
                  <a:srgbClr val="3C3E41"/>
                </a:solidFill>
                <a:latin typeface="Verdana"/>
                <a:cs typeface="Verdana"/>
              </a:rPr>
              <a:t>team</a:t>
            </a:r>
            <a:r>
              <a:rPr dirty="0" sz="3200" spc="-254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0">
                <a:solidFill>
                  <a:srgbClr val="3C3E41"/>
                </a:solidFill>
                <a:latin typeface="Verdana"/>
                <a:cs typeface="Verdana"/>
              </a:rPr>
              <a:t>mode.</a:t>
            </a:r>
            <a:endParaRPr sz="3200">
              <a:latin typeface="Verdana"/>
              <a:cs typeface="Verdana"/>
            </a:endParaRPr>
          </a:p>
          <a:p>
            <a:pPr marL="12700" marR="1616710">
              <a:lnSpc>
                <a:spcPct val="100000"/>
              </a:lnSpc>
              <a:buSzPct val="96875"/>
              <a:buAutoNum type="arabicPeriod" startAt="5"/>
              <a:tabLst>
                <a:tab pos="351790" algn="l"/>
              </a:tabLst>
            </a:pPr>
            <a:r>
              <a:rPr dirty="0" sz="3200" spc="-25">
                <a:solidFill>
                  <a:srgbClr val="3C3E41"/>
                </a:solidFill>
                <a:latin typeface="Verdana"/>
                <a:cs typeface="Verdana"/>
              </a:rPr>
              <a:t>Allow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25">
                <a:solidFill>
                  <a:srgbClr val="3C3E41"/>
                </a:solidFill>
                <a:latin typeface="Verdana"/>
                <a:cs typeface="Verdana"/>
              </a:rPr>
              <a:t>for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95">
                <a:solidFill>
                  <a:srgbClr val="3C3E41"/>
                </a:solidFill>
                <a:latin typeface="Verdana"/>
                <a:cs typeface="Verdana"/>
              </a:rPr>
              <a:t>multiple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35">
                <a:solidFill>
                  <a:srgbClr val="3C3E41"/>
                </a:solidFill>
                <a:latin typeface="Verdana"/>
                <a:cs typeface="Verdana"/>
              </a:rPr>
              <a:t>snakes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40">
                <a:solidFill>
                  <a:srgbClr val="3C3E41"/>
                </a:solidFill>
                <a:latin typeface="Verdana"/>
                <a:cs typeface="Verdana"/>
              </a:rPr>
              <a:t>on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same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">
                <a:solidFill>
                  <a:srgbClr val="3C3E41"/>
                </a:solidFill>
                <a:latin typeface="Verdana"/>
                <a:cs typeface="Verdana"/>
              </a:rPr>
              <a:t>board. </a:t>
            </a:r>
            <a:r>
              <a:rPr dirty="0" sz="3200" spc="-11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265">
                <a:solidFill>
                  <a:srgbClr val="3C3E41"/>
                </a:solidFill>
                <a:latin typeface="Verdana"/>
                <a:cs typeface="Verdana"/>
              </a:rPr>
              <a:t>7</a:t>
            </a:r>
            <a:r>
              <a:rPr dirty="0" sz="3200" spc="-285">
                <a:solidFill>
                  <a:srgbClr val="3C3E41"/>
                </a:solidFill>
                <a:latin typeface="Verdana"/>
                <a:cs typeface="Verdana"/>
              </a:rPr>
              <a:t>.</a:t>
            </a:r>
            <a:r>
              <a:rPr dirty="0" sz="3200" spc="-31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365">
                <a:solidFill>
                  <a:srgbClr val="3C3E41"/>
                </a:solidFill>
                <a:latin typeface="Verdana"/>
                <a:cs typeface="Verdana"/>
              </a:rPr>
              <a:t>x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20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5">
                <a:solidFill>
                  <a:srgbClr val="3C3E41"/>
                </a:solidFill>
                <a:latin typeface="Verdana"/>
                <a:cs typeface="Verdana"/>
              </a:rPr>
              <a:t>g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2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15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35">
                <a:solidFill>
                  <a:srgbClr val="3C3E41"/>
                </a:solidFill>
                <a:latin typeface="Verdana"/>
                <a:cs typeface="Verdana"/>
              </a:rPr>
              <a:t>w</a:t>
            </a:r>
            <a:r>
              <a:rPr dirty="0" sz="3200" spc="155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85">
                <a:solidFill>
                  <a:srgbClr val="3C3E41"/>
                </a:solidFill>
                <a:latin typeface="Verdana"/>
                <a:cs typeface="Verdana"/>
              </a:rPr>
              <a:t>p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85">
                <a:solidFill>
                  <a:srgbClr val="3C3E41"/>
                </a:solidFill>
                <a:latin typeface="Verdana"/>
                <a:cs typeface="Verdana"/>
              </a:rPr>
              <a:t>y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2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19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80">
                <a:solidFill>
                  <a:srgbClr val="3C3E41"/>
                </a:solidFill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3200" spc="-70">
                <a:solidFill>
                  <a:srgbClr val="3C3E41"/>
                </a:solidFill>
                <a:latin typeface="Verdana"/>
                <a:cs typeface="Verdana"/>
              </a:rPr>
              <a:t>8.Enable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20">
                <a:solidFill>
                  <a:srgbClr val="3C3E41"/>
                </a:solidFill>
                <a:latin typeface="Verdana"/>
                <a:cs typeface="Verdana"/>
              </a:rPr>
              <a:t>game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5">
                <a:solidFill>
                  <a:srgbClr val="3C3E41"/>
                </a:solidFill>
                <a:latin typeface="Verdana"/>
                <a:cs typeface="Verdana"/>
              </a:rPr>
              <a:t>to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80">
                <a:solidFill>
                  <a:srgbClr val="3C3E41"/>
                </a:solidFill>
                <a:latin typeface="Verdana"/>
                <a:cs typeface="Verdana"/>
              </a:rPr>
              <a:t>be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65">
                <a:solidFill>
                  <a:srgbClr val="3C3E41"/>
                </a:solidFill>
                <a:latin typeface="Verdana"/>
                <a:cs typeface="Verdana"/>
              </a:rPr>
              <a:t>played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14">
                <a:solidFill>
                  <a:srgbClr val="3C3E41"/>
                </a:solidFill>
                <a:latin typeface="Verdana"/>
                <a:cs typeface="Verdana"/>
              </a:rPr>
              <a:t>with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20">
                <a:solidFill>
                  <a:srgbClr val="3C3E41"/>
                </a:solidFill>
                <a:latin typeface="Verdana"/>
                <a:cs typeface="Verdana"/>
              </a:rPr>
              <a:t>game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90">
                <a:solidFill>
                  <a:srgbClr val="3C3E41"/>
                </a:solidFill>
                <a:latin typeface="Verdana"/>
                <a:cs typeface="Verdana"/>
              </a:rPr>
              <a:t>controller. </a:t>
            </a:r>
            <a:r>
              <a:rPr dirty="0" sz="3200" spc="-11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10">
                <a:solidFill>
                  <a:srgbClr val="3C3E41"/>
                </a:solidFill>
                <a:latin typeface="Verdana"/>
                <a:cs typeface="Verdana"/>
              </a:rPr>
              <a:t>9.Increase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75">
                <a:solidFill>
                  <a:srgbClr val="3C3E41"/>
                </a:solidFill>
                <a:latin typeface="Verdana"/>
                <a:cs typeface="Verdana"/>
              </a:rPr>
              <a:t>lives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">
                <a:solidFill>
                  <a:srgbClr val="3C3E41"/>
                </a:solidFill>
                <a:latin typeface="Verdana"/>
                <a:cs typeface="Verdana"/>
              </a:rPr>
              <a:t>of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10">
                <a:solidFill>
                  <a:srgbClr val="3C3E41"/>
                </a:solidFill>
                <a:latin typeface="Verdana"/>
                <a:cs typeface="Verdana"/>
              </a:rPr>
              <a:t>snake.</a:t>
            </a:r>
            <a:endParaRPr sz="3200">
              <a:latin typeface="Verdana"/>
              <a:cs typeface="Verdana"/>
            </a:endParaRPr>
          </a:p>
          <a:p>
            <a:pPr marL="12700" marR="669290">
              <a:lnSpc>
                <a:spcPct val="100000"/>
              </a:lnSpc>
            </a:pPr>
            <a:r>
              <a:rPr dirty="0" sz="3200" spc="-125">
                <a:solidFill>
                  <a:srgbClr val="3C3E41"/>
                </a:solidFill>
                <a:latin typeface="Verdana"/>
                <a:cs typeface="Verdana"/>
              </a:rPr>
              <a:t>10.Increase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20">
                <a:solidFill>
                  <a:srgbClr val="3C3E41"/>
                </a:solidFill>
                <a:latin typeface="Verdana"/>
                <a:cs typeface="Verdana"/>
              </a:rPr>
              <a:t>score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">
                <a:solidFill>
                  <a:srgbClr val="3C3E41"/>
                </a:solidFill>
                <a:latin typeface="Verdana"/>
                <a:cs typeface="Verdana"/>
              </a:rPr>
              <a:t>of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95">
                <a:solidFill>
                  <a:srgbClr val="3C3E41"/>
                </a:solidFill>
                <a:latin typeface="Verdana"/>
                <a:cs typeface="Verdana"/>
              </a:rPr>
              <a:t>food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5">
                <a:solidFill>
                  <a:srgbClr val="3C3E41"/>
                </a:solidFill>
                <a:latin typeface="Verdana"/>
                <a:cs typeface="Verdana"/>
              </a:rPr>
              <a:t>by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80">
                <a:solidFill>
                  <a:srgbClr val="3C3E41"/>
                </a:solidFill>
                <a:latin typeface="Verdana"/>
                <a:cs typeface="Verdana"/>
              </a:rPr>
              <a:t>adding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95">
                <a:solidFill>
                  <a:srgbClr val="3C3E41"/>
                </a:solidFill>
                <a:latin typeface="Verdana"/>
                <a:cs typeface="Verdana"/>
              </a:rPr>
              <a:t>limited </a:t>
            </a:r>
            <a:r>
              <a:rPr dirty="0" sz="3200" spc="-11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30">
                <a:solidFill>
                  <a:srgbClr val="3C3E41"/>
                </a:solidFill>
                <a:latin typeface="Verdana"/>
                <a:cs typeface="Verdana"/>
              </a:rPr>
              <a:t>time.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7847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761"/>
            <a:ext cx="12192000" cy="6856730"/>
            <a:chOff x="0" y="761"/>
            <a:chExt cx="12192000" cy="6856730"/>
          </a:xfrm>
        </p:grpSpPr>
        <p:sp>
          <p:nvSpPr>
            <p:cNvPr id="4" name="object 4"/>
            <p:cNvSpPr/>
            <p:nvPr/>
          </p:nvSpPr>
          <p:spPr>
            <a:xfrm>
              <a:off x="0" y="2385060"/>
              <a:ext cx="12192000" cy="2087880"/>
            </a:xfrm>
            <a:custGeom>
              <a:avLst/>
              <a:gdLst/>
              <a:ahLst/>
              <a:cxnLst/>
              <a:rect l="l" t="t" r="r" b="b"/>
              <a:pathLst>
                <a:path w="12192000" h="2087879">
                  <a:moveTo>
                    <a:pt x="12192000" y="2087880"/>
                  </a:moveTo>
                  <a:lnTo>
                    <a:pt x="0" y="208788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087880"/>
                  </a:lnTo>
                  <a:close/>
                </a:path>
              </a:pathLst>
            </a:custGeom>
            <a:solidFill>
              <a:srgbClr val="4F5A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24114" y="2618511"/>
              <a:ext cx="1953895" cy="1621155"/>
            </a:xfrm>
            <a:custGeom>
              <a:avLst/>
              <a:gdLst/>
              <a:ahLst/>
              <a:cxnLst/>
              <a:rect l="l" t="t" r="r" b="b"/>
              <a:pathLst>
                <a:path w="1953895" h="1621154">
                  <a:moveTo>
                    <a:pt x="1252232" y="1620977"/>
                  </a:moveTo>
                  <a:lnTo>
                    <a:pt x="889126" y="1620977"/>
                  </a:lnTo>
                  <a:lnTo>
                    <a:pt x="1462316" y="958443"/>
                  </a:lnTo>
                  <a:lnTo>
                    <a:pt x="0" y="958443"/>
                  </a:lnTo>
                  <a:lnTo>
                    <a:pt x="0" y="662533"/>
                  </a:lnTo>
                  <a:lnTo>
                    <a:pt x="1462316" y="662533"/>
                  </a:lnTo>
                  <a:lnTo>
                    <a:pt x="889126" y="0"/>
                  </a:lnTo>
                  <a:lnTo>
                    <a:pt x="1252232" y="0"/>
                  </a:lnTo>
                  <a:lnTo>
                    <a:pt x="1953425" y="810488"/>
                  </a:lnTo>
                  <a:lnTo>
                    <a:pt x="1252232" y="1620977"/>
                  </a:lnTo>
                  <a:close/>
                </a:path>
              </a:pathLst>
            </a:custGeom>
            <a:solidFill>
              <a:srgbClr val="8F9AAF">
                <a:alpha val="52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88728" y="2800349"/>
              <a:ext cx="5843270" cy="1049020"/>
            </a:xfrm>
            <a:custGeom>
              <a:avLst/>
              <a:gdLst/>
              <a:ahLst/>
              <a:cxnLst/>
              <a:rect l="l" t="t" r="r" b="b"/>
              <a:pathLst>
                <a:path w="5843270" h="1049020">
                  <a:moveTo>
                    <a:pt x="575500" y="0"/>
                  </a:moveTo>
                  <a:lnTo>
                    <a:pt x="0" y="0"/>
                  </a:lnTo>
                  <a:lnTo>
                    <a:pt x="0" y="101600"/>
                  </a:lnTo>
                  <a:lnTo>
                    <a:pt x="234619" y="101600"/>
                  </a:lnTo>
                  <a:lnTo>
                    <a:pt x="234619" y="1049020"/>
                  </a:lnTo>
                  <a:lnTo>
                    <a:pt x="341591" y="1049020"/>
                  </a:lnTo>
                  <a:lnTo>
                    <a:pt x="341591" y="101600"/>
                  </a:lnTo>
                  <a:lnTo>
                    <a:pt x="575500" y="101600"/>
                  </a:lnTo>
                  <a:lnTo>
                    <a:pt x="575500" y="0"/>
                  </a:lnTo>
                  <a:close/>
                </a:path>
                <a:path w="5843270" h="1049020">
                  <a:moveTo>
                    <a:pt x="1468869" y="0"/>
                  </a:moveTo>
                  <a:lnTo>
                    <a:pt x="1363332" y="0"/>
                  </a:lnTo>
                  <a:lnTo>
                    <a:pt x="1363332" y="439420"/>
                  </a:lnTo>
                  <a:lnTo>
                    <a:pt x="829894" y="439420"/>
                  </a:lnTo>
                  <a:lnTo>
                    <a:pt x="829894" y="0"/>
                  </a:lnTo>
                  <a:lnTo>
                    <a:pt x="724357" y="0"/>
                  </a:lnTo>
                  <a:lnTo>
                    <a:pt x="724357" y="439420"/>
                  </a:lnTo>
                  <a:lnTo>
                    <a:pt x="724357" y="542290"/>
                  </a:lnTo>
                  <a:lnTo>
                    <a:pt x="724357" y="1049020"/>
                  </a:lnTo>
                  <a:lnTo>
                    <a:pt x="829894" y="1049020"/>
                  </a:lnTo>
                  <a:lnTo>
                    <a:pt x="829894" y="542290"/>
                  </a:lnTo>
                  <a:lnTo>
                    <a:pt x="1363332" y="542290"/>
                  </a:lnTo>
                  <a:lnTo>
                    <a:pt x="1363332" y="1049020"/>
                  </a:lnTo>
                  <a:lnTo>
                    <a:pt x="1468869" y="1049020"/>
                  </a:lnTo>
                  <a:lnTo>
                    <a:pt x="1468869" y="542290"/>
                  </a:lnTo>
                  <a:lnTo>
                    <a:pt x="1468869" y="439420"/>
                  </a:lnTo>
                  <a:lnTo>
                    <a:pt x="1468869" y="0"/>
                  </a:lnTo>
                  <a:close/>
                </a:path>
                <a:path w="5843270" h="1049020">
                  <a:moveTo>
                    <a:pt x="2641181" y="1049020"/>
                  </a:moveTo>
                  <a:lnTo>
                    <a:pt x="2480208" y="703859"/>
                  </a:lnTo>
                  <a:lnTo>
                    <a:pt x="2432977" y="602589"/>
                  </a:lnTo>
                  <a:lnTo>
                    <a:pt x="2317419" y="354812"/>
                  </a:lnTo>
                  <a:lnTo>
                    <a:pt x="2317419" y="602589"/>
                  </a:lnTo>
                  <a:lnTo>
                    <a:pt x="1958695" y="602589"/>
                  </a:lnTo>
                  <a:lnTo>
                    <a:pt x="2139124" y="222504"/>
                  </a:lnTo>
                  <a:lnTo>
                    <a:pt x="2317419" y="602589"/>
                  </a:lnTo>
                  <a:lnTo>
                    <a:pt x="2317419" y="354812"/>
                  </a:lnTo>
                  <a:lnTo>
                    <a:pt x="2255723" y="222504"/>
                  </a:lnTo>
                  <a:lnTo>
                    <a:pt x="2151964" y="0"/>
                  </a:lnTo>
                  <a:lnTo>
                    <a:pt x="2126284" y="0"/>
                  </a:lnTo>
                  <a:lnTo>
                    <a:pt x="1630667" y="1049020"/>
                  </a:lnTo>
                  <a:lnTo>
                    <a:pt x="1747608" y="1049020"/>
                  </a:lnTo>
                  <a:lnTo>
                    <a:pt x="1911642" y="703859"/>
                  </a:lnTo>
                  <a:lnTo>
                    <a:pt x="2363762" y="703859"/>
                  </a:lnTo>
                  <a:lnTo>
                    <a:pt x="2528506" y="1049020"/>
                  </a:lnTo>
                  <a:lnTo>
                    <a:pt x="2641181" y="1049020"/>
                  </a:lnTo>
                  <a:close/>
                </a:path>
                <a:path w="5843270" h="1049020">
                  <a:moveTo>
                    <a:pt x="3627882" y="0"/>
                  </a:moveTo>
                  <a:lnTo>
                    <a:pt x="3524478" y="0"/>
                  </a:lnTo>
                  <a:lnTo>
                    <a:pt x="3524478" y="802982"/>
                  </a:lnTo>
                  <a:lnTo>
                    <a:pt x="2827045" y="0"/>
                  </a:lnTo>
                  <a:lnTo>
                    <a:pt x="2804223" y="0"/>
                  </a:lnTo>
                  <a:lnTo>
                    <a:pt x="2804223" y="1049020"/>
                  </a:lnTo>
                  <a:lnTo>
                    <a:pt x="2912618" y="1049020"/>
                  </a:lnTo>
                  <a:lnTo>
                    <a:pt x="2912618" y="256019"/>
                  </a:lnTo>
                  <a:lnTo>
                    <a:pt x="3604349" y="1049020"/>
                  </a:lnTo>
                  <a:lnTo>
                    <a:pt x="3627882" y="1049020"/>
                  </a:lnTo>
                  <a:lnTo>
                    <a:pt x="3627882" y="0"/>
                  </a:lnTo>
                  <a:close/>
                </a:path>
                <a:path w="5843270" h="1049020">
                  <a:moveTo>
                    <a:pt x="4590351" y="1049020"/>
                  </a:moveTo>
                  <a:lnTo>
                    <a:pt x="4046944" y="470662"/>
                  </a:lnTo>
                  <a:lnTo>
                    <a:pt x="4551134" y="0"/>
                  </a:lnTo>
                  <a:lnTo>
                    <a:pt x="4409224" y="0"/>
                  </a:lnTo>
                  <a:lnTo>
                    <a:pt x="3990606" y="393649"/>
                  </a:lnTo>
                  <a:lnTo>
                    <a:pt x="3990606" y="0"/>
                  </a:lnTo>
                  <a:lnTo>
                    <a:pt x="3883647" y="0"/>
                  </a:lnTo>
                  <a:lnTo>
                    <a:pt x="3883647" y="1049020"/>
                  </a:lnTo>
                  <a:lnTo>
                    <a:pt x="3990606" y="1049020"/>
                  </a:lnTo>
                  <a:lnTo>
                    <a:pt x="3990606" y="559816"/>
                  </a:lnTo>
                  <a:lnTo>
                    <a:pt x="4451286" y="1049020"/>
                  </a:lnTo>
                  <a:lnTo>
                    <a:pt x="4590351" y="1049020"/>
                  </a:lnTo>
                  <a:close/>
                </a:path>
                <a:path w="5843270" h="1049020">
                  <a:moveTo>
                    <a:pt x="5842838" y="0"/>
                  </a:moveTo>
                  <a:lnTo>
                    <a:pt x="5721604" y="0"/>
                  </a:lnTo>
                  <a:lnTo>
                    <a:pt x="5457749" y="432155"/>
                  </a:lnTo>
                  <a:lnTo>
                    <a:pt x="5189613" y="0"/>
                  </a:lnTo>
                  <a:lnTo>
                    <a:pt x="5068367" y="0"/>
                  </a:lnTo>
                  <a:lnTo>
                    <a:pt x="5407114" y="547687"/>
                  </a:lnTo>
                  <a:lnTo>
                    <a:pt x="5407114" y="1049020"/>
                  </a:lnTo>
                  <a:lnTo>
                    <a:pt x="5510517" y="1049020"/>
                  </a:lnTo>
                  <a:lnTo>
                    <a:pt x="5510517" y="547687"/>
                  </a:lnTo>
                  <a:lnTo>
                    <a:pt x="5842838" y="0"/>
                  </a:lnTo>
                  <a:close/>
                </a:path>
              </a:pathLst>
            </a:custGeom>
            <a:solidFill>
              <a:srgbClr val="C3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77615" y="2789237"/>
              <a:ext cx="2663825" cy="1071245"/>
            </a:xfrm>
            <a:custGeom>
              <a:avLst/>
              <a:gdLst/>
              <a:ahLst/>
              <a:cxnLst/>
              <a:rect l="l" t="t" r="r" b="b"/>
              <a:pathLst>
                <a:path w="2663825" h="1071245">
                  <a:moveTo>
                    <a:pt x="597725" y="11112"/>
                  </a:moveTo>
                  <a:lnTo>
                    <a:pt x="586613" y="0"/>
                  </a:lnTo>
                  <a:lnTo>
                    <a:pt x="575500" y="0"/>
                  </a:lnTo>
                  <a:lnTo>
                    <a:pt x="575500" y="22225"/>
                  </a:lnTo>
                  <a:lnTo>
                    <a:pt x="575500" y="101981"/>
                  </a:lnTo>
                  <a:lnTo>
                    <a:pt x="352704" y="101981"/>
                  </a:lnTo>
                  <a:lnTo>
                    <a:pt x="350227" y="102260"/>
                  </a:lnTo>
                  <a:lnTo>
                    <a:pt x="341591" y="113093"/>
                  </a:lnTo>
                  <a:lnTo>
                    <a:pt x="341591" y="1049020"/>
                  </a:lnTo>
                  <a:lnTo>
                    <a:pt x="256844" y="1049020"/>
                  </a:lnTo>
                  <a:lnTo>
                    <a:pt x="256844" y="124206"/>
                  </a:lnTo>
                  <a:lnTo>
                    <a:pt x="256844" y="113093"/>
                  </a:lnTo>
                  <a:lnTo>
                    <a:pt x="256565" y="110617"/>
                  </a:lnTo>
                  <a:lnTo>
                    <a:pt x="245732" y="101981"/>
                  </a:lnTo>
                  <a:lnTo>
                    <a:pt x="22225" y="101981"/>
                  </a:lnTo>
                  <a:lnTo>
                    <a:pt x="22225" y="22225"/>
                  </a:lnTo>
                  <a:lnTo>
                    <a:pt x="575500" y="22225"/>
                  </a:lnTo>
                  <a:lnTo>
                    <a:pt x="575500" y="0"/>
                  </a:lnTo>
                  <a:lnTo>
                    <a:pt x="11112" y="0"/>
                  </a:lnTo>
                  <a:lnTo>
                    <a:pt x="8636" y="279"/>
                  </a:lnTo>
                  <a:lnTo>
                    <a:pt x="0" y="11112"/>
                  </a:lnTo>
                  <a:lnTo>
                    <a:pt x="0" y="113093"/>
                  </a:lnTo>
                  <a:lnTo>
                    <a:pt x="11112" y="124206"/>
                  </a:lnTo>
                  <a:lnTo>
                    <a:pt x="234619" y="124206"/>
                  </a:lnTo>
                  <a:lnTo>
                    <a:pt x="234619" y="1060132"/>
                  </a:lnTo>
                  <a:lnTo>
                    <a:pt x="245732" y="1071245"/>
                  </a:lnTo>
                  <a:lnTo>
                    <a:pt x="352704" y="1071245"/>
                  </a:lnTo>
                  <a:lnTo>
                    <a:pt x="363816" y="1060132"/>
                  </a:lnTo>
                  <a:lnTo>
                    <a:pt x="363816" y="1049020"/>
                  </a:lnTo>
                  <a:lnTo>
                    <a:pt x="363816" y="124206"/>
                  </a:lnTo>
                  <a:lnTo>
                    <a:pt x="586613" y="124206"/>
                  </a:lnTo>
                  <a:lnTo>
                    <a:pt x="589089" y="123926"/>
                  </a:lnTo>
                  <a:lnTo>
                    <a:pt x="597725" y="113093"/>
                  </a:lnTo>
                  <a:lnTo>
                    <a:pt x="597725" y="101981"/>
                  </a:lnTo>
                  <a:lnTo>
                    <a:pt x="597725" y="22225"/>
                  </a:lnTo>
                  <a:lnTo>
                    <a:pt x="597725" y="11112"/>
                  </a:lnTo>
                  <a:close/>
                </a:path>
                <a:path w="2663825" h="1071245">
                  <a:moveTo>
                    <a:pt x="1491094" y="11112"/>
                  </a:moveTo>
                  <a:lnTo>
                    <a:pt x="1479981" y="0"/>
                  </a:lnTo>
                  <a:lnTo>
                    <a:pt x="1468869" y="0"/>
                  </a:lnTo>
                  <a:lnTo>
                    <a:pt x="1468869" y="22225"/>
                  </a:lnTo>
                  <a:lnTo>
                    <a:pt x="1468869" y="1049020"/>
                  </a:lnTo>
                  <a:lnTo>
                    <a:pt x="1385557" y="1049020"/>
                  </a:lnTo>
                  <a:lnTo>
                    <a:pt x="1385557" y="564921"/>
                  </a:lnTo>
                  <a:lnTo>
                    <a:pt x="1385557" y="553808"/>
                  </a:lnTo>
                  <a:lnTo>
                    <a:pt x="1374444" y="542696"/>
                  </a:lnTo>
                  <a:lnTo>
                    <a:pt x="841006" y="542696"/>
                  </a:lnTo>
                  <a:lnTo>
                    <a:pt x="829894" y="553808"/>
                  </a:lnTo>
                  <a:lnTo>
                    <a:pt x="829894" y="1049020"/>
                  </a:lnTo>
                  <a:lnTo>
                    <a:pt x="746582" y="1049020"/>
                  </a:lnTo>
                  <a:lnTo>
                    <a:pt x="746582" y="22225"/>
                  </a:lnTo>
                  <a:lnTo>
                    <a:pt x="829894" y="22225"/>
                  </a:lnTo>
                  <a:lnTo>
                    <a:pt x="829894" y="451116"/>
                  </a:lnTo>
                  <a:lnTo>
                    <a:pt x="830173" y="453593"/>
                  </a:lnTo>
                  <a:lnTo>
                    <a:pt x="841006" y="462229"/>
                  </a:lnTo>
                  <a:lnTo>
                    <a:pt x="1374444" y="462229"/>
                  </a:lnTo>
                  <a:lnTo>
                    <a:pt x="1385557" y="451116"/>
                  </a:lnTo>
                  <a:lnTo>
                    <a:pt x="1385557" y="440004"/>
                  </a:lnTo>
                  <a:lnTo>
                    <a:pt x="1385557" y="22225"/>
                  </a:lnTo>
                  <a:lnTo>
                    <a:pt x="1468869" y="22225"/>
                  </a:lnTo>
                  <a:lnTo>
                    <a:pt x="1468869" y="0"/>
                  </a:lnTo>
                  <a:lnTo>
                    <a:pt x="1374444" y="0"/>
                  </a:lnTo>
                  <a:lnTo>
                    <a:pt x="1371968" y="279"/>
                  </a:lnTo>
                  <a:lnTo>
                    <a:pt x="1363332" y="11112"/>
                  </a:lnTo>
                  <a:lnTo>
                    <a:pt x="1363332" y="440004"/>
                  </a:lnTo>
                  <a:lnTo>
                    <a:pt x="852119" y="440004"/>
                  </a:lnTo>
                  <a:lnTo>
                    <a:pt x="852119" y="22225"/>
                  </a:lnTo>
                  <a:lnTo>
                    <a:pt x="852119" y="11112"/>
                  </a:lnTo>
                  <a:lnTo>
                    <a:pt x="851839" y="8636"/>
                  </a:lnTo>
                  <a:lnTo>
                    <a:pt x="841006" y="0"/>
                  </a:lnTo>
                  <a:lnTo>
                    <a:pt x="735469" y="0"/>
                  </a:lnTo>
                  <a:lnTo>
                    <a:pt x="724357" y="11112"/>
                  </a:lnTo>
                  <a:lnTo>
                    <a:pt x="724357" y="1060132"/>
                  </a:lnTo>
                  <a:lnTo>
                    <a:pt x="735469" y="1071245"/>
                  </a:lnTo>
                  <a:lnTo>
                    <a:pt x="841006" y="1071245"/>
                  </a:lnTo>
                  <a:lnTo>
                    <a:pt x="852119" y="1060132"/>
                  </a:lnTo>
                  <a:lnTo>
                    <a:pt x="852119" y="1049020"/>
                  </a:lnTo>
                  <a:lnTo>
                    <a:pt x="852119" y="564921"/>
                  </a:lnTo>
                  <a:lnTo>
                    <a:pt x="1363332" y="564921"/>
                  </a:lnTo>
                  <a:lnTo>
                    <a:pt x="1363332" y="1060132"/>
                  </a:lnTo>
                  <a:lnTo>
                    <a:pt x="1363599" y="1062609"/>
                  </a:lnTo>
                  <a:lnTo>
                    <a:pt x="1374444" y="1071245"/>
                  </a:lnTo>
                  <a:lnTo>
                    <a:pt x="1479981" y="1071245"/>
                  </a:lnTo>
                  <a:lnTo>
                    <a:pt x="1491094" y="1060132"/>
                  </a:lnTo>
                  <a:lnTo>
                    <a:pt x="1491094" y="1049020"/>
                  </a:lnTo>
                  <a:lnTo>
                    <a:pt x="1491094" y="22225"/>
                  </a:lnTo>
                  <a:lnTo>
                    <a:pt x="1491094" y="11112"/>
                  </a:lnTo>
                  <a:close/>
                </a:path>
                <a:path w="2663825" h="1071245">
                  <a:moveTo>
                    <a:pt x="2339644" y="613791"/>
                  </a:moveTo>
                  <a:lnTo>
                    <a:pt x="2339378" y="611327"/>
                  </a:lnTo>
                  <a:lnTo>
                    <a:pt x="2338590" y="608990"/>
                  </a:lnTo>
                  <a:lnTo>
                    <a:pt x="2335580" y="602589"/>
                  </a:lnTo>
                  <a:lnTo>
                    <a:pt x="2311031" y="550265"/>
                  </a:lnTo>
                  <a:lnTo>
                    <a:pt x="2311031" y="602589"/>
                  </a:lnTo>
                  <a:lnTo>
                    <a:pt x="1987384" y="602589"/>
                  </a:lnTo>
                  <a:lnTo>
                    <a:pt x="2150173" y="259664"/>
                  </a:lnTo>
                  <a:lnTo>
                    <a:pt x="2311031" y="602589"/>
                  </a:lnTo>
                  <a:lnTo>
                    <a:pt x="2311031" y="550265"/>
                  </a:lnTo>
                  <a:lnTo>
                    <a:pt x="2164715" y="238328"/>
                  </a:lnTo>
                  <a:lnTo>
                    <a:pt x="2160295" y="228892"/>
                  </a:lnTo>
                  <a:lnTo>
                    <a:pt x="2158987" y="226758"/>
                  </a:lnTo>
                  <a:lnTo>
                    <a:pt x="2157234" y="224967"/>
                  </a:lnTo>
                  <a:lnTo>
                    <a:pt x="2155113" y="223621"/>
                  </a:lnTo>
                  <a:lnTo>
                    <a:pt x="2152751" y="222783"/>
                  </a:lnTo>
                  <a:lnTo>
                    <a:pt x="2150262" y="222504"/>
                  </a:lnTo>
                  <a:lnTo>
                    <a:pt x="2147773" y="222770"/>
                  </a:lnTo>
                  <a:lnTo>
                    <a:pt x="1959775" y="608939"/>
                  </a:lnTo>
                  <a:lnTo>
                    <a:pt x="1958695" y="613752"/>
                  </a:lnTo>
                  <a:lnTo>
                    <a:pt x="1958987" y="616216"/>
                  </a:lnTo>
                  <a:lnTo>
                    <a:pt x="1969808" y="624814"/>
                  </a:lnTo>
                  <a:lnTo>
                    <a:pt x="2328532" y="624814"/>
                  </a:lnTo>
                  <a:lnTo>
                    <a:pt x="2338565" y="618426"/>
                  </a:lnTo>
                  <a:lnTo>
                    <a:pt x="2339340" y="616254"/>
                  </a:lnTo>
                  <a:lnTo>
                    <a:pt x="2339644" y="613791"/>
                  </a:lnTo>
                  <a:close/>
                </a:path>
                <a:path w="2663825" h="1071245">
                  <a:moveTo>
                    <a:pt x="2663393" y="1060234"/>
                  </a:moveTo>
                  <a:lnTo>
                    <a:pt x="2663152" y="1057783"/>
                  </a:lnTo>
                  <a:lnTo>
                    <a:pt x="2662364" y="1055433"/>
                  </a:lnTo>
                  <a:lnTo>
                    <a:pt x="2659367" y="1049020"/>
                  </a:lnTo>
                  <a:lnTo>
                    <a:pt x="2634831" y="996416"/>
                  </a:lnTo>
                  <a:lnTo>
                    <a:pt x="2634831" y="1049020"/>
                  </a:lnTo>
                  <a:lnTo>
                    <a:pt x="2546616" y="1049020"/>
                  </a:lnTo>
                  <a:lnTo>
                    <a:pt x="2392476" y="726084"/>
                  </a:lnTo>
                  <a:lnTo>
                    <a:pt x="2389454" y="719759"/>
                  </a:lnTo>
                  <a:lnTo>
                    <a:pt x="2384895" y="710196"/>
                  </a:lnTo>
                  <a:lnTo>
                    <a:pt x="2383574" y="708075"/>
                  </a:lnTo>
                  <a:lnTo>
                    <a:pt x="2381821" y="706297"/>
                  </a:lnTo>
                  <a:lnTo>
                    <a:pt x="2379713" y="704964"/>
                  </a:lnTo>
                  <a:lnTo>
                    <a:pt x="2377351" y="704138"/>
                  </a:lnTo>
                  <a:lnTo>
                    <a:pt x="2374874" y="703859"/>
                  </a:lnTo>
                  <a:lnTo>
                    <a:pt x="1922754" y="703859"/>
                  </a:lnTo>
                  <a:lnTo>
                    <a:pt x="1751698" y="1049020"/>
                  </a:lnTo>
                  <a:lnTo>
                    <a:pt x="1659318" y="1049020"/>
                  </a:lnTo>
                  <a:lnTo>
                    <a:pt x="2144433" y="22225"/>
                  </a:lnTo>
                  <a:lnTo>
                    <a:pt x="2155990" y="22225"/>
                  </a:lnTo>
                  <a:lnTo>
                    <a:pt x="2634831" y="1049020"/>
                  </a:lnTo>
                  <a:lnTo>
                    <a:pt x="2634831" y="996416"/>
                  </a:lnTo>
                  <a:lnTo>
                    <a:pt x="2180513" y="22225"/>
                  </a:lnTo>
                  <a:lnTo>
                    <a:pt x="2177529" y="15811"/>
                  </a:lnTo>
                  <a:lnTo>
                    <a:pt x="2173147" y="6413"/>
                  </a:lnTo>
                  <a:lnTo>
                    <a:pt x="2163076" y="0"/>
                  </a:lnTo>
                  <a:lnTo>
                    <a:pt x="2137397" y="0"/>
                  </a:lnTo>
                  <a:lnTo>
                    <a:pt x="1631734" y="1055344"/>
                  </a:lnTo>
                  <a:lnTo>
                    <a:pt x="1630667" y="1060196"/>
                  </a:lnTo>
                  <a:lnTo>
                    <a:pt x="1630946" y="1062659"/>
                  </a:lnTo>
                  <a:lnTo>
                    <a:pt x="1641779" y="1071245"/>
                  </a:lnTo>
                  <a:lnTo>
                    <a:pt x="1758721" y="1071245"/>
                  </a:lnTo>
                  <a:lnTo>
                    <a:pt x="1776298" y="1049020"/>
                  </a:lnTo>
                  <a:lnTo>
                    <a:pt x="1929765" y="726084"/>
                  </a:lnTo>
                  <a:lnTo>
                    <a:pt x="2367851" y="726084"/>
                  </a:lnTo>
                  <a:lnTo>
                    <a:pt x="2529535" y="1064831"/>
                  </a:lnTo>
                  <a:lnTo>
                    <a:pt x="2530894" y="1067028"/>
                  </a:lnTo>
                  <a:lnTo>
                    <a:pt x="2532646" y="1068793"/>
                  </a:lnTo>
                  <a:lnTo>
                    <a:pt x="2534780" y="1070140"/>
                  </a:lnTo>
                  <a:lnTo>
                    <a:pt x="2537129" y="1070965"/>
                  </a:lnTo>
                  <a:lnTo>
                    <a:pt x="2539619" y="1071245"/>
                  </a:lnTo>
                  <a:lnTo>
                    <a:pt x="2652293" y="1071245"/>
                  </a:lnTo>
                  <a:lnTo>
                    <a:pt x="2662326" y="1064831"/>
                  </a:lnTo>
                  <a:lnTo>
                    <a:pt x="2663101" y="1062697"/>
                  </a:lnTo>
                  <a:lnTo>
                    <a:pt x="2663393" y="1060234"/>
                  </a:lnTo>
                  <a:close/>
                </a:path>
              </a:pathLst>
            </a:custGeom>
            <a:solidFill>
              <a:srgbClr val="6A8F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7386" y="2762846"/>
              <a:ext cx="1126683" cy="11239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81839" y="2789237"/>
              <a:ext cx="846455" cy="1071245"/>
            </a:xfrm>
            <a:custGeom>
              <a:avLst/>
              <a:gdLst/>
              <a:ahLst/>
              <a:cxnLst/>
              <a:rect l="l" t="t" r="r" b="b"/>
              <a:pathLst>
                <a:path w="846454" h="1071245">
                  <a:moveTo>
                    <a:pt x="119507" y="1071245"/>
                  </a:moveTo>
                  <a:lnTo>
                    <a:pt x="11112" y="1071245"/>
                  </a:lnTo>
                  <a:lnTo>
                    <a:pt x="8636" y="1070965"/>
                  </a:lnTo>
                  <a:lnTo>
                    <a:pt x="0" y="1060132"/>
                  </a:lnTo>
                  <a:lnTo>
                    <a:pt x="0" y="11112"/>
                  </a:lnTo>
                  <a:lnTo>
                    <a:pt x="11112" y="0"/>
                  </a:lnTo>
                  <a:lnTo>
                    <a:pt x="33934" y="0"/>
                  </a:lnTo>
                  <a:lnTo>
                    <a:pt x="22225" y="11112"/>
                  </a:lnTo>
                  <a:lnTo>
                    <a:pt x="11112" y="22225"/>
                  </a:lnTo>
                  <a:lnTo>
                    <a:pt x="22225" y="22225"/>
                  </a:lnTo>
                  <a:lnTo>
                    <a:pt x="22225" y="1049020"/>
                  </a:lnTo>
                  <a:lnTo>
                    <a:pt x="11112" y="1049020"/>
                  </a:lnTo>
                  <a:lnTo>
                    <a:pt x="22225" y="1060132"/>
                  </a:lnTo>
                  <a:lnTo>
                    <a:pt x="130619" y="1060132"/>
                  </a:lnTo>
                  <a:lnTo>
                    <a:pt x="130340" y="1062609"/>
                  </a:lnTo>
                  <a:lnTo>
                    <a:pt x="121983" y="1070965"/>
                  </a:lnTo>
                  <a:lnTo>
                    <a:pt x="119507" y="1071245"/>
                  </a:lnTo>
                  <a:close/>
                </a:path>
                <a:path w="846454" h="1071245">
                  <a:moveTo>
                    <a:pt x="742480" y="814095"/>
                  </a:moveTo>
                  <a:lnTo>
                    <a:pt x="720255" y="814095"/>
                  </a:lnTo>
                  <a:lnTo>
                    <a:pt x="739762" y="806818"/>
                  </a:lnTo>
                  <a:lnTo>
                    <a:pt x="720255" y="784358"/>
                  </a:lnTo>
                  <a:lnTo>
                    <a:pt x="720255" y="11112"/>
                  </a:lnTo>
                  <a:lnTo>
                    <a:pt x="720534" y="8636"/>
                  </a:lnTo>
                  <a:lnTo>
                    <a:pt x="731367" y="0"/>
                  </a:lnTo>
                  <a:lnTo>
                    <a:pt x="834771" y="0"/>
                  </a:lnTo>
                  <a:lnTo>
                    <a:pt x="845883" y="11112"/>
                  </a:lnTo>
                  <a:lnTo>
                    <a:pt x="742480" y="11112"/>
                  </a:lnTo>
                  <a:lnTo>
                    <a:pt x="731367" y="22225"/>
                  </a:lnTo>
                  <a:lnTo>
                    <a:pt x="742480" y="22225"/>
                  </a:lnTo>
                  <a:lnTo>
                    <a:pt x="742480" y="814095"/>
                  </a:lnTo>
                  <a:close/>
                </a:path>
                <a:path w="846454" h="1071245">
                  <a:moveTo>
                    <a:pt x="22225" y="22225"/>
                  </a:moveTo>
                  <a:lnTo>
                    <a:pt x="11112" y="22225"/>
                  </a:lnTo>
                  <a:lnTo>
                    <a:pt x="22225" y="11112"/>
                  </a:lnTo>
                  <a:lnTo>
                    <a:pt x="22225" y="22225"/>
                  </a:lnTo>
                  <a:close/>
                </a:path>
                <a:path w="846454" h="1071245">
                  <a:moveTo>
                    <a:pt x="28859" y="22225"/>
                  </a:moveTo>
                  <a:lnTo>
                    <a:pt x="22225" y="22225"/>
                  </a:lnTo>
                  <a:lnTo>
                    <a:pt x="22225" y="11112"/>
                  </a:lnTo>
                  <a:lnTo>
                    <a:pt x="48647" y="11112"/>
                  </a:lnTo>
                  <a:lnTo>
                    <a:pt x="54979" y="18402"/>
                  </a:lnTo>
                  <a:lnTo>
                    <a:pt x="25539" y="18402"/>
                  </a:lnTo>
                  <a:lnTo>
                    <a:pt x="28859" y="22225"/>
                  </a:lnTo>
                  <a:close/>
                </a:path>
                <a:path w="846454" h="1071245">
                  <a:moveTo>
                    <a:pt x="742480" y="22225"/>
                  </a:moveTo>
                  <a:lnTo>
                    <a:pt x="731367" y="22225"/>
                  </a:lnTo>
                  <a:lnTo>
                    <a:pt x="742480" y="11112"/>
                  </a:lnTo>
                  <a:lnTo>
                    <a:pt x="742480" y="22225"/>
                  </a:lnTo>
                  <a:close/>
                </a:path>
                <a:path w="846454" h="1071245">
                  <a:moveTo>
                    <a:pt x="823658" y="22225"/>
                  </a:moveTo>
                  <a:lnTo>
                    <a:pt x="742480" y="22225"/>
                  </a:lnTo>
                  <a:lnTo>
                    <a:pt x="742480" y="11112"/>
                  </a:lnTo>
                  <a:lnTo>
                    <a:pt x="823658" y="11112"/>
                  </a:lnTo>
                  <a:lnTo>
                    <a:pt x="823658" y="22225"/>
                  </a:lnTo>
                  <a:close/>
                </a:path>
                <a:path w="846454" h="1071245">
                  <a:moveTo>
                    <a:pt x="823658" y="1060132"/>
                  </a:moveTo>
                  <a:lnTo>
                    <a:pt x="823658" y="11112"/>
                  </a:lnTo>
                  <a:lnTo>
                    <a:pt x="834771" y="22225"/>
                  </a:lnTo>
                  <a:lnTo>
                    <a:pt x="845883" y="22225"/>
                  </a:lnTo>
                  <a:lnTo>
                    <a:pt x="845883" y="1049020"/>
                  </a:lnTo>
                  <a:lnTo>
                    <a:pt x="834771" y="1049020"/>
                  </a:lnTo>
                  <a:lnTo>
                    <a:pt x="823658" y="1060132"/>
                  </a:lnTo>
                  <a:close/>
                </a:path>
                <a:path w="846454" h="1071245">
                  <a:moveTo>
                    <a:pt x="845883" y="22225"/>
                  </a:moveTo>
                  <a:lnTo>
                    <a:pt x="834771" y="22225"/>
                  </a:lnTo>
                  <a:lnTo>
                    <a:pt x="823658" y="11112"/>
                  </a:lnTo>
                  <a:lnTo>
                    <a:pt x="845883" y="11112"/>
                  </a:lnTo>
                  <a:lnTo>
                    <a:pt x="845883" y="22225"/>
                  </a:lnTo>
                  <a:close/>
                </a:path>
                <a:path w="846454" h="1071245">
                  <a:moveTo>
                    <a:pt x="731659" y="825207"/>
                  </a:moveTo>
                  <a:lnTo>
                    <a:pt x="25539" y="18402"/>
                  </a:lnTo>
                  <a:lnTo>
                    <a:pt x="33934" y="22225"/>
                  </a:lnTo>
                  <a:lnTo>
                    <a:pt x="58299" y="22225"/>
                  </a:lnTo>
                  <a:lnTo>
                    <a:pt x="720255" y="784358"/>
                  </a:lnTo>
                  <a:lnTo>
                    <a:pt x="720255" y="814095"/>
                  </a:lnTo>
                  <a:lnTo>
                    <a:pt x="742480" y="814095"/>
                  </a:lnTo>
                  <a:lnTo>
                    <a:pt x="734085" y="824877"/>
                  </a:lnTo>
                  <a:lnTo>
                    <a:pt x="731659" y="825207"/>
                  </a:lnTo>
                  <a:close/>
                </a:path>
                <a:path w="846454" h="1071245">
                  <a:moveTo>
                    <a:pt x="58299" y="22225"/>
                  </a:moveTo>
                  <a:lnTo>
                    <a:pt x="33934" y="22225"/>
                  </a:lnTo>
                  <a:lnTo>
                    <a:pt x="25539" y="18402"/>
                  </a:lnTo>
                  <a:lnTo>
                    <a:pt x="54979" y="18402"/>
                  </a:lnTo>
                  <a:lnTo>
                    <a:pt x="58299" y="22225"/>
                  </a:lnTo>
                  <a:close/>
                </a:path>
                <a:path w="846454" h="1071245">
                  <a:moveTo>
                    <a:pt x="108394" y="1060132"/>
                  </a:moveTo>
                  <a:lnTo>
                    <a:pt x="108394" y="267131"/>
                  </a:lnTo>
                  <a:lnTo>
                    <a:pt x="108661" y="264693"/>
                  </a:lnTo>
                  <a:lnTo>
                    <a:pt x="119189" y="256019"/>
                  </a:lnTo>
                  <a:lnTo>
                    <a:pt x="121627" y="256222"/>
                  </a:lnTo>
                  <a:lnTo>
                    <a:pt x="123964" y="256946"/>
                  </a:lnTo>
                  <a:lnTo>
                    <a:pt x="126085" y="258165"/>
                  </a:lnTo>
                  <a:lnTo>
                    <a:pt x="127876" y="259816"/>
                  </a:lnTo>
                  <a:lnTo>
                    <a:pt x="134257" y="267131"/>
                  </a:lnTo>
                  <a:lnTo>
                    <a:pt x="130619" y="267131"/>
                  </a:lnTo>
                  <a:lnTo>
                    <a:pt x="111137" y="274434"/>
                  </a:lnTo>
                  <a:lnTo>
                    <a:pt x="130619" y="296768"/>
                  </a:lnTo>
                  <a:lnTo>
                    <a:pt x="130619" y="1049020"/>
                  </a:lnTo>
                  <a:lnTo>
                    <a:pt x="119507" y="1049020"/>
                  </a:lnTo>
                  <a:lnTo>
                    <a:pt x="108394" y="1060132"/>
                  </a:lnTo>
                  <a:close/>
                </a:path>
                <a:path w="846454" h="1071245">
                  <a:moveTo>
                    <a:pt x="130619" y="296768"/>
                  </a:moveTo>
                  <a:lnTo>
                    <a:pt x="111137" y="274434"/>
                  </a:lnTo>
                  <a:lnTo>
                    <a:pt x="130619" y="267131"/>
                  </a:lnTo>
                  <a:lnTo>
                    <a:pt x="130619" y="296768"/>
                  </a:lnTo>
                  <a:close/>
                </a:path>
                <a:path w="846454" h="1071245">
                  <a:moveTo>
                    <a:pt x="834771" y="1071245"/>
                  </a:moveTo>
                  <a:lnTo>
                    <a:pt x="811237" y="1071245"/>
                  </a:lnTo>
                  <a:lnTo>
                    <a:pt x="808888" y="1070990"/>
                  </a:lnTo>
                  <a:lnTo>
                    <a:pt x="806640" y="1070254"/>
                  </a:lnTo>
                  <a:lnTo>
                    <a:pt x="804595" y="1069047"/>
                  </a:lnTo>
                  <a:lnTo>
                    <a:pt x="802868" y="1067435"/>
                  </a:lnTo>
                  <a:lnTo>
                    <a:pt x="130619" y="296768"/>
                  </a:lnTo>
                  <a:lnTo>
                    <a:pt x="130619" y="267131"/>
                  </a:lnTo>
                  <a:lnTo>
                    <a:pt x="134257" y="267131"/>
                  </a:lnTo>
                  <a:lnTo>
                    <a:pt x="816296" y="1049020"/>
                  </a:lnTo>
                  <a:lnTo>
                    <a:pt x="811237" y="1049020"/>
                  </a:lnTo>
                  <a:lnTo>
                    <a:pt x="819619" y="1052829"/>
                  </a:lnTo>
                  <a:lnTo>
                    <a:pt x="823658" y="1052829"/>
                  </a:lnTo>
                  <a:lnTo>
                    <a:pt x="823658" y="1060132"/>
                  </a:lnTo>
                  <a:lnTo>
                    <a:pt x="845883" y="1060132"/>
                  </a:lnTo>
                  <a:lnTo>
                    <a:pt x="837247" y="1070965"/>
                  </a:lnTo>
                  <a:lnTo>
                    <a:pt x="834771" y="1071245"/>
                  </a:lnTo>
                  <a:close/>
                </a:path>
                <a:path w="846454" h="1071245">
                  <a:moveTo>
                    <a:pt x="720255" y="814095"/>
                  </a:moveTo>
                  <a:lnTo>
                    <a:pt x="720255" y="784358"/>
                  </a:lnTo>
                  <a:lnTo>
                    <a:pt x="739762" y="806818"/>
                  </a:lnTo>
                  <a:lnTo>
                    <a:pt x="720255" y="814095"/>
                  </a:lnTo>
                  <a:close/>
                </a:path>
                <a:path w="846454" h="1071245">
                  <a:moveTo>
                    <a:pt x="22225" y="1060132"/>
                  </a:moveTo>
                  <a:lnTo>
                    <a:pt x="11112" y="1049020"/>
                  </a:lnTo>
                  <a:lnTo>
                    <a:pt x="22225" y="1049020"/>
                  </a:lnTo>
                  <a:lnTo>
                    <a:pt x="22225" y="1060132"/>
                  </a:lnTo>
                  <a:close/>
                </a:path>
                <a:path w="846454" h="1071245">
                  <a:moveTo>
                    <a:pt x="108394" y="1060132"/>
                  </a:moveTo>
                  <a:lnTo>
                    <a:pt x="22225" y="1060132"/>
                  </a:lnTo>
                  <a:lnTo>
                    <a:pt x="22225" y="1049020"/>
                  </a:lnTo>
                  <a:lnTo>
                    <a:pt x="108394" y="1049020"/>
                  </a:lnTo>
                  <a:lnTo>
                    <a:pt x="108394" y="1060132"/>
                  </a:lnTo>
                  <a:close/>
                </a:path>
                <a:path w="846454" h="1071245">
                  <a:moveTo>
                    <a:pt x="130619" y="1060132"/>
                  </a:moveTo>
                  <a:lnTo>
                    <a:pt x="108394" y="1060132"/>
                  </a:lnTo>
                  <a:lnTo>
                    <a:pt x="119507" y="1049020"/>
                  </a:lnTo>
                  <a:lnTo>
                    <a:pt x="130619" y="1049020"/>
                  </a:lnTo>
                  <a:lnTo>
                    <a:pt x="130619" y="1060132"/>
                  </a:lnTo>
                  <a:close/>
                </a:path>
                <a:path w="846454" h="1071245">
                  <a:moveTo>
                    <a:pt x="819619" y="1052829"/>
                  </a:moveTo>
                  <a:lnTo>
                    <a:pt x="811237" y="1049020"/>
                  </a:lnTo>
                  <a:lnTo>
                    <a:pt x="816296" y="1049020"/>
                  </a:lnTo>
                  <a:lnTo>
                    <a:pt x="819619" y="1052829"/>
                  </a:lnTo>
                  <a:close/>
                </a:path>
                <a:path w="846454" h="1071245">
                  <a:moveTo>
                    <a:pt x="823658" y="1052829"/>
                  </a:moveTo>
                  <a:lnTo>
                    <a:pt x="819619" y="1052829"/>
                  </a:lnTo>
                  <a:lnTo>
                    <a:pt x="816296" y="1049020"/>
                  </a:lnTo>
                  <a:lnTo>
                    <a:pt x="823658" y="1049020"/>
                  </a:lnTo>
                  <a:lnTo>
                    <a:pt x="823658" y="1052829"/>
                  </a:lnTo>
                  <a:close/>
                </a:path>
                <a:path w="846454" h="1071245">
                  <a:moveTo>
                    <a:pt x="845883" y="1060132"/>
                  </a:moveTo>
                  <a:lnTo>
                    <a:pt x="823658" y="1060132"/>
                  </a:lnTo>
                  <a:lnTo>
                    <a:pt x="834771" y="1049020"/>
                  </a:lnTo>
                  <a:lnTo>
                    <a:pt x="845883" y="1049020"/>
                  </a:lnTo>
                  <a:lnTo>
                    <a:pt x="845883" y="1060132"/>
                  </a:lnTo>
                  <a:close/>
                </a:path>
              </a:pathLst>
            </a:custGeom>
            <a:solidFill>
              <a:srgbClr val="6A8F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65878" y="2789237"/>
              <a:ext cx="716813" cy="10972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361263" y="2789237"/>
              <a:ext cx="1981835" cy="1071245"/>
            </a:xfrm>
            <a:custGeom>
              <a:avLst/>
              <a:gdLst/>
              <a:ahLst/>
              <a:cxnLst/>
              <a:rect l="l" t="t" r="r" b="b"/>
              <a:pathLst>
                <a:path w="1981834" h="1071245">
                  <a:moveTo>
                    <a:pt x="728916" y="1059497"/>
                  </a:moveTo>
                  <a:lnTo>
                    <a:pt x="728472" y="1056957"/>
                  </a:lnTo>
                  <a:lnTo>
                    <a:pt x="727456" y="1054595"/>
                  </a:lnTo>
                  <a:lnTo>
                    <a:pt x="725919" y="1052525"/>
                  </a:lnTo>
                  <a:lnTo>
                    <a:pt x="722617" y="1049020"/>
                  </a:lnTo>
                  <a:lnTo>
                    <a:pt x="695426" y="1020089"/>
                  </a:lnTo>
                  <a:lnTo>
                    <a:pt x="695426" y="1052525"/>
                  </a:lnTo>
                  <a:lnTo>
                    <a:pt x="586841" y="1052512"/>
                  </a:lnTo>
                  <a:lnTo>
                    <a:pt x="695413" y="1052512"/>
                  </a:lnTo>
                  <a:lnTo>
                    <a:pt x="695426" y="1020089"/>
                  </a:lnTo>
                  <a:lnTo>
                    <a:pt x="692137" y="1016584"/>
                  </a:lnTo>
                  <a:lnTo>
                    <a:pt x="692137" y="1049020"/>
                  </a:lnTo>
                  <a:lnTo>
                    <a:pt x="583552" y="1049020"/>
                  </a:lnTo>
                  <a:lnTo>
                    <a:pt x="133337" y="570928"/>
                  </a:lnTo>
                  <a:lnTo>
                    <a:pt x="126161" y="563308"/>
                  </a:lnTo>
                  <a:lnTo>
                    <a:pt x="124333" y="561746"/>
                  </a:lnTo>
                  <a:lnTo>
                    <a:pt x="122212" y="560616"/>
                  </a:lnTo>
                  <a:lnTo>
                    <a:pt x="119900" y="559955"/>
                  </a:lnTo>
                  <a:lnTo>
                    <a:pt x="117487" y="559828"/>
                  </a:lnTo>
                  <a:lnTo>
                    <a:pt x="115112" y="560209"/>
                  </a:lnTo>
                  <a:lnTo>
                    <a:pt x="106959" y="570928"/>
                  </a:lnTo>
                  <a:lnTo>
                    <a:pt x="106959" y="1049020"/>
                  </a:lnTo>
                  <a:lnTo>
                    <a:pt x="22225" y="1049020"/>
                  </a:lnTo>
                  <a:lnTo>
                    <a:pt x="22225" y="22225"/>
                  </a:lnTo>
                  <a:lnTo>
                    <a:pt x="106959" y="22225"/>
                  </a:lnTo>
                  <a:lnTo>
                    <a:pt x="106959" y="404761"/>
                  </a:lnTo>
                  <a:lnTo>
                    <a:pt x="107264" y="407327"/>
                  </a:lnTo>
                  <a:lnTo>
                    <a:pt x="118706" y="415861"/>
                  </a:lnTo>
                  <a:lnTo>
                    <a:pt x="121246" y="415417"/>
                  </a:lnTo>
                  <a:lnTo>
                    <a:pt x="123621" y="414401"/>
                  </a:lnTo>
                  <a:lnTo>
                    <a:pt x="125691" y="412864"/>
                  </a:lnTo>
                  <a:lnTo>
                    <a:pt x="134302" y="404761"/>
                  </a:lnTo>
                  <a:lnTo>
                    <a:pt x="541070" y="22225"/>
                  </a:lnTo>
                  <a:lnTo>
                    <a:pt x="650405" y="22225"/>
                  </a:lnTo>
                  <a:lnTo>
                    <a:pt x="166827" y="473659"/>
                  </a:lnTo>
                  <a:lnTo>
                    <a:pt x="165201" y="475551"/>
                  </a:lnTo>
                  <a:lnTo>
                    <a:pt x="164045" y="477761"/>
                  </a:lnTo>
                  <a:lnTo>
                    <a:pt x="163410" y="480174"/>
                  </a:lnTo>
                  <a:lnTo>
                    <a:pt x="163334" y="482663"/>
                  </a:lnTo>
                  <a:lnTo>
                    <a:pt x="163804" y="485114"/>
                  </a:lnTo>
                  <a:lnTo>
                    <a:pt x="164820" y="487387"/>
                  </a:lnTo>
                  <a:lnTo>
                    <a:pt x="166306" y="489381"/>
                  </a:lnTo>
                  <a:lnTo>
                    <a:pt x="692137" y="1049020"/>
                  </a:lnTo>
                  <a:lnTo>
                    <a:pt x="692137" y="1016584"/>
                  </a:lnTo>
                  <a:lnTo>
                    <a:pt x="197294" y="489902"/>
                  </a:lnTo>
                  <a:lnTo>
                    <a:pt x="190144" y="482295"/>
                  </a:lnTo>
                  <a:lnTo>
                    <a:pt x="198843" y="474167"/>
                  </a:lnTo>
                  <a:lnTo>
                    <a:pt x="682980" y="22225"/>
                  </a:lnTo>
                  <a:lnTo>
                    <a:pt x="686181" y="19240"/>
                  </a:lnTo>
                  <a:lnTo>
                    <a:pt x="687755" y="17411"/>
                  </a:lnTo>
                  <a:lnTo>
                    <a:pt x="688898" y="15290"/>
                  </a:lnTo>
                  <a:lnTo>
                    <a:pt x="689559" y="12966"/>
                  </a:lnTo>
                  <a:lnTo>
                    <a:pt x="689698" y="10566"/>
                  </a:lnTo>
                  <a:lnTo>
                    <a:pt x="689317" y="8178"/>
                  </a:lnTo>
                  <a:lnTo>
                    <a:pt x="688441" y="5943"/>
                  </a:lnTo>
                  <a:lnTo>
                    <a:pt x="687095" y="3937"/>
                  </a:lnTo>
                  <a:lnTo>
                    <a:pt x="686079" y="2984"/>
                  </a:lnTo>
                  <a:lnTo>
                    <a:pt x="685342" y="2273"/>
                  </a:lnTo>
                  <a:lnTo>
                    <a:pt x="683285" y="1028"/>
                  </a:lnTo>
                  <a:lnTo>
                    <a:pt x="681037" y="279"/>
                  </a:lnTo>
                  <a:lnTo>
                    <a:pt x="678599" y="0"/>
                  </a:lnTo>
                  <a:lnTo>
                    <a:pt x="536689" y="0"/>
                  </a:lnTo>
                  <a:lnTo>
                    <a:pt x="129184" y="379069"/>
                  </a:lnTo>
                  <a:lnTo>
                    <a:pt x="129184" y="22225"/>
                  </a:lnTo>
                  <a:lnTo>
                    <a:pt x="129184" y="11112"/>
                  </a:lnTo>
                  <a:lnTo>
                    <a:pt x="128905" y="8636"/>
                  </a:lnTo>
                  <a:lnTo>
                    <a:pt x="118071" y="0"/>
                  </a:lnTo>
                  <a:lnTo>
                    <a:pt x="11112" y="0"/>
                  </a:lnTo>
                  <a:lnTo>
                    <a:pt x="0" y="1060132"/>
                  </a:lnTo>
                  <a:lnTo>
                    <a:pt x="266" y="1062609"/>
                  </a:lnTo>
                  <a:lnTo>
                    <a:pt x="11112" y="1071245"/>
                  </a:lnTo>
                  <a:lnTo>
                    <a:pt x="118071" y="1071245"/>
                  </a:lnTo>
                  <a:lnTo>
                    <a:pt x="129184" y="1060132"/>
                  </a:lnTo>
                  <a:lnTo>
                    <a:pt x="129184" y="1049020"/>
                  </a:lnTo>
                  <a:lnTo>
                    <a:pt x="129184" y="598944"/>
                  </a:lnTo>
                  <a:lnTo>
                    <a:pt x="570649" y="1067739"/>
                  </a:lnTo>
                  <a:lnTo>
                    <a:pt x="578751" y="1071245"/>
                  </a:lnTo>
                  <a:lnTo>
                    <a:pt x="717816" y="1071245"/>
                  </a:lnTo>
                  <a:lnTo>
                    <a:pt x="720382" y="1070940"/>
                  </a:lnTo>
                  <a:lnTo>
                    <a:pt x="722807" y="1070063"/>
                  </a:lnTo>
                  <a:lnTo>
                    <a:pt x="724954" y="1068654"/>
                  </a:lnTo>
                  <a:lnTo>
                    <a:pt x="725817" y="1067739"/>
                  </a:lnTo>
                  <a:lnTo>
                    <a:pt x="726732" y="1066774"/>
                  </a:lnTo>
                  <a:lnTo>
                    <a:pt x="728014" y="1064539"/>
                  </a:lnTo>
                  <a:lnTo>
                    <a:pt x="728764" y="1062075"/>
                  </a:lnTo>
                  <a:lnTo>
                    <a:pt x="728916" y="1059497"/>
                  </a:lnTo>
                  <a:close/>
                </a:path>
                <a:path w="1981834" h="1071245">
                  <a:moveTo>
                    <a:pt x="1981365" y="12014"/>
                  </a:moveTo>
                  <a:lnTo>
                    <a:pt x="1970303" y="0"/>
                  </a:lnTo>
                  <a:lnTo>
                    <a:pt x="1950554" y="0"/>
                  </a:lnTo>
                  <a:lnTo>
                    <a:pt x="1950554" y="22225"/>
                  </a:lnTo>
                  <a:lnTo>
                    <a:pt x="1628521" y="552958"/>
                  </a:lnTo>
                  <a:lnTo>
                    <a:pt x="1627593" y="554850"/>
                  </a:lnTo>
                  <a:lnTo>
                    <a:pt x="1627060" y="556755"/>
                  </a:lnTo>
                  <a:lnTo>
                    <a:pt x="1626870" y="558800"/>
                  </a:lnTo>
                  <a:lnTo>
                    <a:pt x="1626870" y="1049020"/>
                  </a:lnTo>
                  <a:lnTo>
                    <a:pt x="1545691" y="1049020"/>
                  </a:lnTo>
                  <a:lnTo>
                    <a:pt x="1545691" y="564642"/>
                  </a:lnTo>
                  <a:lnTo>
                    <a:pt x="1545691" y="558800"/>
                  </a:lnTo>
                  <a:lnTo>
                    <a:pt x="1545501" y="556793"/>
                  </a:lnTo>
                  <a:lnTo>
                    <a:pt x="1544955" y="554850"/>
                  </a:lnTo>
                  <a:lnTo>
                    <a:pt x="1544053" y="553034"/>
                  </a:lnTo>
                  <a:lnTo>
                    <a:pt x="1215771" y="22225"/>
                  </a:lnTo>
                  <a:lnTo>
                    <a:pt x="1310881" y="22225"/>
                  </a:lnTo>
                  <a:lnTo>
                    <a:pt x="1575714" y="449059"/>
                  </a:lnTo>
                  <a:lnTo>
                    <a:pt x="1583994" y="454317"/>
                  </a:lnTo>
                  <a:lnTo>
                    <a:pt x="1586509" y="454304"/>
                  </a:lnTo>
                  <a:lnTo>
                    <a:pt x="1855304" y="22225"/>
                  </a:lnTo>
                  <a:lnTo>
                    <a:pt x="1950554" y="22225"/>
                  </a:lnTo>
                  <a:lnTo>
                    <a:pt x="1950554" y="0"/>
                  </a:lnTo>
                  <a:lnTo>
                    <a:pt x="1849069" y="0"/>
                  </a:lnTo>
                  <a:lnTo>
                    <a:pt x="1585125" y="422084"/>
                  </a:lnTo>
                  <a:lnTo>
                    <a:pt x="1337030" y="22225"/>
                  </a:lnTo>
                  <a:lnTo>
                    <a:pt x="1317078" y="0"/>
                  </a:lnTo>
                  <a:lnTo>
                    <a:pt x="1195832" y="0"/>
                  </a:lnTo>
                  <a:lnTo>
                    <a:pt x="1184757" y="12014"/>
                  </a:lnTo>
                  <a:lnTo>
                    <a:pt x="1185278" y="14579"/>
                  </a:lnTo>
                  <a:lnTo>
                    <a:pt x="1186345" y="16878"/>
                  </a:lnTo>
                  <a:lnTo>
                    <a:pt x="1523466" y="561962"/>
                  </a:lnTo>
                  <a:lnTo>
                    <a:pt x="1523466" y="1060132"/>
                  </a:lnTo>
                  <a:lnTo>
                    <a:pt x="1534579" y="1071245"/>
                  </a:lnTo>
                  <a:lnTo>
                    <a:pt x="1637982" y="1071245"/>
                  </a:lnTo>
                  <a:lnTo>
                    <a:pt x="1649095" y="1060132"/>
                  </a:lnTo>
                  <a:lnTo>
                    <a:pt x="1649095" y="1049020"/>
                  </a:lnTo>
                  <a:lnTo>
                    <a:pt x="1649095" y="564565"/>
                  </a:lnTo>
                  <a:lnTo>
                    <a:pt x="1649095" y="561911"/>
                  </a:lnTo>
                  <a:lnTo>
                    <a:pt x="1649095" y="558800"/>
                  </a:lnTo>
                  <a:lnTo>
                    <a:pt x="1649095" y="561911"/>
                  </a:lnTo>
                  <a:lnTo>
                    <a:pt x="1650974" y="558800"/>
                  </a:lnTo>
                  <a:lnTo>
                    <a:pt x="1976551" y="22225"/>
                  </a:lnTo>
                  <a:lnTo>
                    <a:pt x="1979739" y="16967"/>
                  </a:lnTo>
                  <a:lnTo>
                    <a:pt x="1980882" y="14503"/>
                  </a:lnTo>
                  <a:lnTo>
                    <a:pt x="1981365" y="12014"/>
                  </a:lnTo>
                  <a:close/>
                </a:path>
              </a:pathLst>
            </a:custGeom>
            <a:solidFill>
              <a:srgbClr val="6A8F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725" y="1804669"/>
            <a:ext cx="11401425" cy="392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471170">
              <a:lnSpc>
                <a:spcPct val="100000"/>
              </a:lnSpc>
              <a:spcBef>
                <a:spcPts val="105"/>
              </a:spcBef>
            </a:pPr>
            <a:r>
              <a:rPr dirty="0" sz="3200" spc="-60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61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31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40">
                <a:solidFill>
                  <a:srgbClr val="3C3E41"/>
                </a:solidFill>
                <a:latin typeface="Verdana"/>
                <a:cs typeface="Verdana"/>
              </a:rPr>
              <a:t>P</a:t>
            </a:r>
            <a:r>
              <a:rPr dirty="0" sz="3200" spc="-390">
                <a:solidFill>
                  <a:srgbClr val="3C3E41"/>
                </a:solidFill>
                <a:latin typeface="Verdana"/>
                <a:cs typeface="Verdana"/>
              </a:rPr>
              <a:t>-</a:t>
            </a:r>
            <a:r>
              <a:rPr dirty="0" sz="3200" spc="-265">
                <a:solidFill>
                  <a:srgbClr val="3C3E41"/>
                </a:solidFill>
                <a:latin typeface="Verdana"/>
                <a:cs typeface="Verdana"/>
              </a:rPr>
              <a:t>1</a:t>
            </a:r>
            <a:r>
              <a:rPr dirty="0" sz="3200" spc="-570">
                <a:solidFill>
                  <a:srgbClr val="3C3E41"/>
                </a:solidFill>
                <a:latin typeface="Verdana"/>
                <a:cs typeface="Verdana"/>
              </a:rPr>
              <a:t>: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36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40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-125">
                <a:solidFill>
                  <a:srgbClr val="3C3E41"/>
                </a:solidFill>
                <a:latin typeface="Verdana"/>
                <a:cs typeface="Verdana"/>
              </a:rPr>
              <a:t>v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4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275">
                <a:solidFill>
                  <a:srgbClr val="3C3E41"/>
                </a:solidFill>
                <a:latin typeface="Verdana"/>
                <a:cs typeface="Verdana"/>
              </a:rPr>
              <a:t>(</a:t>
            </a:r>
            <a:r>
              <a:rPr dirty="0" sz="3200" spc="-265">
                <a:solidFill>
                  <a:srgbClr val="3C3E41"/>
                </a:solidFill>
                <a:latin typeface="Verdana"/>
                <a:cs typeface="Verdana"/>
              </a:rPr>
              <a:t>2</a:t>
            </a:r>
            <a:r>
              <a:rPr dirty="0" sz="3200" spc="-85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rr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85">
                <a:solidFill>
                  <a:srgbClr val="3C3E41"/>
                </a:solidFill>
                <a:latin typeface="Verdana"/>
                <a:cs typeface="Verdana"/>
              </a:rPr>
              <a:t>y</a:t>
            </a:r>
            <a:r>
              <a:rPr dirty="0" sz="3200" spc="-270">
                <a:solidFill>
                  <a:srgbClr val="3C3E41"/>
                </a:solidFill>
                <a:latin typeface="Verdana"/>
                <a:cs typeface="Verdana"/>
              </a:rPr>
              <a:t>)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-120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40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75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43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325">
                <a:solidFill>
                  <a:srgbClr val="3C3E41"/>
                </a:solidFill>
                <a:latin typeface="Verdana"/>
                <a:cs typeface="Verdana"/>
              </a:rPr>
              <a:t>z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75">
                <a:solidFill>
                  <a:srgbClr val="3C3E41"/>
                </a:solidFill>
                <a:latin typeface="Verdana"/>
                <a:cs typeface="Verdana"/>
              </a:rPr>
              <a:t>.  </a:t>
            </a:r>
            <a:r>
              <a:rPr dirty="0" sz="3200" spc="-400">
                <a:solidFill>
                  <a:srgbClr val="3C3E41"/>
                </a:solidFill>
                <a:latin typeface="Verdana"/>
                <a:cs typeface="Verdana"/>
              </a:rPr>
              <a:t>STEP-2: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65">
                <a:solidFill>
                  <a:srgbClr val="3C3E41"/>
                </a:solidFill>
                <a:latin typeface="Verdana"/>
                <a:cs typeface="Verdana"/>
              </a:rPr>
              <a:t>Create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75">
                <a:solidFill>
                  <a:srgbClr val="3C3E41"/>
                </a:solidFill>
                <a:latin typeface="Verdana"/>
                <a:cs typeface="Verdana"/>
              </a:rPr>
              <a:t>snake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45">
                <a:solidFill>
                  <a:srgbClr val="3C3E41"/>
                </a:solidFill>
                <a:latin typeface="Verdana"/>
                <a:cs typeface="Verdana"/>
              </a:rPr>
              <a:t>that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35">
                <a:solidFill>
                  <a:srgbClr val="3C3E41"/>
                </a:solidFill>
                <a:latin typeface="Verdana"/>
                <a:cs typeface="Verdana"/>
              </a:rPr>
              <a:t>is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40">
                <a:solidFill>
                  <a:srgbClr val="3C3E41"/>
                </a:solidFill>
                <a:latin typeface="Verdana"/>
                <a:cs typeface="Verdana"/>
              </a:rPr>
              <a:t>represented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5">
                <a:solidFill>
                  <a:srgbClr val="3C3E41"/>
                </a:solidFill>
                <a:latin typeface="Verdana"/>
                <a:cs typeface="Verdana"/>
              </a:rPr>
              <a:t>by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95">
                <a:solidFill>
                  <a:srgbClr val="3C3E41"/>
                </a:solidFill>
                <a:latin typeface="Verdana"/>
                <a:cs typeface="Verdana"/>
              </a:rPr>
              <a:t>series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">
                <a:solidFill>
                  <a:srgbClr val="3C3E41"/>
                </a:solidFill>
                <a:latin typeface="Verdana"/>
                <a:cs typeface="Verdana"/>
              </a:rPr>
              <a:t>of </a:t>
            </a:r>
            <a:r>
              <a:rPr dirty="0" sz="3200" spc="-11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85">
                <a:solidFill>
                  <a:srgbClr val="3C3E41"/>
                </a:solidFill>
                <a:latin typeface="Verdana"/>
                <a:cs typeface="Verdana"/>
              </a:rPr>
              <a:t>p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4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275">
                <a:solidFill>
                  <a:srgbClr val="3C3E41"/>
                </a:solidFill>
                <a:latin typeface="Verdana"/>
                <a:cs typeface="Verdana"/>
              </a:rPr>
              <a:t>(</a:t>
            </a:r>
            <a:r>
              <a:rPr dirty="0" sz="3200" spc="-360">
                <a:solidFill>
                  <a:srgbClr val="3C3E41"/>
                </a:solidFill>
                <a:latin typeface="Verdana"/>
                <a:cs typeface="Verdana"/>
              </a:rPr>
              <a:t>x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20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y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40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oo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19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43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275">
                <a:solidFill>
                  <a:srgbClr val="3C3E41"/>
                </a:solidFill>
                <a:latin typeface="Verdana"/>
                <a:cs typeface="Verdana"/>
              </a:rPr>
              <a:t>)</a:t>
            </a:r>
            <a:r>
              <a:rPr dirty="0" sz="3200" spc="-280">
                <a:solidFill>
                  <a:srgbClr val="3C3E41"/>
                </a:solidFill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  <a:p>
            <a:pPr marL="12700" marR="27940">
              <a:lnSpc>
                <a:spcPct val="100000"/>
              </a:lnSpc>
            </a:pPr>
            <a:r>
              <a:rPr dirty="0" sz="3200" spc="-400">
                <a:solidFill>
                  <a:srgbClr val="3C3E41"/>
                </a:solidFill>
                <a:latin typeface="Verdana"/>
                <a:cs typeface="Verdana"/>
              </a:rPr>
              <a:t>STEP-3: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65">
                <a:solidFill>
                  <a:srgbClr val="3C3E41"/>
                </a:solidFill>
                <a:latin typeface="Verdana"/>
                <a:cs typeface="Verdana"/>
              </a:rPr>
              <a:t>Create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5">
                <a:solidFill>
                  <a:srgbClr val="3C3E41"/>
                </a:solidFill>
                <a:latin typeface="Verdana"/>
                <a:cs typeface="Verdana"/>
              </a:rPr>
              <a:t>method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45">
                <a:solidFill>
                  <a:srgbClr val="3C3E41"/>
                </a:solidFill>
                <a:latin typeface="Verdana"/>
                <a:cs typeface="Verdana"/>
              </a:rPr>
              <a:t>that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allows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75">
                <a:solidFill>
                  <a:srgbClr val="3C3E41"/>
                </a:solidFill>
                <a:latin typeface="Verdana"/>
                <a:cs typeface="Verdana"/>
              </a:rPr>
              <a:t>snake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5">
                <a:solidFill>
                  <a:srgbClr val="3C3E41"/>
                </a:solidFill>
                <a:latin typeface="Verdana"/>
                <a:cs typeface="Verdana"/>
              </a:rPr>
              <a:t>to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0">
                <a:solidFill>
                  <a:srgbClr val="3C3E41"/>
                </a:solidFill>
                <a:latin typeface="Verdana"/>
                <a:cs typeface="Verdana"/>
              </a:rPr>
              <a:t>move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60">
                <a:solidFill>
                  <a:srgbClr val="3C3E41"/>
                </a:solidFill>
                <a:latin typeface="Verdana"/>
                <a:cs typeface="Verdana"/>
              </a:rPr>
              <a:t>in </a:t>
            </a:r>
            <a:r>
              <a:rPr dirty="0" sz="3200" spc="-11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25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-85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9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40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-43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570">
                <a:solidFill>
                  <a:srgbClr val="3C3E41"/>
                </a:solidFill>
                <a:latin typeface="Verdana"/>
                <a:cs typeface="Verdana"/>
              </a:rPr>
              <a:t>: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85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3200" spc="185">
                <a:solidFill>
                  <a:srgbClr val="3C3E41"/>
                </a:solidFill>
                <a:latin typeface="Verdana"/>
                <a:cs typeface="Verdana"/>
              </a:rPr>
              <a:t>p</a:t>
            </a:r>
            <a:r>
              <a:rPr dirty="0" sz="3200" spc="-280">
                <a:solidFill>
                  <a:srgbClr val="3C3E41"/>
                </a:solidFill>
                <a:latin typeface="Verdana"/>
                <a:cs typeface="Verdana"/>
              </a:rPr>
              <a:t>,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9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35">
                <a:solidFill>
                  <a:srgbClr val="3C3E41"/>
                </a:solidFill>
                <a:latin typeface="Verdana"/>
                <a:cs typeface="Verdana"/>
              </a:rPr>
              <a:t>w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-280">
                <a:solidFill>
                  <a:srgbClr val="3C3E41"/>
                </a:solidFill>
                <a:latin typeface="Verdana"/>
                <a:cs typeface="Verdana"/>
              </a:rPr>
              <a:t>,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125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3200" spc="-17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20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155">
                <a:solidFill>
                  <a:srgbClr val="3C3E41"/>
                </a:solidFill>
                <a:latin typeface="Verdana"/>
                <a:cs typeface="Verdana"/>
              </a:rPr>
              <a:t>g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280">
                <a:solidFill>
                  <a:srgbClr val="3C3E41"/>
                </a:solidFill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  <a:p>
            <a:pPr marL="12700" marR="584835">
              <a:lnSpc>
                <a:spcPct val="100000"/>
              </a:lnSpc>
            </a:pPr>
            <a:r>
              <a:rPr dirty="0" sz="3200" spc="-400">
                <a:solidFill>
                  <a:srgbClr val="3C3E41"/>
                </a:solidFill>
                <a:latin typeface="Verdana"/>
                <a:cs typeface="Verdana"/>
              </a:rPr>
              <a:t>STEP-4: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65">
                <a:solidFill>
                  <a:srgbClr val="3C3E41"/>
                </a:solidFill>
                <a:latin typeface="Verdana"/>
                <a:cs typeface="Verdana"/>
              </a:rPr>
              <a:t>Create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5">
                <a:solidFill>
                  <a:srgbClr val="3C3E41"/>
                </a:solidFill>
                <a:latin typeface="Verdana"/>
                <a:cs typeface="Verdana"/>
              </a:rPr>
              <a:t>method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45">
                <a:solidFill>
                  <a:srgbClr val="3C3E41"/>
                </a:solidFill>
                <a:latin typeface="Verdana"/>
                <a:cs typeface="Verdana"/>
              </a:rPr>
              <a:t>that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70">
                <a:solidFill>
                  <a:srgbClr val="3C3E41"/>
                </a:solidFill>
                <a:latin typeface="Verdana"/>
                <a:cs typeface="Verdana"/>
              </a:rPr>
              <a:t>draws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75">
                <a:solidFill>
                  <a:srgbClr val="3C3E41"/>
                </a:solidFill>
                <a:latin typeface="Verdana"/>
                <a:cs typeface="Verdana"/>
              </a:rPr>
              <a:t>snake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25">
                <a:solidFill>
                  <a:srgbClr val="3C3E41"/>
                </a:solidFill>
                <a:latin typeface="Verdana"/>
                <a:cs typeface="Verdana"/>
              </a:rPr>
              <a:t>and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 </a:t>
            </a:r>
            <a:r>
              <a:rPr dirty="0" sz="3200" spc="-11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50">
                <a:solidFill>
                  <a:srgbClr val="3C3E41"/>
                </a:solidFill>
                <a:latin typeface="Verdana"/>
                <a:cs typeface="Verdana"/>
              </a:rPr>
              <a:t>canvas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40">
                <a:solidFill>
                  <a:srgbClr val="3C3E41"/>
                </a:solidFill>
                <a:latin typeface="Verdana"/>
                <a:cs typeface="Verdana"/>
              </a:rPr>
              <a:t>on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65">
                <a:solidFill>
                  <a:srgbClr val="3C3E41"/>
                </a:solidFill>
                <a:latin typeface="Verdana"/>
                <a:cs typeface="Verdana"/>
              </a:rPr>
              <a:t>screen.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200" spc="-400">
                <a:solidFill>
                  <a:srgbClr val="3C3E41"/>
                </a:solidFill>
                <a:latin typeface="Verdana"/>
                <a:cs typeface="Verdana"/>
              </a:rPr>
              <a:t>STEP-5: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50">
                <a:solidFill>
                  <a:srgbClr val="3C3E41"/>
                </a:solidFill>
                <a:latin typeface="Verdana"/>
                <a:cs typeface="Verdana"/>
              </a:rPr>
              <a:t>Generate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95">
                <a:solidFill>
                  <a:srgbClr val="3C3E41"/>
                </a:solidFill>
                <a:latin typeface="Verdana"/>
                <a:cs typeface="Verdana"/>
              </a:rPr>
              <a:t>food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40">
                <a:solidFill>
                  <a:srgbClr val="3C3E41"/>
                </a:solidFill>
                <a:latin typeface="Verdana"/>
                <a:cs typeface="Verdana"/>
              </a:rPr>
              <a:t>on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50">
                <a:solidFill>
                  <a:srgbClr val="3C3E41"/>
                </a:solidFill>
                <a:latin typeface="Verdana"/>
                <a:cs typeface="Verdana"/>
              </a:rPr>
              <a:t>canvas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60">
                <a:solidFill>
                  <a:srgbClr val="3C3E41"/>
                </a:solidFill>
                <a:latin typeface="Verdana"/>
                <a:cs typeface="Verdana"/>
              </a:rPr>
              <a:t>in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3C3E41"/>
                </a:solidFill>
                <a:latin typeface="Verdana"/>
                <a:cs typeface="Verdana"/>
              </a:rPr>
              <a:t>random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40">
                <a:solidFill>
                  <a:srgbClr val="3C3E41"/>
                </a:solidFill>
                <a:latin typeface="Verdana"/>
                <a:cs typeface="Verdana"/>
              </a:rPr>
              <a:t>positions.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4625" y="474980"/>
            <a:ext cx="34232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45"/>
              <a:t>A</a:t>
            </a:r>
            <a:r>
              <a:rPr dirty="0" spc="-420"/>
              <a:t>L</a:t>
            </a:r>
            <a:r>
              <a:rPr dirty="0" spc="415"/>
              <a:t>G</a:t>
            </a:r>
            <a:r>
              <a:rPr dirty="0" spc="360"/>
              <a:t>O</a:t>
            </a:r>
            <a:r>
              <a:rPr dirty="0" spc="-395"/>
              <a:t>R</a:t>
            </a:r>
            <a:r>
              <a:rPr dirty="0" spc="-865"/>
              <a:t>I</a:t>
            </a:r>
            <a:r>
              <a:rPr dirty="0" spc="-844"/>
              <a:t>T</a:t>
            </a:r>
            <a:r>
              <a:rPr dirty="0" spc="-305"/>
              <a:t>H</a:t>
            </a:r>
            <a:r>
              <a:rPr dirty="0" spc="330"/>
              <a:t>M</a:t>
            </a:r>
            <a:r>
              <a:rPr dirty="0" spc="-780"/>
              <a:t>:</a:t>
            </a: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78478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8465" y="1157605"/>
            <a:ext cx="11009630" cy="441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44145">
              <a:lnSpc>
                <a:spcPct val="100000"/>
              </a:lnSpc>
              <a:spcBef>
                <a:spcPts val="105"/>
              </a:spcBef>
            </a:pPr>
            <a:r>
              <a:rPr dirty="0" sz="3200" spc="-60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61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31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40">
                <a:solidFill>
                  <a:srgbClr val="3C3E41"/>
                </a:solidFill>
                <a:latin typeface="Verdana"/>
                <a:cs typeface="Verdana"/>
              </a:rPr>
              <a:t>P</a:t>
            </a:r>
            <a:r>
              <a:rPr dirty="0" sz="3200" spc="-390">
                <a:solidFill>
                  <a:srgbClr val="3C3E41"/>
                </a:solidFill>
                <a:latin typeface="Verdana"/>
                <a:cs typeface="Verdana"/>
              </a:rPr>
              <a:t>-</a:t>
            </a:r>
            <a:r>
              <a:rPr dirty="0" sz="3200" spc="-265">
                <a:solidFill>
                  <a:srgbClr val="3C3E41"/>
                </a:solidFill>
                <a:latin typeface="Verdana"/>
                <a:cs typeface="Verdana"/>
              </a:rPr>
              <a:t>6</a:t>
            </a:r>
            <a:r>
              <a:rPr dirty="0" sz="3200" spc="-570">
                <a:solidFill>
                  <a:srgbClr val="3C3E41"/>
                </a:solidFill>
                <a:latin typeface="Verdana"/>
                <a:cs typeface="Verdana"/>
              </a:rPr>
              <a:t>: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36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2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20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7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40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40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-290">
                <a:solidFill>
                  <a:srgbClr val="3C3E41"/>
                </a:solidFill>
                <a:latin typeface="Verdana"/>
                <a:cs typeface="Verdana"/>
              </a:rPr>
              <a:t>k</a:t>
            </a:r>
            <a:r>
              <a:rPr dirty="0" sz="3200" spc="-4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120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43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90">
                <a:solidFill>
                  <a:srgbClr val="3C3E41"/>
                </a:solidFill>
                <a:latin typeface="Verdana"/>
                <a:cs typeface="Verdana"/>
              </a:rPr>
              <a:t>k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140">
                <a:solidFill>
                  <a:srgbClr val="3C3E41"/>
                </a:solidFill>
                <a:latin typeface="Verdana"/>
                <a:cs typeface="Verdana"/>
              </a:rPr>
              <a:t>d  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4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40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lli</a:t>
            </a:r>
            <a:r>
              <a:rPr dirty="0" sz="3200" spc="19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20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35">
                <a:solidFill>
                  <a:srgbClr val="3C3E41"/>
                </a:solidFill>
                <a:latin typeface="Verdana"/>
                <a:cs typeface="Verdana"/>
              </a:rPr>
              <a:t>w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75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25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oo</a:t>
            </a:r>
            <a:r>
              <a:rPr dirty="0" sz="3200" spc="20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35">
                <a:solidFill>
                  <a:srgbClr val="3C3E41"/>
                </a:solidFill>
                <a:latin typeface="Verdana"/>
                <a:cs typeface="Verdana"/>
              </a:rPr>
              <a:t>w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ll</a:t>
            </a:r>
            <a:r>
              <a:rPr dirty="0" sz="3200" spc="-280">
                <a:solidFill>
                  <a:srgbClr val="3C3E41"/>
                </a:solidFill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3200" spc="-400">
                <a:solidFill>
                  <a:srgbClr val="3C3E41"/>
                </a:solidFill>
                <a:latin typeface="Verdana"/>
                <a:cs typeface="Verdana"/>
              </a:rPr>
              <a:t>STEP-7: </a:t>
            </a:r>
            <a:r>
              <a:rPr dirty="0" sz="3200" spc="-375">
                <a:solidFill>
                  <a:srgbClr val="3C3E41"/>
                </a:solidFill>
                <a:latin typeface="Verdana"/>
                <a:cs typeface="Verdana"/>
              </a:rPr>
              <a:t>If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 </a:t>
            </a:r>
            <a:r>
              <a:rPr dirty="0" sz="3200" spc="-75">
                <a:solidFill>
                  <a:srgbClr val="3C3E41"/>
                </a:solidFill>
                <a:latin typeface="Verdana"/>
                <a:cs typeface="Verdana"/>
              </a:rPr>
              <a:t>snake 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has </a:t>
            </a:r>
            <a:r>
              <a:rPr dirty="0" sz="3200" spc="45">
                <a:solidFill>
                  <a:srgbClr val="3C3E41"/>
                </a:solidFill>
                <a:latin typeface="Verdana"/>
                <a:cs typeface="Verdana"/>
              </a:rPr>
              <a:t>collided </a:t>
            </a:r>
            <a:r>
              <a:rPr dirty="0" sz="3200" spc="-114">
                <a:solidFill>
                  <a:srgbClr val="3C3E41"/>
                </a:solidFill>
                <a:latin typeface="Verdana"/>
                <a:cs typeface="Verdana"/>
              </a:rPr>
              <a:t>with </a:t>
            </a:r>
            <a:r>
              <a:rPr dirty="0" sz="3200" spc="15">
                <a:solidFill>
                  <a:srgbClr val="3C3E41"/>
                </a:solidFill>
                <a:latin typeface="Verdana"/>
                <a:cs typeface="Verdana"/>
              </a:rPr>
              <a:t>food, </a:t>
            </a:r>
            <a:r>
              <a:rPr dirty="0" sz="3200" spc="-40">
                <a:solidFill>
                  <a:srgbClr val="3C3E41"/>
                </a:solidFill>
                <a:latin typeface="Verdana"/>
                <a:cs typeface="Verdana"/>
              </a:rPr>
              <a:t>then </a:t>
            </a:r>
            <a:r>
              <a:rPr dirty="0" sz="3200" spc="215">
                <a:solidFill>
                  <a:srgbClr val="3C3E41"/>
                </a:solidFill>
                <a:latin typeface="Verdana"/>
                <a:cs typeface="Verdana"/>
              </a:rPr>
              <a:t>add </a:t>
            </a:r>
            <a:r>
              <a:rPr dirty="0" sz="3200" spc="265">
                <a:solidFill>
                  <a:srgbClr val="3C3E41"/>
                </a:solidFill>
                <a:latin typeface="Verdana"/>
                <a:cs typeface="Verdana"/>
              </a:rPr>
              <a:t>a </a:t>
            </a:r>
            <a:r>
              <a:rPr dirty="0" sz="3200" spc="27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5">
                <a:solidFill>
                  <a:srgbClr val="3C3E41"/>
                </a:solidFill>
                <a:latin typeface="Verdana"/>
                <a:cs typeface="Verdana"/>
              </a:rPr>
              <a:t>point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5">
                <a:solidFill>
                  <a:srgbClr val="3C3E41"/>
                </a:solidFill>
                <a:latin typeface="Verdana"/>
                <a:cs typeface="Verdana"/>
              </a:rPr>
              <a:t>to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75">
                <a:solidFill>
                  <a:srgbClr val="3C3E41"/>
                </a:solidFill>
                <a:latin typeface="Verdana"/>
                <a:cs typeface="Verdana"/>
              </a:rPr>
              <a:t>snake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85">
                <a:solidFill>
                  <a:srgbClr val="3C3E41"/>
                </a:solidFill>
                <a:latin typeface="Verdana"/>
                <a:cs typeface="Verdana"/>
              </a:rPr>
              <a:t>body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25">
                <a:solidFill>
                  <a:srgbClr val="3C3E41"/>
                </a:solidFill>
                <a:latin typeface="Verdana"/>
                <a:cs typeface="Verdana"/>
              </a:rPr>
              <a:t>and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35">
                <a:solidFill>
                  <a:srgbClr val="3C3E41"/>
                </a:solidFill>
                <a:latin typeface="Verdana"/>
                <a:cs typeface="Verdana"/>
              </a:rPr>
              <a:t>generate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45">
                <a:solidFill>
                  <a:srgbClr val="3C3E41"/>
                </a:solidFill>
                <a:latin typeface="Verdana"/>
                <a:cs typeface="Verdana"/>
              </a:rPr>
              <a:t>new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95">
                <a:solidFill>
                  <a:srgbClr val="3C3E41"/>
                </a:solidFill>
                <a:latin typeface="Verdana"/>
                <a:cs typeface="Verdana"/>
              </a:rPr>
              <a:t>food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40">
                <a:solidFill>
                  <a:srgbClr val="3C3E41"/>
                </a:solidFill>
                <a:latin typeface="Verdana"/>
                <a:cs typeface="Verdana"/>
              </a:rPr>
              <a:t>on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 </a:t>
            </a:r>
            <a:r>
              <a:rPr dirty="0" sz="3200" spc="-11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3C3E41"/>
                </a:solidFill>
                <a:latin typeface="Verdana"/>
                <a:cs typeface="Verdana"/>
              </a:rPr>
              <a:t>canvas.</a:t>
            </a:r>
            <a:endParaRPr sz="3200">
              <a:latin typeface="Verdana"/>
              <a:cs typeface="Verdana"/>
            </a:endParaRPr>
          </a:p>
          <a:p>
            <a:pPr marL="12700" marR="742950">
              <a:lnSpc>
                <a:spcPct val="100000"/>
              </a:lnSpc>
            </a:pPr>
            <a:r>
              <a:rPr dirty="0" sz="3200" spc="-400">
                <a:solidFill>
                  <a:srgbClr val="3C3E41"/>
                </a:solidFill>
                <a:latin typeface="Verdana"/>
                <a:cs typeface="Verdana"/>
              </a:rPr>
              <a:t>STEP-8: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75">
                <a:solidFill>
                  <a:srgbClr val="3C3E41"/>
                </a:solidFill>
                <a:latin typeface="Verdana"/>
                <a:cs typeface="Verdana"/>
              </a:rPr>
              <a:t>If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75">
                <a:solidFill>
                  <a:srgbClr val="3C3E41"/>
                </a:solidFill>
                <a:latin typeface="Verdana"/>
                <a:cs typeface="Verdana"/>
              </a:rPr>
              <a:t>snake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has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45">
                <a:solidFill>
                  <a:srgbClr val="3C3E41"/>
                </a:solidFill>
                <a:latin typeface="Verdana"/>
                <a:cs typeface="Verdana"/>
              </a:rPr>
              <a:t>collided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14">
                <a:solidFill>
                  <a:srgbClr val="3C3E41"/>
                </a:solidFill>
                <a:latin typeface="Verdana"/>
                <a:cs typeface="Verdana"/>
              </a:rPr>
              <a:t>with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95">
                <a:solidFill>
                  <a:srgbClr val="3C3E41"/>
                </a:solidFill>
                <a:latin typeface="Verdana"/>
                <a:cs typeface="Verdana"/>
              </a:rPr>
              <a:t>wall,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40">
                <a:solidFill>
                  <a:srgbClr val="3C3E41"/>
                </a:solidFill>
                <a:latin typeface="Verdana"/>
                <a:cs typeface="Verdana"/>
              </a:rPr>
              <a:t>then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 </a:t>
            </a:r>
            <a:r>
              <a:rPr dirty="0" sz="3200" spc="-11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5">
                <a:solidFill>
                  <a:srgbClr val="3C3E41"/>
                </a:solidFill>
                <a:latin typeface="Verdana"/>
                <a:cs typeface="Verdana"/>
              </a:rPr>
              <a:t>g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2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4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-125">
                <a:solidFill>
                  <a:srgbClr val="3C3E41"/>
                </a:solidFill>
                <a:latin typeface="Verdana"/>
                <a:cs typeface="Verdana"/>
              </a:rPr>
              <a:t>v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-280">
                <a:solidFill>
                  <a:srgbClr val="3C3E41"/>
                </a:solidFill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  <a:p>
            <a:pPr marL="12700" marR="189865">
              <a:lnSpc>
                <a:spcPct val="100000"/>
              </a:lnSpc>
            </a:pPr>
            <a:r>
              <a:rPr dirty="0" sz="3200" spc="-400">
                <a:solidFill>
                  <a:srgbClr val="3C3E41"/>
                </a:solidFill>
                <a:latin typeface="Verdana"/>
                <a:cs typeface="Verdana"/>
              </a:rPr>
              <a:t>STEP-9: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65">
                <a:solidFill>
                  <a:srgbClr val="3C3E41"/>
                </a:solidFill>
                <a:latin typeface="Verdana"/>
                <a:cs typeface="Verdana"/>
              </a:rPr>
              <a:t>Create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5">
                <a:solidFill>
                  <a:srgbClr val="3C3E41"/>
                </a:solidFill>
                <a:latin typeface="Verdana"/>
                <a:cs typeface="Verdana"/>
              </a:rPr>
              <a:t>method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45">
                <a:solidFill>
                  <a:srgbClr val="3C3E41"/>
                </a:solidFill>
                <a:latin typeface="Verdana"/>
                <a:cs typeface="Verdana"/>
              </a:rPr>
              <a:t>that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allows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5">
                <a:solidFill>
                  <a:srgbClr val="3C3E41"/>
                </a:solidFill>
                <a:latin typeface="Verdana"/>
                <a:cs typeface="Verdana"/>
              </a:rPr>
              <a:t>user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5">
                <a:solidFill>
                  <a:srgbClr val="3C3E41"/>
                </a:solidFill>
                <a:latin typeface="Verdana"/>
                <a:cs typeface="Verdana"/>
              </a:rPr>
              <a:t>to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control </a:t>
            </a:r>
            <a:r>
              <a:rPr dirty="0" sz="3200" spc="-11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43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90">
                <a:solidFill>
                  <a:srgbClr val="3C3E41"/>
                </a:solidFill>
                <a:latin typeface="Verdana"/>
                <a:cs typeface="Verdana"/>
              </a:rPr>
              <a:t>k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85">
                <a:solidFill>
                  <a:srgbClr val="3C3E41"/>
                </a:solidFill>
                <a:latin typeface="Verdana"/>
                <a:cs typeface="Verdana"/>
              </a:rPr>
              <a:t>u</a:t>
            </a:r>
            <a:r>
              <a:rPr dirty="0" sz="3200" spc="-43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160">
                <a:solidFill>
                  <a:srgbClr val="3C3E41"/>
                </a:solidFill>
                <a:latin typeface="Verdana"/>
                <a:cs typeface="Verdana"/>
              </a:rPr>
              <a:t>g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rr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40">
                <a:solidFill>
                  <a:srgbClr val="3C3E41"/>
                </a:solidFill>
                <a:latin typeface="Verdana"/>
                <a:cs typeface="Verdana"/>
              </a:rPr>
              <a:t>w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290">
                <a:solidFill>
                  <a:srgbClr val="3C3E41"/>
                </a:solidFill>
                <a:latin typeface="Verdana"/>
                <a:cs typeface="Verdana"/>
              </a:rPr>
              <a:t>k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185">
                <a:solidFill>
                  <a:srgbClr val="3C3E41"/>
                </a:solidFill>
                <a:latin typeface="Verdana"/>
                <a:cs typeface="Verdana"/>
              </a:rPr>
              <a:t>y</a:t>
            </a:r>
            <a:r>
              <a:rPr dirty="0" sz="3200" spc="-43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280">
                <a:solidFill>
                  <a:srgbClr val="3C3E41"/>
                </a:solidFill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78478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4004" y="1437005"/>
            <a:ext cx="11146155" cy="392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440055">
              <a:lnSpc>
                <a:spcPct val="100000"/>
              </a:lnSpc>
              <a:spcBef>
                <a:spcPts val="105"/>
              </a:spcBef>
            </a:pPr>
            <a:r>
              <a:rPr dirty="0" sz="3200" spc="-60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61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31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40">
                <a:solidFill>
                  <a:srgbClr val="3C3E41"/>
                </a:solidFill>
                <a:latin typeface="Verdana"/>
                <a:cs typeface="Verdana"/>
              </a:rPr>
              <a:t>P</a:t>
            </a:r>
            <a:r>
              <a:rPr dirty="0" sz="3200" spc="-390">
                <a:solidFill>
                  <a:srgbClr val="3C3E41"/>
                </a:solidFill>
                <a:latin typeface="Verdana"/>
                <a:cs typeface="Verdana"/>
              </a:rPr>
              <a:t>-</a:t>
            </a:r>
            <a:r>
              <a:rPr dirty="0" sz="3200" spc="-265">
                <a:solidFill>
                  <a:srgbClr val="3C3E41"/>
                </a:solidFill>
                <a:latin typeface="Verdana"/>
                <a:cs typeface="Verdana"/>
              </a:rPr>
              <a:t>10</a:t>
            </a:r>
            <a:r>
              <a:rPr dirty="0" sz="3200" spc="-570">
                <a:solidFill>
                  <a:srgbClr val="3C3E41"/>
                </a:solidFill>
                <a:latin typeface="Verdana"/>
                <a:cs typeface="Verdana"/>
              </a:rPr>
              <a:t>: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36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2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20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7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40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40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-290">
                <a:solidFill>
                  <a:srgbClr val="3C3E41"/>
                </a:solidFill>
                <a:latin typeface="Verdana"/>
                <a:cs typeface="Verdana"/>
              </a:rPr>
              <a:t>k</a:t>
            </a:r>
            <a:r>
              <a:rPr dirty="0" sz="3200" spc="-4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120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43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90">
                <a:solidFill>
                  <a:srgbClr val="3C3E41"/>
                </a:solidFill>
                <a:latin typeface="Verdana"/>
                <a:cs typeface="Verdana"/>
              </a:rPr>
              <a:t>k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335">
                <a:solidFill>
                  <a:srgbClr val="3C3E41"/>
                </a:solidFill>
                <a:latin typeface="Verdana"/>
                <a:cs typeface="Verdana"/>
              </a:rPr>
              <a:t>s  </a:t>
            </a:r>
            <a:r>
              <a:rPr dirty="0" sz="3200" spc="40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lli</a:t>
            </a:r>
            <a:r>
              <a:rPr dirty="0" sz="3200" spc="19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20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35">
                <a:solidFill>
                  <a:srgbClr val="3C3E41"/>
                </a:solidFill>
                <a:latin typeface="Verdana"/>
                <a:cs typeface="Verdana"/>
              </a:rPr>
              <a:t>w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75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43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l</a:t>
            </a:r>
            <a:r>
              <a:rPr dirty="0" sz="3200" spc="-125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3200" spc="-280">
                <a:solidFill>
                  <a:srgbClr val="3C3E41"/>
                </a:solidFill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  <a:p>
            <a:pPr marL="12700" marR="970915">
              <a:lnSpc>
                <a:spcPct val="100000"/>
              </a:lnSpc>
            </a:pPr>
            <a:r>
              <a:rPr dirty="0" sz="3200" spc="-380">
                <a:solidFill>
                  <a:srgbClr val="3C3E41"/>
                </a:solidFill>
                <a:latin typeface="Verdana"/>
                <a:cs typeface="Verdana"/>
              </a:rPr>
              <a:t>STEP-11: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75">
                <a:solidFill>
                  <a:srgbClr val="3C3E41"/>
                </a:solidFill>
                <a:latin typeface="Verdana"/>
                <a:cs typeface="Verdana"/>
              </a:rPr>
              <a:t>If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75">
                <a:solidFill>
                  <a:srgbClr val="3C3E41"/>
                </a:solidFill>
                <a:latin typeface="Verdana"/>
                <a:cs typeface="Verdana"/>
              </a:rPr>
              <a:t>snake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has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45">
                <a:solidFill>
                  <a:srgbClr val="3C3E41"/>
                </a:solidFill>
                <a:latin typeface="Verdana"/>
                <a:cs typeface="Verdana"/>
              </a:rPr>
              <a:t>collided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14">
                <a:solidFill>
                  <a:srgbClr val="3C3E41"/>
                </a:solidFill>
                <a:latin typeface="Verdana"/>
                <a:cs typeface="Verdana"/>
              </a:rPr>
              <a:t>with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90">
                <a:solidFill>
                  <a:srgbClr val="3C3E41"/>
                </a:solidFill>
                <a:latin typeface="Verdana"/>
                <a:cs typeface="Verdana"/>
              </a:rPr>
              <a:t>itself,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40">
                <a:solidFill>
                  <a:srgbClr val="3C3E41"/>
                </a:solidFill>
                <a:latin typeface="Verdana"/>
                <a:cs typeface="Verdana"/>
              </a:rPr>
              <a:t>then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 </a:t>
            </a:r>
            <a:r>
              <a:rPr dirty="0" sz="3200" spc="-11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5">
                <a:solidFill>
                  <a:srgbClr val="3C3E41"/>
                </a:solidFill>
                <a:latin typeface="Verdana"/>
                <a:cs typeface="Verdana"/>
              </a:rPr>
              <a:t>g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2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4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-125">
                <a:solidFill>
                  <a:srgbClr val="3C3E41"/>
                </a:solidFill>
                <a:latin typeface="Verdana"/>
                <a:cs typeface="Verdana"/>
              </a:rPr>
              <a:t>v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-280">
                <a:solidFill>
                  <a:srgbClr val="3C3E41"/>
                </a:solidFill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  <a:p>
            <a:pPr marL="12700" marR="440055">
              <a:lnSpc>
                <a:spcPct val="100000"/>
              </a:lnSpc>
            </a:pPr>
            <a:r>
              <a:rPr dirty="0" sz="3200" spc="-60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61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31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40">
                <a:solidFill>
                  <a:srgbClr val="3C3E41"/>
                </a:solidFill>
                <a:latin typeface="Verdana"/>
                <a:cs typeface="Verdana"/>
              </a:rPr>
              <a:t>P</a:t>
            </a:r>
            <a:r>
              <a:rPr dirty="0" sz="3200" spc="-390">
                <a:solidFill>
                  <a:srgbClr val="3C3E41"/>
                </a:solidFill>
                <a:latin typeface="Verdana"/>
                <a:cs typeface="Verdana"/>
              </a:rPr>
              <a:t>-</a:t>
            </a:r>
            <a:r>
              <a:rPr dirty="0" sz="3200" spc="-265">
                <a:solidFill>
                  <a:srgbClr val="3C3E41"/>
                </a:solidFill>
                <a:latin typeface="Verdana"/>
                <a:cs typeface="Verdana"/>
              </a:rPr>
              <a:t>12</a:t>
            </a:r>
            <a:r>
              <a:rPr dirty="0" sz="3200" spc="-570">
                <a:solidFill>
                  <a:srgbClr val="3C3E41"/>
                </a:solidFill>
                <a:latin typeface="Verdana"/>
                <a:cs typeface="Verdana"/>
              </a:rPr>
              <a:t>: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36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265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2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200">
                <a:solidFill>
                  <a:srgbClr val="3C3E41"/>
                </a:solidFill>
                <a:latin typeface="Verdana"/>
                <a:cs typeface="Verdana"/>
              </a:rPr>
              <a:t>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75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40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400">
                <a:solidFill>
                  <a:srgbClr val="3C3E41"/>
                </a:solidFill>
                <a:latin typeface="Verdana"/>
                <a:cs typeface="Verdana"/>
              </a:rPr>
              <a:t>c</a:t>
            </a:r>
            <a:r>
              <a:rPr dirty="0" sz="3200" spc="-290">
                <a:solidFill>
                  <a:srgbClr val="3C3E41"/>
                </a:solidFill>
                <a:latin typeface="Verdana"/>
                <a:cs typeface="Verdana"/>
              </a:rPr>
              <a:t>k</a:t>
            </a:r>
            <a:r>
              <a:rPr dirty="0" sz="3200" spc="-4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120">
                <a:solidFill>
                  <a:srgbClr val="3C3E41"/>
                </a:solidFill>
                <a:latin typeface="Verdana"/>
                <a:cs typeface="Verdana"/>
              </a:rPr>
              <a:t>f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430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290">
                <a:solidFill>
                  <a:srgbClr val="3C3E41"/>
                </a:solidFill>
                <a:latin typeface="Verdana"/>
                <a:cs typeface="Verdana"/>
              </a:rPr>
              <a:t>k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335">
                <a:solidFill>
                  <a:srgbClr val="3C3E41"/>
                </a:solidFill>
                <a:latin typeface="Verdana"/>
                <a:cs typeface="Verdana"/>
              </a:rPr>
              <a:t>s  </a:t>
            </a:r>
            <a:r>
              <a:rPr dirty="0" sz="3200" spc="100">
                <a:solidFill>
                  <a:srgbClr val="3C3E41"/>
                </a:solidFill>
                <a:latin typeface="Verdana"/>
                <a:cs typeface="Verdana"/>
              </a:rPr>
              <a:t>reached</a:t>
            </a:r>
            <a:r>
              <a:rPr dirty="0" sz="3200" spc="-254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95">
                <a:solidFill>
                  <a:srgbClr val="3C3E41"/>
                </a:solidFill>
                <a:latin typeface="Verdana"/>
                <a:cs typeface="Verdana"/>
              </a:rPr>
              <a:t>end</a:t>
            </a:r>
            <a:r>
              <a:rPr dirty="0" sz="3200" spc="-25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">
                <a:solidFill>
                  <a:srgbClr val="3C3E41"/>
                </a:solidFill>
                <a:latin typeface="Verdana"/>
                <a:cs typeface="Verdana"/>
              </a:rPr>
              <a:t>of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3C3E41"/>
                </a:solidFill>
                <a:latin typeface="Verdana"/>
                <a:cs typeface="Verdana"/>
              </a:rPr>
              <a:t>canvas.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3200" spc="-380">
                <a:solidFill>
                  <a:srgbClr val="3C3E41"/>
                </a:solidFill>
                <a:latin typeface="Verdana"/>
                <a:cs typeface="Verdana"/>
              </a:rPr>
              <a:t>STEP-13: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75">
                <a:solidFill>
                  <a:srgbClr val="3C3E41"/>
                </a:solidFill>
                <a:latin typeface="Verdana"/>
                <a:cs typeface="Verdana"/>
              </a:rPr>
              <a:t>If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75">
                <a:solidFill>
                  <a:srgbClr val="3C3E41"/>
                </a:solidFill>
                <a:latin typeface="Verdana"/>
                <a:cs typeface="Verdana"/>
              </a:rPr>
              <a:t>snake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has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00">
                <a:solidFill>
                  <a:srgbClr val="3C3E41"/>
                </a:solidFill>
                <a:latin typeface="Verdana"/>
                <a:cs typeface="Verdana"/>
              </a:rPr>
              <a:t>reached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95">
                <a:solidFill>
                  <a:srgbClr val="3C3E41"/>
                </a:solidFill>
                <a:latin typeface="Verdana"/>
                <a:cs typeface="Verdana"/>
              </a:rPr>
              <a:t>end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">
                <a:solidFill>
                  <a:srgbClr val="3C3E41"/>
                </a:solidFill>
                <a:latin typeface="Verdana"/>
                <a:cs typeface="Verdana"/>
              </a:rPr>
              <a:t>of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C3E41"/>
                </a:solidFill>
                <a:latin typeface="Verdana"/>
                <a:cs typeface="Verdana"/>
              </a:rPr>
              <a:t>the</a:t>
            </a:r>
            <a:r>
              <a:rPr dirty="0" sz="3200" spc="-24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3C3E41"/>
                </a:solidFill>
                <a:latin typeface="Verdana"/>
                <a:cs typeface="Verdana"/>
              </a:rPr>
              <a:t>canvas, </a:t>
            </a:r>
            <a:r>
              <a:rPr dirty="0" sz="3200" spc="-1110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75">
                <a:solidFill>
                  <a:srgbClr val="3C3E41"/>
                </a:solidFill>
                <a:latin typeface="Verdana"/>
                <a:cs typeface="Verdana"/>
              </a:rPr>
              <a:t>n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3C3E41"/>
                </a:solidFill>
                <a:latin typeface="Verdana"/>
                <a:cs typeface="Verdana"/>
              </a:rPr>
              <a:t>t</a:t>
            </a:r>
            <a:r>
              <a:rPr dirty="0" sz="3200" spc="-80">
                <a:solidFill>
                  <a:srgbClr val="3C3E41"/>
                </a:solidFill>
                <a:latin typeface="Verdana"/>
                <a:cs typeface="Verdana"/>
              </a:rPr>
              <a:t>h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5">
                <a:solidFill>
                  <a:srgbClr val="3C3E41"/>
                </a:solidFill>
                <a:latin typeface="Verdana"/>
                <a:cs typeface="Verdana"/>
              </a:rPr>
              <a:t>g</a:t>
            </a:r>
            <a:r>
              <a:rPr dirty="0" sz="3200" spc="260">
                <a:solidFill>
                  <a:srgbClr val="3C3E41"/>
                </a:solidFill>
                <a:latin typeface="Verdana"/>
                <a:cs typeface="Verdana"/>
              </a:rPr>
              <a:t>a</a:t>
            </a:r>
            <a:r>
              <a:rPr dirty="0" sz="3200" spc="-120">
                <a:solidFill>
                  <a:srgbClr val="3C3E41"/>
                </a:solidFill>
                <a:latin typeface="Verdana"/>
                <a:cs typeface="Verdana"/>
              </a:rPr>
              <a:t>m</a:t>
            </a:r>
            <a:r>
              <a:rPr dirty="0" sz="3200" spc="175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i</a:t>
            </a:r>
            <a:r>
              <a:rPr dirty="0" sz="3200" spc="-425">
                <a:solidFill>
                  <a:srgbClr val="3C3E41"/>
                </a:solidFill>
                <a:latin typeface="Verdana"/>
                <a:cs typeface="Verdana"/>
              </a:rPr>
              <a:t>s</a:t>
            </a:r>
            <a:r>
              <a:rPr dirty="0" sz="3200" spc="-245">
                <a:solidFill>
                  <a:srgbClr val="3C3E41"/>
                </a:solidFill>
                <a:latin typeface="Verdana"/>
                <a:cs typeface="Verdana"/>
              </a:rPr>
              <a:t> </a:t>
            </a:r>
            <a:r>
              <a:rPr dirty="0" sz="3200" spc="150">
                <a:solidFill>
                  <a:srgbClr val="3C3E41"/>
                </a:solidFill>
                <a:latin typeface="Verdana"/>
                <a:cs typeface="Verdana"/>
              </a:rPr>
              <a:t>o</a:t>
            </a:r>
            <a:r>
              <a:rPr dirty="0" sz="3200" spc="-125">
                <a:solidFill>
                  <a:srgbClr val="3C3E41"/>
                </a:solidFill>
                <a:latin typeface="Verdana"/>
                <a:cs typeface="Verdana"/>
              </a:rPr>
              <a:t>v</a:t>
            </a:r>
            <a:r>
              <a:rPr dirty="0" sz="3200" spc="170">
                <a:solidFill>
                  <a:srgbClr val="3C3E41"/>
                </a:solidFill>
                <a:latin typeface="Verdana"/>
                <a:cs typeface="Verdana"/>
              </a:rPr>
              <a:t>e</a:t>
            </a:r>
            <a:r>
              <a:rPr dirty="0" sz="3200" spc="-405">
                <a:solidFill>
                  <a:srgbClr val="3C3E41"/>
                </a:solidFill>
                <a:latin typeface="Verdana"/>
                <a:cs typeface="Verdana"/>
              </a:rPr>
              <a:t>r</a:t>
            </a:r>
            <a:r>
              <a:rPr dirty="0" sz="3200" spc="-280">
                <a:solidFill>
                  <a:srgbClr val="3C3E41"/>
                </a:solidFill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405765"/>
            <a:ext cx="37128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0"/>
              <a:t>F</a:t>
            </a:r>
            <a:r>
              <a:rPr dirty="0" spc="-420"/>
              <a:t>L</a:t>
            </a:r>
            <a:r>
              <a:rPr dirty="0" spc="360"/>
              <a:t>O</a:t>
            </a:r>
            <a:r>
              <a:rPr dirty="0" spc="-125"/>
              <a:t>W</a:t>
            </a:r>
            <a:r>
              <a:rPr dirty="0" spc="-335"/>
              <a:t> </a:t>
            </a:r>
            <a:r>
              <a:rPr dirty="0" spc="495"/>
              <a:t>C</a:t>
            </a:r>
            <a:r>
              <a:rPr dirty="0" spc="-305"/>
              <a:t>H</a:t>
            </a:r>
            <a:r>
              <a:rPr dirty="0" spc="245"/>
              <a:t>A</a:t>
            </a:r>
            <a:r>
              <a:rPr dirty="0" spc="-395"/>
              <a:t>R</a:t>
            </a:r>
            <a:r>
              <a:rPr dirty="0" spc="-844"/>
              <a:t>T</a:t>
            </a:r>
            <a:r>
              <a:rPr dirty="0" spc="-780"/>
              <a:t>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9967" y="385571"/>
              <a:ext cx="5532120" cy="63017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761"/>
            <a:ext cx="12190730" cy="6857365"/>
            <a:chOff x="761" y="761"/>
            <a:chExt cx="12190730" cy="6857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0279" y="132588"/>
              <a:ext cx="7702296" cy="67254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48500" y="385889"/>
              <a:ext cx="3056890" cy="6409055"/>
            </a:xfrm>
            <a:custGeom>
              <a:avLst/>
              <a:gdLst/>
              <a:ahLst/>
              <a:cxnLst/>
              <a:rect l="l" t="t" r="r" b="b"/>
              <a:pathLst>
                <a:path w="3056890" h="6409055">
                  <a:moveTo>
                    <a:pt x="2931833" y="22415"/>
                  </a:moveTo>
                  <a:lnTo>
                    <a:pt x="2931757" y="14795"/>
                  </a:lnTo>
                  <a:lnTo>
                    <a:pt x="21590" y="45059"/>
                  </a:lnTo>
                  <a:lnTo>
                    <a:pt x="85242" y="7035"/>
                  </a:lnTo>
                  <a:lnTo>
                    <a:pt x="82740" y="0"/>
                  </a:lnTo>
                  <a:lnTo>
                    <a:pt x="81343" y="495"/>
                  </a:lnTo>
                  <a:lnTo>
                    <a:pt x="0" y="49085"/>
                  </a:lnTo>
                  <a:lnTo>
                    <a:pt x="82334" y="95973"/>
                  </a:lnTo>
                  <a:lnTo>
                    <a:pt x="83743" y="96443"/>
                  </a:lnTo>
                  <a:lnTo>
                    <a:pt x="85229" y="96342"/>
                  </a:lnTo>
                  <a:lnTo>
                    <a:pt x="86550" y="95669"/>
                  </a:lnTo>
                  <a:lnTo>
                    <a:pt x="87528" y="94551"/>
                  </a:lnTo>
                  <a:lnTo>
                    <a:pt x="87998" y="93141"/>
                  </a:lnTo>
                  <a:lnTo>
                    <a:pt x="87896" y="91655"/>
                  </a:lnTo>
                  <a:lnTo>
                    <a:pt x="87223" y="90322"/>
                  </a:lnTo>
                  <a:lnTo>
                    <a:pt x="86106" y="89357"/>
                  </a:lnTo>
                  <a:lnTo>
                    <a:pt x="21945" y="52819"/>
                  </a:lnTo>
                  <a:lnTo>
                    <a:pt x="21691" y="52679"/>
                  </a:lnTo>
                  <a:lnTo>
                    <a:pt x="2931833" y="22415"/>
                  </a:lnTo>
                  <a:close/>
                </a:path>
                <a:path w="3056890" h="6409055">
                  <a:moveTo>
                    <a:pt x="3056890" y="6408521"/>
                  </a:moveTo>
                  <a:lnTo>
                    <a:pt x="2905125" y="48996"/>
                  </a:lnTo>
                  <a:lnTo>
                    <a:pt x="2897505" y="49174"/>
                  </a:lnTo>
                  <a:lnTo>
                    <a:pt x="3049270" y="6408699"/>
                  </a:lnTo>
                  <a:lnTo>
                    <a:pt x="3056890" y="6408521"/>
                  </a:lnTo>
                  <a:close/>
                </a:path>
              </a:pathLst>
            </a:custGeom>
            <a:solidFill>
              <a:srgbClr val="4F5A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2416" y="0"/>
            <a:ext cx="10855960" cy="6827520"/>
            <a:chOff x="1042416" y="0"/>
            <a:chExt cx="10855960" cy="6827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416" y="0"/>
              <a:ext cx="10855452" cy="68275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923105" y="0"/>
              <a:ext cx="660400" cy="3888740"/>
            </a:xfrm>
            <a:custGeom>
              <a:avLst/>
              <a:gdLst/>
              <a:ahLst/>
              <a:cxnLst/>
              <a:rect l="l" t="t" r="r" b="b"/>
              <a:pathLst>
                <a:path w="660400" h="3888740">
                  <a:moveTo>
                    <a:pt x="560616" y="0"/>
                  </a:moveTo>
                  <a:lnTo>
                    <a:pt x="551903" y="0"/>
                  </a:lnTo>
                  <a:lnTo>
                    <a:pt x="522465" y="52971"/>
                  </a:lnTo>
                  <a:lnTo>
                    <a:pt x="522008" y="54394"/>
                  </a:lnTo>
                  <a:lnTo>
                    <a:pt x="522135" y="55867"/>
                  </a:lnTo>
                  <a:lnTo>
                    <a:pt x="522808" y="57188"/>
                  </a:lnTo>
                  <a:lnTo>
                    <a:pt x="523938" y="58153"/>
                  </a:lnTo>
                  <a:lnTo>
                    <a:pt x="525360" y="58610"/>
                  </a:lnTo>
                  <a:lnTo>
                    <a:pt x="526834" y="58483"/>
                  </a:lnTo>
                  <a:lnTo>
                    <a:pt x="528154" y="57810"/>
                  </a:lnTo>
                  <a:lnTo>
                    <a:pt x="529120" y="56680"/>
                  </a:lnTo>
                  <a:lnTo>
                    <a:pt x="560616" y="0"/>
                  </a:lnTo>
                  <a:close/>
                </a:path>
                <a:path w="660400" h="3888740">
                  <a:moveTo>
                    <a:pt x="588975" y="2471420"/>
                  </a:moveTo>
                  <a:lnTo>
                    <a:pt x="330" y="2446020"/>
                  </a:lnTo>
                  <a:lnTo>
                    <a:pt x="0" y="2453640"/>
                  </a:lnTo>
                  <a:lnTo>
                    <a:pt x="588645" y="2479040"/>
                  </a:lnTo>
                  <a:lnTo>
                    <a:pt x="588975" y="2471420"/>
                  </a:lnTo>
                  <a:close/>
                </a:path>
                <a:path w="660400" h="3888740">
                  <a:moveTo>
                    <a:pt x="618439" y="52374"/>
                  </a:moveTo>
                  <a:lnTo>
                    <a:pt x="617918" y="50990"/>
                  </a:lnTo>
                  <a:lnTo>
                    <a:pt x="586727" y="0"/>
                  </a:lnTo>
                  <a:lnTo>
                    <a:pt x="577799" y="0"/>
                  </a:lnTo>
                  <a:lnTo>
                    <a:pt x="611428" y="54965"/>
                  </a:lnTo>
                  <a:lnTo>
                    <a:pt x="612432" y="56057"/>
                  </a:lnTo>
                  <a:lnTo>
                    <a:pt x="613778" y="56680"/>
                  </a:lnTo>
                  <a:lnTo>
                    <a:pt x="615264" y="56743"/>
                  </a:lnTo>
                  <a:lnTo>
                    <a:pt x="616661" y="56222"/>
                  </a:lnTo>
                  <a:lnTo>
                    <a:pt x="617753" y="55219"/>
                  </a:lnTo>
                  <a:lnTo>
                    <a:pt x="618375" y="53860"/>
                  </a:lnTo>
                  <a:lnTo>
                    <a:pt x="618439" y="52374"/>
                  </a:lnTo>
                  <a:close/>
                </a:path>
                <a:path w="660400" h="3888740">
                  <a:moveTo>
                    <a:pt x="653580" y="3874693"/>
                  </a:moveTo>
                  <a:lnTo>
                    <a:pt x="572909" y="0"/>
                  </a:lnTo>
                  <a:lnTo>
                    <a:pt x="565289" y="0"/>
                  </a:lnTo>
                  <a:lnTo>
                    <a:pt x="645960" y="3874846"/>
                  </a:lnTo>
                  <a:lnTo>
                    <a:pt x="653580" y="3874693"/>
                  </a:lnTo>
                  <a:close/>
                </a:path>
                <a:path w="660400" h="3888740">
                  <a:moveTo>
                    <a:pt x="660044" y="3881120"/>
                  </a:moveTo>
                  <a:lnTo>
                    <a:pt x="142519" y="3865880"/>
                  </a:lnTo>
                  <a:lnTo>
                    <a:pt x="142290" y="3873500"/>
                  </a:lnTo>
                  <a:lnTo>
                    <a:pt x="659815" y="3888740"/>
                  </a:lnTo>
                  <a:lnTo>
                    <a:pt x="660044" y="3881120"/>
                  </a:lnTo>
                  <a:close/>
                </a:path>
              </a:pathLst>
            </a:custGeom>
            <a:solidFill>
              <a:srgbClr val="4F5A7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1125200" y="2166619"/>
            <a:ext cx="224154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3C3E41"/>
                </a:solidFill>
                <a:latin typeface="Arial MT"/>
                <a:cs typeface="Arial MT"/>
              </a:rPr>
              <a:t>n</a:t>
            </a:r>
            <a:r>
              <a:rPr dirty="0" sz="1400">
                <a:solidFill>
                  <a:srgbClr val="3C3E41"/>
                </a:solidFill>
                <a:latin typeface="Arial MT"/>
                <a:cs typeface="Arial MT"/>
              </a:rPr>
              <a:t>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2023-02-09T13:39:09Z</dcterms:created>
  <dcterms:modified xsi:type="dcterms:W3CDTF">2023-02-09T13:39:09Z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2023-02-07T00:00:00Z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2023-02-09T00:00:00Z</vt:filetime>
  </property>
</Properties>
</file>