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6"/>
  </p:notesMasterIdLst>
  <p:sldIdLst>
    <p:sldId id="319" r:id="rId2"/>
    <p:sldId id="421" r:id="rId3"/>
    <p:sldId id="429" r:id="rId4"/>
    <p:sldId id="4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55" autoAdjust="0"/>
    <p:restoredTop sz="94291" autoAdjust="0"/>
  </p:normalViewPr>
  <p:slideViewPr>
    <p:cSldViewPr>
      <p:cViewPr varScale="1">
        <p:scale>
          <a:sx n="87" d="100"/>
          <a:sy n="87" d="100"/>
        </p:scale>
        <p:origin x="-128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3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67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17227F-0091-F109-3DEB-DFF294405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2CA0B19-8F27-125C-53B3-8C7E87F3F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51F45BC-7287-84A3-6045-1F916F034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53A7BD-3F97-E119-34C1-B5605170B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1420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A23745-3850-04C0-77C1-FAE8DCCAD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27EC4F3-672D-6631-9CF4-60D9B6C26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4F100AE-108B-AC1F-AE29-DC66C59F6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1ED8F1-FB79-1852-EF2C-E4BBF558A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5680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xmlns="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xmlns="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xmlns="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pPr>
                <a:defRPr/>
              </a:pPr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500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AI-POWERED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SMART WALKING STICK FOR THE VISUALLY IMPARED. 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     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C.Anitha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           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Jayaharini.J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	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192371034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Institute of 							      Institute of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      Saveetha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4973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3200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MONITORING &amp; ASSISTANCE MODULE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MONITORING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14800"/>
            <a:ext cx="8305800" cy="3429000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Monitors the real-time location of the user using a GPS module to ensure constant position awareness.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Sends SMS alerts via a GSM module with live location to registered emergency contacts or caregivers.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emergencies like SOS button press, fall detection, or abnormal behavior, automatic alerts are triggered.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geo-fencing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to notify caregivers if the user moves out of a predefined safe zone (e.g., home).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GPS data is processed continuously in the background by a microcontroller, requiring no manual input.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logging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of movement history to analyze user behavior and detect potential risks.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Increases user safety, promotes independent mobility, and provides peace of mind to families.</a:t>
            </a:r>
          </a:p>
          <a:p>
            <a:endParaRPr lang="en-US" sz="1400" dirty="0" smtClean="0"/>
          </a:p>
          <a:p>
            <a:endParaRPr lang="en-US" sz="1600" b="0" i="0" dirty="0">
              <a:effectLst/>
              <a:latin typeface="ui-sans-serif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569" y="563130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Pictures\Screenshots\Screenshot 2025-06-30 09143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286000"/>
            <a:ext cx="4038600" cy="1541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6000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7608E1-BD22-996E-ED9E-9B0BAE3D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23EF19-5A41-6113-E1A8-6686FE04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ASSISTANCE MODULE 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9B225-428F-F046-D157-BF99FB7E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67000"/>
            <a:ext cx="8610600" cy="3733800"/>
          </a:xfrm>
        </p:spPr>
        <p:txBody>
          <a:bodyPr>
            <a:no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real-time obstacle detection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using ultrasonic sensors and AI-based algorithms.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Alerts the user about nearby obstacles through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vibration feedback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audio signals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based on their preference.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Delivers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voice instructions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via a speaker to guide the user safely in the right direction.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Helps identify both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static and dynamic obstacles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such as walls, steps, poles, and moving people or vehicles.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Text-to-Speech (TTS)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functionality to announce warnings like “Obstacle ahead” or “Turn right.”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low-battery and system alerts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to keep the user informed about device status.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Requires no complex operation—designed to work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automatically in real time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with minimal user input.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Boosts the user’s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confidence and independence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reducing their reliance on others for movement.</a:t>
            </a: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Complements the monitoring module by enhancing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situational awareness and mobility safety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b="0" i="0" dirty="0">
              <a:effectLst/>
              <a:latin typeface="ui-sans-serif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BB1927-A348-5A84-69AC-D05E10D2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xmlns="" id="{18A2888A-22F3-C6FE-8AEE-DFE3B6A2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569" y="563130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407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4EC8315-E191-960A-6625-A9CCF478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37C7E-8F97-3F79-353F-8DF8F750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26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REFERENCES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37DF2-0961-7965-BAC2-955835C7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90800"/>
            <a:ext cx="8305800" cy="37338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WalkVLM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: Aid Visually Impaired People Walking by Vision Language Model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i="1" dirty="0">
                <a:latin typeface="Times New Roman" pitchFamily="18" charset="0"/>
                <a:cs typeface="Times New Roman" pitchFamily="18" charset="0"/>
              </a:rPr>
              <a:t>(Dec 2024)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Yuan et al. introduce a vision-language model that processes streaming video from cane-mounted cameras to generate clear, real-time reminders for obstacle avoidance.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MR.NAVI: Mixed‑Reality Navigation Assistant for the Visually Impaired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i="1" dirty="0">
                <a:latin typeface="Times New Roman" pitchFamily="18" charset="0"/>
                <a:cs typeface="Times New Roman" pitchFamily="18" charset="0"/>
              </a:rPr>
              <a:t>(May 2025)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Pfitzer et al. propose MR.NAVI, combining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MobileNet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object detection, depth estimation, and natural language feedback to identify obstacles and provide navigation cues including transit guidance.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AI‑Powered Walking Assistance System (ICETC 2024)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system uses YOLO and OAK-D Pro AI cameras to detect pedestrians and dynamically map walkable areas—mirroring human movement to guide users.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Embedded YOLOv5 Obstacle Detection for Indoor Navigation 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(2023)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Describes        use of YOLOv5 on embedded hardware for obstacle detection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b="0" i="0" dirty="0">
              <a:effectLst/>
              <a:latin typeface="ui-sans-serif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82296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543D86-D93E-8D77-A533-EA697D6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xmlns="" id="{B7C08615-B59B-6038-79E7-F147BBB3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2569" y="563130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227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6491</TotalTime>
  <Words>301</Words>
  <Application>Microsoft Office PowerPoint</Application>
  <PresentationFormat>On-screen Show (4:3)</PresentationFormat>
  <Paragraphs>60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MONITORING</vt:lpstr>
      <vt:lpstr>ASSISTANCE MODULE </vt:lpstr>
      <vt:lpstr>REFERENCES</vt:lpstr>
    </vt:vector>
  </TitlesOfParts>
  <Company>Deitel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Admin</cp:lastModifiedBy>
  <cp:revision>409</cp:revision>
  <dcterms:created xsi:type="dcterms:W3CDTF">2000-07-06T15:05:59Z</dcterms:created>
  <dcterms:modified xsi:type="dcterms:W3CDTF">2025-06-30T03:49:16Z</dcterms:modified>
</cp:coreProperties>
</file>