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2CDB-7BC7-497E-BE9F-B4D3B3BB176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745-1D88-4F3C-81C1-3A6ABD3392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Hive Technical Document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Server IP Address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8839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Run the following commands: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whereis</a:t>
            </a:r>
            <a:r>
              <a:rPr lang="en-US" dirty="0" smtClean="0"/>
              <a:t> hive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cd</a:t>
            </a:r>
            <a:r>
              <a:rPr lang="en-US" dirty="0" smtClean="0"/>
              <a:t> /etc/hive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cd</a:t>
            </a:r>
            <a:r>
              <a:rPr lang="en-US" dirty="0" smtClean="0"/>
              <a:t> conf</a:t>
            </a:r>
          </a:p>
          <a:p>
            <a:r>
              <a:rPr lang="en-US" dirty="0" smtClean="0"/>
              <a:t>5. cat hive-site.xml</a:t>
            </a:r>
          </a:p>
          <a:p>
            <a:r>
              <a:rPr lang="en-US" dirty="0" smtClean="0"/>
              <a:t>6. Check for this property, and copy the </a:t>
            </a:r>
            <a:r>
              <a:rPr lang="en-US" dirty="0" err="1" smtClean="0"/>
              <a:t>ip</a:t>
            </a:r>
            <a:r>
              <a:rPr lang="en-US" dirty="0" smtClean="0"/>
              <a:t> address(highlighted) of hive </a:t>
            </a:r>
            <a:r>
              <a:rPr lang="en-US" dirty="0" err="1" smtClean="0"/>
              <a:t>metastore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&lt;property&gt;</a:t>
            </a:r>
          </a:p>
          <a:p>
            <a:r>
              <a:rPr lang="en-US" dirty="0" smtClean="0"/>
              <a:t>    &lt;name&gt;</a:t>
            </a:r>
            <a:r>
              <a:rPr lang="en-US" dirty="0" err="1" smtClean="0"/>
              <a:t>hive.metastore.uris</a:t>
            </a:r>
            <a:r>
              <a:rPr lang="en-US" dirty="0" smtClean="0"/>
              <a:t>&lt;/name&gt;</a:t>
            </a:r>
          </a:p>
          <a:p>
            <a:r>
              <a:rPr lang="en-US" dirty="0" smtClean="0"/>
              <a:t>    &lt;value&gt;thrift://</a:t>
            </a:r>
            <a:r>
              <a:rPr lang="en-US" b="1" u="sng" dirty="0" smtClean="0"/>
              <a:t>ip-172-31-26-106.us-west-2.compute.internal</a:t>
            </a:r>
            <a:r>
              <a:rPr lang="en-US" dirty="0" smtClean="0"/>
              <a:t>:9083&lt;/value&gt;</a:t>
            </a:r>
          </a:p>
          <a:p>
            <a:r>
              <a:rPr lang="en-US" dirty="0" smtClean="0"/>
              <a:t>  &lt;/property&gt;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334022"/>
            <a:ext cx="6705600" cy="229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err="1" smtClean="0"/>
              <a:t>Namenode</a:t>
            </a:r>
            <a:r>
              <a:rPr lang="en-US" dirty="0" smtClean="0"/>
              <a:t> IP Address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039218"/>
            <a:ext cx="7239000" cy="274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0238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whereis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cd</a:t>
            </a:r>
            <a:r>
              <a:rPr lang="en-US" dirty="0" smtClean="0"/>
              <a:t> /etc/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cd</a:t>
            </a:r>
            <a:r>
              <a:rPr lang="en-US" dirty="0" smtClean="0"/>
              <a:t> conf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5. cat hdfs-site.xml</a:t>
            </a:r>
          </a:p>
          <a:p>
            <a:r>
              <a:rPr lang="en-US" dirty="0" smtClean="0"/>
              <a:t>6. Check for this property, and copy the </a:t>
            </a:r>
            <a:r>
              <a:rPr lang="en-US" dirty="0" err="1" smtClean="0"/>
              <a:t>ip</a:t>
            </a:r>
            <a:r>
              <a:rPr lang="en-US" dirty="0" smtClean="0"/>
              <a:t> address(highlighted) of hive </a:t>
            </a:r>
            <a:r>
              <a:rPr lang="en-US" dirty="0" err="1" smtClean="0"/>
              <a:t>metastore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&lt;property&gt;</a:t>
            </a:r>
          </a:p>
          <a:p>
            <a:r>
              <a:rPr lang="en-US" dirty="0" smtClean="0"/>
              <a:t>    &lt;name&gt;</a:t>
            </a:r>
            <a:r>
              <a:rPr lang="en-US" dirty="0" err="1" smtClean="0"/>
              <a:t>dfs.namenode.servicerpc</a:t>
            </a:r>
            <a:r>
              <a:rPr lang="en-US" dirty="0" smtClean="0"/>
              <a:t>-address&lt;/name&gt;</a:t>
            </a:r>
          </a:p>
          <a:p>
            <a:r>
              <a:rPr lang="en-US" dirty="0" smtClean="0"/>
              <a:t>    &lt;value&gt;</a:t>
            </a:r>
            <a:r>
              <a:rPr lang="en-US" b="1" dirty="0" smtClean="0"/>
              <a:t>ip-172-31-20-89.us-west-2.compute.internal</a:t>
            </a:r>
            <a:r>
              <a:rPr lang="en-US" dirty="0" smtClean="0"/>
              <a:t>:8022&lt;/value&gt;</a:t>
            </a:r>
          </a:p>
          <a:p>
            <a:r>
              <a:rPr lang="en-US" dirty="0" smtClean="0"/>
              <a:t>  &lt;/property&gt;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 Interactive Session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685925"/>
            <a:ext cx="65151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this 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516082"/>
            <a:ext cx="8763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1. Lab happens in terminal mode.</a:t>
            </a:r>
          </a:p>
          <a:p>
            <a:r>
              <a:rPr lang="en-US" sz="2800" dirty="0" smtClean="0"/>
              <a:t>2. To get the best out of this lab, it is better you type commands instead of copy/paste.</a:t>
            </a:r>
          </a:p>
          <a:p>
            <a:r>
              <a:rPr lang="en-US" sz="2800" dirty="0" smtClean="0"/>
              <a:t>3. Make sure you change the configurations of hive server and HDFS </a:t>
            </a:r>
            <a:r>
              <a:rPr lang="en-US" sz="2800" dirty="0" err="1" smtClean="0"/>
              <a:t>namenode</a:t>
            </a:r>
            <a:r>
              <a:rPr lang="en-US" sz="2800" dirty="0" smtClean="0"/>
              <a:t> location.</a:t>
            </a:r>
          </a:p>
          <a:p>
            <a:r>
              <a:rPr lang="en-US" sz="2800" dirty="0" smtClean="0"/>
              <a:t>4. Images cannot be rendered on terminals, to see the plots, save it on remote cluster. Now using </a:t>
            </a:r>
            <a:r>
              <a:rPr lang="en-US" sz="2800" dirty="0" err="1" smtClean="0"/>
              <a:t>Filezilla</a:t>
            </a:r>
            <a:r>
              <a:rPr lang="en-US" sz="2800" dirty="0" smtClean="0"/>
              <a:t> or </a:t>
            </a:r>
            <a:r>
              <a:rPr lang="en-US" sz="2800" dirty="0" err="1" smtClean="0"/>
              <a:t>Winscp</a:t>
            </a:r>
            <a:r>
              <a:rPr lang="en-US" sz="2800" dirty="0" smtClean="0"/>
              <a:t>, transfer it to your local machine. Open and check it.</a:t>
            </a:r>
          </a:p>
          <a:p>
            <a:r>
              <a:rPr lang="en-US" sz="2800" dirty="0" smtClean="0"/>
              <a:t>5. After creating and loading tables with data, check Hive from HUE. Connect to your database, and see if tables are created.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You will learn the following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8534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script1:</a:t>
            </a:r>
          </a:p>
          <a:p>
            <a:r>
              <a:rPr lang="en-US" sz="1600" dirty="0" smtClean="0"/>
              <a:t>1. Load R Libraries</a:t>
            </a:r>
          </a:p>
          <a:p>
            <a:r>
              <a:rPr lang="en-US" sz="1600" dirty="0" smtClean="0"/>
              <a:t>2. Connect to R</a:t>
            </a:r>
          </a:p>
          <a:p>
            <a:r>
              <a:rPr lang="en-US" sz="1600" dirty="0" smtClean="0"/>
              <a:t>3. Create table and load data in to hive from R</a:t>
            </a:r>
          </a:p>
          <a:p>
            <a:r>
              <a:rPr lang="en-US" sz="1600" dirty="0" smtClean="0"/>
              <a:t>4. R Hive Integration</a:t>
            </a:r>
          </a:p>
          <a:p>
            <a:endParaRPr lang="en-US" sz="1600" dirty="0" smtClean="0"/>
          </a:p>
          <a:p>
            <a:r>
              <a:rPr lang="en-US" sz="1600" dirty="0" smtClean="0"/>
              <a:t>Script2,3,4:</a:t>
            </a:r>
          </a:p>
          <a:p>
            <a:r>
              <a:rPr lang="en-US" sz="1600" dirty="0" smtClean="0"/>
              <a:t>1. Create table and load data in to hive from R</a:t>
            </a:r>
          </a:p>
          <a:p>
            <a:r>
              <a:rPr lang="en-US" sz="1600" dirty="0" smtClean="0"/>
              <a:t>2. Summary and structure of </a:t>
            </a:r>
            <a:r>
              <a:rPr lang="en-US" sz="1600" dirty="0" err="1" smtClean="0"/>
              <a:t>dataframes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Script 5,6,9,10:</a:t>
            </a:r>
          </a:p>
          <a:p>
            <a:r>
              <a:rPr lang="en-US" sz="1600" dirty="0" smtClean="0"/>
              <a:t>1. Data Visualization</a:t>
            </a:r>
          </a:p>
          <a:p>
            <a:r>
              <a:rPr lang="en-US" sz="1600" dirty="0" smtClean="0"/>
              <a:t>2. Line Plots</a:t>
            </a:r>
          </a:p>
          <a:p>
            <a:r>
              <a:rPr lang="en-US" sz="1600" dirty="0" smtClean="0"/>
              <a:t>3. Pie Charts</a:t>
            </a:r>
          </a:p>
          <a:p>
            <a:r>
              <a:rPr lang="en-US" sz="1600" dirty="0" smtClean="0"/>
              <a:t>4. Save plots</a:t>
            </a:r>
          </a:p>
          <a:p>
            <a:endParaRPr lang="en-US" sz="1600" dirty="0" smtClean="0"/>
          </a:p>
          <a:p>
            <a:r>
              <a:rPr lang="en-US" sz="1600" dirty="0" smtClean="0"/>
              <a:t>Script 7,8,11,12,13,14:</a:t>
            </a:r>
          </a:p>
          <a:p>
            <a:r>
              <a:rPr lang="en-US" sz="1600" dirty="0" smtClean="0"/>
              <a:t>1. Create table and load data in to hive from R</a:t>
            </a:r>
          </a:p>
          <a:p>
            <a:r>
              <a:rPr lang="en-US" sz="1600" dirty="0" smtClean="0"/>
              <a:t>2. Aggregations on hive</a:t>
            </a:r>
          </a:p>
          <a:p>
            <a:r>
              <a:rPr lang="en-US" sz="1600" dirty="0" smtClean="0"/>
              <a:t>3. Order/sort data </a:t>
            </a:r>
          </a:p>
          <a:p>
            <a:r>
              <a:rPr lang="en-US" sz="1600" dirty="0" smtClean="0"/>
              <a:t>4. Group operations on hive</a:t>
            </a:r>
          </a:p>
          <a:p>
            <a:r>
              <a:rPr lang="en-US" sz="1600" dirty="0" smtClean="0"/>
              <a:t>5. Sub </a:t>
            </a:r>
            <a:r>
              <a:rPr lang="en-US" sz="1600" dirty="0" smtClean="0"/>
              <a:t>Queries</a:t>
            </a:r>
          </a:p>
          <a:p>
            <a:r>
              <a:rPr lang="en-US" sz="1600" dirty="0" smtClean="0"/>
              <a:t>6. Where and Having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365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 Hive Technical Document </vt:lpstr>
      <vt:lpstr>Hive Server IP Address</vt:lpstr>
      <vt:lpstr>HDFS Namenode IP Address</vt:lpstr>
      <vt:lpstr>Login to R Interactive Session</vt:lpstr>
      <vt:lpstr>Instructions for this Lab</vt:lpstr>
      <vt:lpstr>You will learn the following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Hive Technical Document</dc:title>
  <dc:creator>datascientist</dc:creator>
  <cp:lastModifiedBy>datascientist</cp:lastModifiedBy>
  <cp:revision>9</cp:revision>
  <dcterms:created xsi:type="dcterms:W3CDTF">2017-05-12T06:15:21Z</dcterms:created>
  <dcterms:modified xsi:type="dcterms:W3CDTF">2017-05-12T07:29:21Z</dcterms:modified>
</cp:coreProperties>
</file>