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4F6-D914-4A3A-8775-8ED269C2BFF7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57C-47F4-4DA5-810F-B62C94C8A9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4F6-D914-4A3A-8775-8ED269C2BFF7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57C-47F4-4DA5-810F-B62C94C8A9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4F6-D914-4A3A-8775-8ED269C2BFF7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57C-47F4-4DA5-810F-B62C94C8A9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4F6-D914-4A3A-8775-8ED269C2BFF7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57C-47F4-4DA5-810F-B62C94C8A9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4F6-D914-4A3A-8775-8ED269C2BFF7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57C-47F4-4DA5-810F-B62C94C8A9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4F6-D914-4A3A-8775-8ED269C2BFF7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57C-47F4-4DA5-810F-B62C94C8A9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4F6-D914-4A3A-8775-8ED269C2BFF7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57C-47F4-4DA5-810F-B62C94C8A9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4F6-D914-4A3A-8775-8ED269C2BFF7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57C-47F4-4DA5-810F-B62C94C8A9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4F6-D914-4A3A-8775-8ED269C2BFF7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57C-47F4-4DA5-810F-B62C94C8A9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4F6-D914-4A3A-8775-8ED269C2BFF7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57C-47F4-4DA5-810F-B62C94C8A9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4F6-D914-4A3A-8775-8ED269C2BFF7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57C-47F4-4DA5-810F-B62C94C8A9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424F6-D914-4A3A-8775-8ED269C2BFF7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C157C-47F4-4DA5-810F-B62C94C8A9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Flume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74" y="3800475"/>
            <a:ext cx="2143125" cy="199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Gentle Introduction to Flume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0" y="1600200"/>
            <a:ext cx="49530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4419600"/>
            <a:ext cx="5896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will collect the data from </a:t>
            </a:r>
            <a:r>
              <a:rPr lang="en-US" dirty="0" err="1" smtClean="0"/>
              <a:t>WebServers</a:t>
            </a:r>
            <a:r>
              <a:rPr lang="en-US" dirty="0" smtClean="0"/>
              <a:t>, log servers etc.</a:t>
            </a:r>
          </a:p>
          <a:p>
            <a:r>
              <a:rPr lang="en-US" dirty="0" smtClean="0"/>
              <a:t>Sink will write the data to HDFS.</a:t>
            </a:r>
          </a:p>
          <a:p>
            <a:r>
              <a:rPr lang="en-US" dirty="0" smtClean="0"/>
              <a:t>Channel will pass the data from Source to Sink.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Flume Model: Agent, </a:t>
            </a:r>
            <a:r>
              <a:rPr lang="en-US" dirty="0" err="1" smtClean="0"/>
              <a:t>Procesor</a:t>
            </a:r>
            <a:r>
              <a:rPr lang="en-US" dirty="0" smtClean="0"/>
              <a:t> and Collector nodes.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43564" t="13176"/>
          <a:stretch>
            <a:fillRect/>
          </a:stretch>
        </p:blipFill>
        <p:spPr bwMode="auto">
          <a:xfrm>
            <a:off x="5410200" y="2362200"/>
            <a:ext cx="32575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2362200"/>
            <a:ext cx="46515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Agent receives the data from an application.</a:t>
            </a:r>
          </a:p>
          <a:p>
            <a:endParaRPr lang="en-US" dirty="0"/>
          </a:p>
          <a:p>
            <a:r>
              <a:rPr lang="en-US" dirty="0" smtClean="0"/>
              <a:t>Processor will do some intermediate processing</a:t>
            </a:r>
          </a:p>
          <a:p>
            <a:endParaRPr lang="en-US" dirty="0"/>
          </a:p>
          <a:p>
            <a:r>
              <a:rPr lang="en-US" dirty="0" smtClean="0"/>
              <a:t>Collector will write data to permanent storage.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52545" t="30769"/>
          <a:stretch>
            <a:fillRect/>
          </a:stretch>
        </p:blipFill>
        <p:spPr bwMode="auto">
          <a:xfrm>
            <a:off x="5410200" y="2895600"/>
            <a:ext cx="27527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2057400"/>
            <a:ext cx="4614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data gets corrupted over channel, it is resent.</a:t>
            </a:r>
          </a:p>
          <a:p>
            <a:r>
              <a:rPr lang="en-US" dirty="0" smtClean="0"/>
              <a:t>Store on failure and retry.</a:t>
            </a:r>
          </a:p>
          <a:p>
            <a:r>
              <a:rPr lang="en-US" dirty="0" smtClean="0"/>
              <a:t>If agent fails, another agent will be initiated.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057400"/>
            <a:ext cx="760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 Agents and Multiple collectors will ensure Scalability in data ingestion.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t="16539"/>
          <a:stretch>
            <a:fillRect/>
          </a:stretch>
        </p:blipFill>
        <p:spPr bwMode="auto">
          <a:xfrm>
            <a:off x="3048000" y="2971800"/>
            <a:ext cx="55911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3105835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https://flume.apache.org/FlumeUserGuide.html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115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Apache Flume</vt:lpstr>
      <vt:lpstr>Gentle Introduction to Flume</vt:lpstr>
      <vt:lpstr>The Flume Model: Agent, Procesor and Collector nodes.</vt:lpstr>
      <vt:lpstr>reliability</vt:lpstr>
      <vt:lpstr>reliability</vt:lpstr>
      <vt:lpstr>More information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Flume</dc:title>
  <dc:creator>datascientist</dc:creator>
  <cp:lastModifiedBy>datascientist</cp:lastModifiedBy>
  <cp:revision>2</cp:revision>
  <dcterms:created xsi:type="dcterms:W3CDTF">2017-05-14T01:56:52Z</dcterms:created>
  <dcterms:modified xsi:type="dcterms:W3CDTF">2017-05-14T02:13:07Z</dcterms:modified>
</cp:coreProperties>
</file>