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288C-4FF0-4A0A-95FF-787B9BE5628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4484-7B18-4263-ABD1-8E198F461B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ookocheff.com/img/kafka/kafka-in-a-nutshell/log-anatomy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sookocheff.com/img/kafka/kafka-in-a-nutshell/data-log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ookocheff.com/img/kafka/kafka-in-a-nutshell/leader-writes-to-replicas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ookocheff.com/img/kafka/kafka-in-a-nutshell/first-failed-replica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ookocheff.com/img/kafka/kafka-in-a-nutshell/second-failed-replica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okocheff.com/img/kafka/kafka-in-a-nutshell/kafka-organization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800600"/>
            <a:ext cx="2628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Kafka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0017" y="1524000"/>
            <a:ext cx="4893983" cy="367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4763" y="4572696"/>
            <a:ext cx="3706812" cy="107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057400"/>
            <a:ext cx="49700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Beauty in Kafka is, it decouples pipelines.</a:t>
            </a:r>
          </a:p>
          <a:p>
            <a:r>
              <a:rPr lang="en-US" dirty="0" smtClean="0"/>
              <a:t>Producers can push the data to Kafka.</a:t>
            </a:r>
          </a:p>
          <a:p>
            <a:r>
              <a:rPr lang="en-US" dirty="0" smtClean="0"/>
              <a:t>Consumers can now pull data from Kafka.</a:t>
            </a:r>
          </a:p>
          <a:p>
            <a:endParaRPr lang="en-US" dirty="0" smtClean="0"/>
          </a:p>
          <a:p>
            <a:r>
              <a:rPr lang="en-US" dirty="0" smtClean="0"/>
              <a:t>Assume there is no Kafka, now each </a:t>
            </a:r>
          </a:p>
          <a:p>
            <a:r>
              <a:rPr lang="en-US" dirty="0" smtClean="0"/>
              <a:t>Consumer should connect to producer using</a:t>
            </a:r>
          </a:p>
          <a:p>
            <a:r>
              <a:rPr lang="en-US" dirty="0" smtClean="0"/>
              <a:t>Its API. In the above case, each consumer</a:t>
            </a:r>
          </a:p>
          <a:p>
            <a:r>
              <a:rPr lang="en-US" dirty="0" smtClean="0"/>
              <a:t>Should use 4 producer API’s to collect the data.</a:t>
            </a:r>
          </a:p>
          <a:p>
            <a:endParaRPr lang="en-US" dirty="0"/>
          </a:p>
          <a:p>
            <a:r>
              <a:rPr lang="en-US" dirty="0" smtClean="0"/>
              <a:t>With Kafka, each consumer  can just use one API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Kafka Topic</a:t>
            </a:r>
          </a:p>
        </p:txBody>
      </p:sp>
      <p:pic>
        <p:nvPicPr>
          <p:cNvPr id="21507" name="Picture 3" descr="Log Anatomy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5138" y="1524929"/>
            <a:ext cx="3008312" cy="253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Data Lo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3213" y="3962725"/>
            <a:ext cx="1981200" cy="211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962400"/>
            <a:ext cx="4454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there are 10 data sources pushing data, </a:t>
            </a:r>
          </a:p>
          <a:p>
            <a:r>
              <a:rPr lang="en-US" dirty="0" smtClean="0"/>
              <a:t>In this case, 10 topics can be created in Kafka </a:t>
            </a:r>
          </a:p>
          <a:p>
            <a:r>
              <a:rPr lang="en-US" dirty="0" smtClean="0"/>
              <a:t>Which will logically separate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Partitions and Brokers</a:t>
            </a:r>
          </a:p>
        </p:txBody>
      </p:sp>
      <p:pic>
        <p:nvPicPr>
          <p:cNvPr id="22531" name="Picture 3" descr="Partitions and Brok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323664"/>
            <a:ext cx="4314825" cy="269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2057400"/>
            <a:ext cx="4806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Brokers hold the data.</a:t>
            </a:r>
          </a:p>
          <a:p>
            <a:r>
              <a:rPr lang="en-US" dirty="0" smtClean="0"/>
              <a:t>Each broker can have multiple partitions.</a:t>
            </a:r>
          </a:p>
          <a:p>
            <a:r>
              <a:rPr lang="en-US" dirty="0" smtClean="0"/>
              <a:t>When data comes in, it will first flow in to Leader.</a:t>
            </a:r>
          </a:p>
          <a:p>
            <a:r>
              <a:rPr lang="en-US" dirty="0" smtClean="0"/>
              <a:t>And leader replicates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Producers</a:t>
            </a:r>
          </a:p>
        </p:txBody>
      </p:sp>
      <p:pic>
        <p:nvPicPr>
          <p:cNvPr id="23555" name="Picture 4" descr="Producer writing to partition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3639" y="1524928"/>
            <a:ext cx="2193925" cy="19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 descr="Producer writing to second partition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750" y="3885434"/>
            <a:ext cx="2368550" cy="21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Failures</a:t>
            </a:r>
          </a:p>
        </p:txBody>
      </p:sp>
      <p:pic>
        <p:nvPicPr>
          <p:cNvPr id="27651" name="Picture 4" descr="Leader Writes to Replica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76400"/>
            <a:ext cx="4029075" cy="201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00200" y="4648200"/>
            <a:ext cx="364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 replica fails,</a:t>
            </a:r>
          </a:p>
          <a:p>
            <a:r>
              <a:rPr lang="en-US" dirty="0" smtClean="0"/>
              <a:t>Leader will write only to live replicas.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Failures</a:t>
            </a:r>
          </a:p>
        </p:txBody>
      </p:sp>
      <p:pic>
        <p:nvPicPr>
          <p:cNvPr id="28675" name="Picture 3" descr="First Replica Fai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64" y="2423174"/>
            <a:ext cx="4029075" cy="201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Failures</a:t>
            </a:r>
          </a:p>
        </p:txBody>
      </p:sp>
      <p:pic>
        <p:nvPicPr>
          <p:cNvPr id="29699" name="Picture 4" descr="Second Replica Fai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64" y="2423174"/>
            <a:ext cx="4029075" cy="201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Kafka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Kafka – Data Pipelining</a:t>
            </a:r>
          </a:p>
          <a:p>
            <a:r>
              <a:rPr lang="en-US" sz="2400" dirty="0" smtClean="0"/>
              <a:t>Flume – Data Ingestion in to </a:t>
            </a:r>
            <a:r>
              <a:rPr lang="en-US" sz="2400" dirty="0" err="1" smtClean="0"/>
              <a:t>Hadoop</a:t>
            </a:r>
            <a:endParaRPr lang="en-US" sz="2400" dirty="0" smtClean="0"/>
          </a:p>
          <a:p>
            <a:r>
              <a:rPr lang="en-US" sz="2400" dirty="0" smtClean="0"/>
              <a:t>Spark Streaming – Near Real Time Micro Batch Analytics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4582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We are not going to cover Installations in this session.. </a:t>
            </a:r>
            <a:br>
              <a:rPr lang="en-US" dirty="0" smtClean="0"/>
            </a:br>
            <a:r>
              <a:rPr lang="en-US" dirty="0" smtClean="0"/>
              <a:t>But we will teach you how to program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</a:p>
          <a:p>
            <a:r>
              <a:rPr lang="en-US" dirty="0" smtClean="0"/>
              <a:t>Consumers</a:t>
            </a:r>
          </a:p>
          <a:p>
            <a:r>
              <a:rPr lang="en-US" dirty="0" smtClean="0"/>
              <a:t>Brokers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725" y="1677422"/>
            <a:ext cx="4908550" cy="432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Before Kafka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Complicated Ingestions!!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5" y="1752624"/>
            <a:ext cx="5575300" cy="36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6200" y="5943600"/>
            <a:ext cx="486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how complicated the transfers are becoming, </a:t>
            </a:r>
          </a:p>
          <a:p>
            <a:r>
              <a:rPr lang="en-US" dirty="0" smtClean="0"/>
              <a:t>Answer?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0.03495 C -0.01389 -0.0081 -0.08107 -0.05093 -0.1026 -0.02986 C -0.1243 -0.0088 -0.05295 0.17199 -0.07691 0.16065 C -0.10087 0.1493 -0.28541 -0.03496 -0.24687 -0.09838 C -0.20833 -0.16181 0.05365 -0.25533 0.15452 -0.22037 C 0.25538 -0.18542 0.35434 0.03009 0.35886 0.11111 C 0.36337 0.19213 0.21563 0.29606 0.18143 0.26528 C 0.14757 0.23449 0.17709 -0.07361 0.15452 -0.07361 C 0.13195 -0.07361 0.00417 0.18287 0.04601 0.26528 C 0.08785 0.34768 0.34045 0.47893 0.40591 0.42153 C 0.47136 0.36412 0.42222 0.02893 0.43889 -0.0794 C 0.45556 -0.18773 0.52344 -0.17917 0.50591 -0.22801 C 0.48837 -0.27685 0.37865 -0.37014 0.33316 -0.37269 C 0.28768 -0.37523 0.2849 -0.24838 0.23316 -0.24329 C 0.18143 -0.2382 0.08907 -0.33889 0.02309 -0.34236 C -0.04288 -0.34584 -0.14809 -0.31528 -0.16267 -0.26412 C -0.17725 -0.21296 -0.12066 -0.12431 -0.06406 -0.03565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Kafka</a:t>
            </a:r>
          </a:p>
        </p:txBody>
      </p:sp>
      <p:pic>
        <p:nvPicPr>
          <p:cNvPr id="17411" name="Picture 3" descr="Moving Data Between System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00200"/>
            <a:ext cx="2225675" cy="353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1905000"/>
            <a:ext cx="4297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Kafka, Data pipelining</a:t>
            </a:r>
          </a:p>
          <a:p>
            <a:r>
              <a:rPr lang="en-US" dirty="0" smtClean="0"/>
              <a:t>Becomes easy.</a:t>
            </a:r>
          </a:p>
          <a:p>
            <a:endParaRPr lang="en-US" dirty="0"/>
          </a:p>
          <a:p>
            <a:r>
              <a:rPr lang="en-US" dirty="0" smtClean="0"/>
              <a:t>Kafka will hold the data temporarily for you.</a:t>
            </a:r>
          </a:p>
          <a:p>
            <a:endParaRPr lang="en-US" dirty="0"/>
          </a:p>
          <a:p>
            <a:r>
              <a:rPr lang="en-US" dirty="0" smtClean="0"/>
              <a:t>Save it and use it!!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Kafka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130"/>
            <a:ext cx="7354888" cy="4102684"/>
          </a:xfrm>
        </p:spPr>
        <p:txBody>
          <a:bodyPr/>
          <a:lstStyle/>
          <a:p>
            <a:r>
              <a:rPr lang="en-US" altLang="en-US" sz="1600" smtClean="0"/>
              <a:t>Publish – Subscribe model</a:t>
            </a:r>
          </a:p>
          <a:p>
            <a:r>
              <a:rPr lang="en-US" altLang="en-US" sz="1600" smtClean="0"/>
              <a:t>High Throughput</a:t>
            </a:r>
          </a:p>
          <a:p>
            <a:r>
              <a:rPr lang="en-US" altLang="en-US" sz="1600" smtClean="0"/>
              <a:t>Low latency, Fault Tolerant</a:t>
            </a:r>
          </a:p>
          <a:p>
            <a:r>
              <a:rPr lang="en-US" altLang="en-US" sz="1600" smtClean="0"/>
              <a:t>Topics</a:t>
            </a:r>
          </a:p>
          <a:p>
            <a:r>
              <a:rPr lang="en-US" altLang="en-US" sz="1600" smtClean="0"/>
              <a:t>Producer</a:t>
            </a:r>
          </a:p>
          <a:p>
            <a:r>
              <a:rPr lang="en-US" altLang="en-US" sz="1600" smtClean="0"/>
              <a:t>Consumer</a:t>
            </a:r>
          </a:p>
          <a:p>
            <a:r>
              <a:rPr lang="en-US" altLang="en-US" sz="1600" smtClean="0"/>
              <a:t>Broker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3776" y="3427956"/>
            <a:ext cx="2938463" cy="251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 Sub Model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2057610"/>
            <a:ext cx="979488" cy="319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25" y="2057609"/>
            <a:ext cx="2438400" cy="327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914" y="2057610"/>
            <a:ext cx="1620837" cy="32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1828800"/>
            <a:ext cx="3816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Producers publish data.</a:t>
            </a:r>
          </a:p>
          <a:p>
            <a:r>
              <a:rPr lang="en-US" dirty="0" smtClean="0"/>
              <a:t>Kafka Brokers temporarily stores them </a:t>
            </a:r>
            <a:endParaRPr lang="en-US" dirty="0"/>
          </a:p>
          <a:p>
            <a:r>
              <a:rPr lang="en-US" dirty="0" smtClean="0"/>
              <a:t>In Kafka Cluster as topics.</a:t>
            </a:r>
          </a:p>
          <a:p>
            <a:r>
              <a:rPr lang="en-US" dirty="0" smtClean="0"/>
              <a:t>Consumers read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Apache Kafka </vt:lpstr>
      <vt:lpstr>Agenda</vt:lpstr>
      <vt:lpstr>We are not going to cover Installations in this session..  But we will teach you how to program </vt:lpstr>
      <vt:lpstr>Kafka</vt:lpstr>
      <vt:lpstr>Before Kafka</vt:lpstr>
      <vt:lpstr>Complicated Ingestions!!</vt:lpstr>
      <vt:lpstr>With Kafka</vt:lpstr>
      <vt:lpstr>Kafka</vt:lpstr>
      <vt:lpstr>Pub Sub Model</vt:lpstr>
      <vt:lpstr>Why Kafka</vt:lpstr>
      <vt:lpstr>Anatomy of Kafka Topic</vt:lpstr>
      <vt:lpstr>Partitions and Brokers</vt:lpstr>
      <vt:lpstr>Producers</vt:lpstr>
      <vt:lpstr>Handling Failures</vt:lpstr>
      <vt:lpstr>Handling Failures</vt:lpstr>
      <vt:lpstr>Handling Failures</vt:lpstr>
      <vt:lpstr>Kafka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</dc:title>
  <dc:creator>datascientist</dc:creator>
  <cp:lastModifiedBy>datascientist</cp:lastModifiedBy>
  <cp:revision>1</cp:revision>
  <dcterms:created xsi:type="dcterms:W3CDTF">2017-05-14T02:29:05Z</dcterms:created>
  <dcterms:modified xsi:type="dcterms:W3CDTF">2017-05-14T02:30:07Z</dcterms:modified>
</cp:coreProperties>
</file>