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C703-433B-469A-9EE1-5B2B974B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E6FF5-8874-441E-AC43-EFF74756A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DEB9-20E2-48F9-8829-F9A707F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B8BF-CBB4-42C7-93B6-151E3CE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F968-EE36-4857-B089-2668BCB4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57D-47D2-49AB-A4DA-791FD4F7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59CC-E32C-4938-8C90-7500B313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F6BD-0DEF-4D91-B873-11EC8893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91F7-80C7-44B5-94EA-AF5F77A3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925F-B335-490C-B4A7-5D33612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B979-2A77-4771-A374-E435DF58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B9A6-215D-4312-9B65-1E7241A4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FE62-49D1-4D56-BC14-93D25B2C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8C90-BE66-4A38-A77F-AC1F227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C069-3F23-43E0-9006-788BA39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BF-73D4-42A3-8298-DEF4881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22C4-B275-4A07-AB62-3B7E1516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266B-80B6-41E4-85C7-6E4C3F7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0321-B51A-4F05-B82A-081D7A76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9A89-7C75-4FD6-A42F-F017352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2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B586-36A1-474E-8663-80D8E816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60E3-7827-4AB1-AD05-188F8B78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771D-DB8C-49E3-8D92-9540BF09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BCC3-CA41-49C3-A198-7A56BFED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941-9C3A-41A0-A42E-14BAE833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605-228A-4C77-8DCB-FBC30CA8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D815-15C4-4228-BA9C-21731A3C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718E-3249-4088-9C4D-961F8C39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9FD2-EAF1-46CE-90D4-A568AFF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F83-7379-493D-99DA-E0B8405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707A-41E2-4010-8992-E6596247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2059-17B2-4225-B588-941E609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54CB-9819-4E27-8361-AEF68F6F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988D-D850-4B1B-8A9A-597ADE5D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6971F-0098-4D24-910A-83BEBE78A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563AE-C58E-449B-B032-3FDBACFD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97128-572B-4D68-ADC0-C8401BF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69002-7D92-4E17-93A9-DB5B39F9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D6077-B2E1-45C3-B7C0-0BB7F6FC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2825-8479-4029-9908-DB6F58CE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F6CF-8ABA-42C2-B926-6D024256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D9B9-1992-4EA0-9008-523194A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441AE-2640-474D-9ADC-98713F4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CD37C-B0BF-4885-9A0F-D84A705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24DB9-381C-42C3-8920-3BDA29C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F627-890F-4FBF-83A0-40AA041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8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A224-F929-442A-829C-4AC4D31B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CCE2-9A63-4887-8A2D-E8CB935D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8B1EE-993D-40C2-99AB-216AB81F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F65E-27C2-4D8F-A08A-41F98012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9832-0285-46B7-B009-6E98989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2657-6513-4100-A301-A10DABC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9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293F-7403-47DE-8EAF-EA55A54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5E8E1-EF11-4923-A006-A32D188F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F878-9428-4C17-A30C-E37075A2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4708-60F6-4577-8310-1132D6E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6CAE-CD45-492C-AE7D-018E34C8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6F82-C21F-467C-8079-0A8C97E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EA3F-EBD0-41AF-A6B1-6AFF274F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0EB7-C98A-4623-8E80-B84180F4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AD21-8BDE-4D1E-A8A3-49B78257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C9F4-4CD2-47F3-AA70-42BA6923A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5D69-FC50-404A-B588-D4AAACCF1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02D564-8637-472D-99DE-9B1C0718978C}"/>
              </a:ext>
            </a:extLst>
          </p:cNvPr>
          <p:cNvSpPr/>
          <p:nvPr/>
        </p:nvSpPr>
        <p:spPr>
          <a:xfrm>
            <a:off x="1000125" y="342900"/>
            <a:ext cx="8315325" cy="3042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E467A0-14E8-4CAD-BA2C-A0A2A2AD3E28}"/>
              </a:ext>
            </a:extLst>
          </p:cNvPr>
          <p:cNvSpPr/>
          <p:nvPr/>
        </p:nvSpPr>
        <p:spPr>
          <a:xfrm>
            <a:off x="1209675" y="542925"/>
            <a:ext cx="7886700" cy="27241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35E58-8B08-4415-89AF-9B15F159ED03}"/>
              </a:ext>
            </a:extLst>
          </p:cNvPr>
          <p:cNvSpPr/>
          <p:nvPr/>
        </p:nvSpPr>
        <p:spPr>
          <a:xfrm>
            <a:off x="361575" y="342900"/>
            <a:ext cx="532661" cy="3042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6B81-5DE2-4609-82B8-9AC1AB49C068}"/>
              </a:ext>
            </a:extLst>
          </p:cNvPr>
          <p:cNvSpPr/>
          <p:nvPr/>
        </p:nvSpPr>
        <p:spPr>
          <a:xfrm>
            <a:off x="355943" y="3446770"/>
            <a:ext cx="532661" cy="1599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B7157-9181-4C5B-BF1A-2474E3A33658}"/>
              </a:ext>
            </a:extLst>
          </p:cNvPr>
          <p:cNvSpPr/>
          <p:nvPr/>
        </p:nvSpPr>
        <p:spPr>
          <a:xfrm>
            <a:off x="355944" y="5124450"/>
            <a:ext cx="532661" cy="1533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C436B-A208-4962-A998-FE1AC4717FDB}"/>
              </a:ext>
            </a:extLst>
          </p:cNvPr>
          <p:cNvSpPr txBox="1"/>
          <p:nvPr/>
        </p:nvSpPr>
        <p:spPr>
          <a:xfrm rot="16200000">
            <a:off x="-138912" y="1515475"/>
            <a:ext cx="15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layer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89361-E36B-4BE2-A151-729A43FFD492}"/>
              </a:ext>
            </a:extLst>
          </p:cNvPr>
          <p:cNvSpPr txBox="1"/>
          <p:nvPr/>
        </p:nvSpPr>
        <p:spPr>
          <a:xfrm rot="16200000">
            <a:off x="-138912" y="3993382"/>
            <a:ext cx="153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Layer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18F34-5286-4D55-93E1-B367C474DDF9}"/>
              </a:ext>
            </a:extLst>
          </p:cNvPr>
          <p:cNvSpPr txBox="1"/>
          <p:nvPr/>
        </p:nvSpPr>
        <p:spPr>
          <a:xfrm rot="16200000">
            <a:off x="-192583" y="5667630"/>
            <a:ext cx="15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BED04-8149-4CB0-B613-2990C5DD2DDC}"/>
              </a:ext>
            </a:extLst>
          </p:cNvPr>
          <p:cNvSpPr/>
          <p:nvPr/>
        </p:nvSpPr>
        <p:spPr>
          <a:xfrm>
            <a:off x="1000125" y="3437885"/>
            <a:ext cx="8315325" cy="1617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1D4BF-1B3B-4B5B-B63C-5C00D5CFE0F1}"/>
              </a:ext>
            </a:extLst>
          </p:cNvPr>
          <p:cNvSpPr/>
          <p:nvPr/>
        </p:nvSpPr>
        <p:spPr>
          <a:xfrm>
            <a:off x="1000125" y="5124450"/>
            <a:ext cx="8315325" cy="152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F6B35-169F-4DE1-98C5-77AF90309C66}"/>
              </a:ext>
            </a:extLst>
          </p:cNvPr>
          <p:cNvSpPr/>
          <p:nvPr/>
        </p:nvSpPr>
        <p:spPr>
          <a:xfrm>
            <a:off x="1571624" y="782940"/>
            <a:ext cx="3305175" cy="1568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CE87C-FBD5-4BAF-9282-C44A5DA4284B}"/>
              </a:ext>
            </a:extLst>
          </p:cNvPr>
          <p:cNvSpPr txBox="1"/>
          <p:nvPr/>
        </p:nvSpPr>
        <p:spPr>
          <a:xfrm>
            <a:off x="1710209" y="771525"/>
            <a:ext cx="2052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Dashboard Web App Framework</a:t>
            </a:r>
            <a:endParaRPr lang="en-IN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CF81D2-EF3E-4B4C-9218-46A40ABD82D1}"/>
              </a:ext>
            </a:extLst>
          </p:cNvPr>
          <p:cNvSpPr/>
          <p:nvPr/>
        </p:nvSpPr>
        <p:spPr>
          <a:xfrm>
            <a:off x="1660999" y="1142672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Dashboard Manager</a:t>
            </a:r>
            <a:endParaRPr lang="en-IN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08BC1B-C26D-468D-B138-BFD4B477113E}"/>
              </a:ext>
            </a:extLst>
          </p:cNvPr>
          <p:cNvSpPr/>
          <p:nvPr/>
        </p:nvSpPr>
        <p:spPr>
          <a:xfrm>
            <a:off x="2620489" y="1130275"/>
            <a:ext cx="103711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Dashboard Configuration</a:t>
            </a:r>
            <a:endParaRPr lang="en-IN" sz="11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6DE18C-B622-4473-A362-D323528FCABF}"/>
              </a:ext>
            </a:extLst>
          </p:cNvPr>
          <p:cNvSpPr/>
          <p:nvPr/>
        </p:nvSpPr>
        <p:spPr>
          <a:xfrm>
            <a:off x="1631948" y="1856345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Themes</a:t>
            </a:r>
            <a:endParaRPr lang="en-IN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4CC5B4-2924-4425-9F9C-CF36E7FDD691}"/>
              </a:ext>
            </a:extLst>
          </p:cNvPr>
          <p:cNvSpPr/>
          <p:nvPr/>
        </p:nvSpPr>
        <p:spPr>
          <a:xfrm>
            <a:off x="2591133" y="1790700"/>
            <a:ext cx="985914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Layouts</a:t>
            </a:r>
            <a:endParaRPr lang="en-IN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968ACE-CB77-4C21-9A50-49F0FCFE2B70}"/>
              </a:ext>
            </a:extLst>
          </p:cNvPr>
          <p:cNvSpPr/>
          <p:nvPr/>
        </p:nvSpPr>
        <p:spPr>
          <a:xfrm>
            <a:off x="3864864" y="1840379"/>
            <a:ext cx="895351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Widget-lib Integration</a:t>
            </a:r>
            <a:endParaRPr lang="en-IN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347ED7-B7C1-4C5F-BF1A-3FC57C8B8399}"/>
              </a:ext>
            </a:extLst>
          </p:cNvPr>
          <p:cNvSpPr/>
          <p:nvPr/>
        </p:nvSpPr>
        <p:spPr>
          <a:xfrm>
            <a:off x="3811979" y="1142672"/>
            <a:ext cx="96202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Access Control</a:t>
            </a:r>
            <a:endParaRPr lang="en-IN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902494-3358-4D99-8D75-96A4A562CA0C}"/>
              </a:ext>
            </a:extLst>
          </p:cNvPr>
          <p:cNvSpPr/>
          <p:nvPr/>
        </p:nvSpPr>
        <p:spPr>
          <a:xfrm>
            <a:off x="5448298" y="742950"/>
            <a:ext cx="3305175" cy="163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481C3-1D00-4365-AD6A-3DDF48B3EC83}"/>
              </a:ext>
            </a:extLst>
          </p:cNvPr>
          <p:cNvSpPr txBox="1"/>
          <p:nvPr/>
        </p:nvSpPr>
        <p:spPr>
          <a:xfrm>
            <a:off x="5593358" y="782940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Widget Library Component</a:t>
            </a:r>
            <a:endParaRPr lang="en-IN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9344B4-1A19-40C5-AF7C-7CECFE04F9D5}"/>
              </a:ext>
            </a:extLst>
          </p:cNvPr>
          <p:cNvSpPr/>
          <p:nvPr/>
        </p:nvSpPr>
        <p:spPr>
          <a:xfrm>
            <a:off x="6619553" y="1161394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Container</a:t>
            </a:r>
            <a:endParaRPr lang="en-IN" sz="11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5D4750-1233-4985-BD89-729FE9F67839}"/>
              </a:ext>
            </a:extLst>
          </p:cNvPr>
          <p:cNvSpPr/>
          <p:nvPr/>
        </p:nvSpPr>
        <p:spPr>
          <a:xfrm>
            <a:off x="5534025" y="1171575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Types</a:t>
            </a:r>
            <a:endParaRPr lang="en-IN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D3C776-F4B4-494C-99D3-5185FFC148BA}"/>
              </a:ext>
            </a:extLst>
          </p:cNvPr>
          <p:cNvSpPr/>
          <p:nvPr/>
        </p:nvSpPr>
        <p:spPr>
          <a:xfrm>
            <a:off x="7700164" y="1171575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Config</a:t>
            </a:r>
            <a:endParaRPr lang="en-IN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BCB5B-D76E-44ED-BB8D-5656389129C9}"/>
              </a:ext>
            </a:extLst>
          </p:cNvPr>
          <p:cNvSpPr/>
          <p:nvPr/>
        </p:nvSpPr>
        <p:spPr>
          <a:xfrm>
            <a:off x="5619428" y="1872499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Manager</a:t>
            </a:r>
            <a:endParaRPr lang="en-IN" sz="11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72D307-3A93-4B52-84EA-A1C0878499C4}"/>
              </a:ext>
            </a:extLst>
          </p:cNvPr>
          <p:cNvSpPr/>
          <p:nvPr/>
        </p:nvSpPr>
        <p:spPr>
          <a:xfrm>
            <a:off x="6605390" y="1879361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Templates</a:t>
            </a:r>
            <a:endParaRPr lang="en-IN" sz="11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8FBCCB-D78A-423C-934B-2BD39599D076}"/>
              </a:ext>
            </a:extLst>
          </p:cNvPr>
          <p:cNvSpPr/>
          <p:nvPr/>
        </p:nvSpPr>
        <p:spPr>
          <a:xfrm>
            <a:off x="7710290" y="1816566"/>
            <a:ext cx="8953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Widget Groups</a:t>
            </a:r>
            <a:endParaRPr lang="en-IN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B99C1-58B2-468F-AA9B-B123A68B42B4}"/>
              </a:ext>
            </a:extLst>
          </p:cNvPr>
          <p:cNvSpPr/>
          <p:nvPr/>
        </p:nvSpPr>
        <p:spPr>
          <a:xfrm>
            <a:off x="1571624" y="2435692"/>
            <a:ext cx="7181849" cy="7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B3B04-B498-419D-B599-51D43DCF3195}"/>
              </a:ext>
            </a:extLst>
          </p:cNvPr>
          <p:cNvSpPr txBox="1"/>
          <p:nvPr/>
        </p:nvSpPr>
        <p:spPr>
          <a:xfrm>
            <a:off x="1710209" y="241267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Handler</a:t>
            </a:r>
            <a:endParaRPr lang="en-IN" sz="11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012F2C-E35C-4F7E-B216-0643E9A3AF0A}"/>
              </a:ext>
            </a:extLst>
          </p:cNvPr>
          <p:cNvSpPr/>
          <p:nvPr/>
        </p:nvSpPr>
        <p:spPr>
          <a:xfrm>
            <a:off x="2858230" y="2627063"/>
            <a:ext cx="962025" cy="45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Alarms</a:t>
            </a:r>
            <a:endParaRPr lang="en-IN" sz="11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10FD6E1-3D8A-4B37-A505-0E26B4CBE209}"/>
              </a:ext>
            </a:extLst>
          </p:cNvPr>
          <p:cNvSpPr/>
          <p:nvPr/>
        </p:nvSpPr>
        <p:spPr>
          <a:xfrm>
            <a:off x="4354212" y="2609063"/>
            <a:ext cx="962025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History</a:t>
            </a:r>
            <a:endParaRPr lang="en-IN" sz="11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F0307F-FC9B-4B15-8C5D-FC6E3C67912D}"/>
              </a:ext>
            </a:extLst>
          </p:cNvPr>
          <p:cNvSpPr/>
          <p:nvPr/>
        </p:nvSpPr>
        <p:spPr>
          <a:xfrm>
            <a:off x="5850194" y="2607999"/>
            <a:ext cx="962025" cy="478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Points Live Read</a:t>
            </a:r>
            <a:endParaRPr lang="en-IN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FD82C2-0F7F-4F78-B496-342FFC1E76E9}"/>
              </a:ext>
            </a:extLst>
          </p:cNvPr>
          <p:cNvSpPr/>
          <p:nvPr/>
        </p:nvSpPr>
        <p:spPr>
          <a:xfrm>
            <a:off x="7301833" y="2593280"/>
            <a:ext cx="962025" cy="478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Points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3314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2025-03-31T16:48:57Z</dcterms:created>
  <dcterms:modified xsi:type="dcterms:W3CDTF">2025-03-31T17:59:27Z</dcterms:modified>
</cp:coreProperties>
</file>