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5" r:id="rId5"/>
    <p:sldId id="262" r:id="rId6"/>
    <p:sldId id="263" r:id="rId7"/>
    <p:sldId id="259"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58D2-B123-4EE1-8584-BB90AEF7B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97E6D6-4000-470B-9F13-21977FA30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08B837-8AD0-492F-9203-298CBA337E60}"/>
              </a:ext>
            </a:extLst>
          </p:cNvPr>
          <p:cNvSpPr>
            <a:spLocks noGrp="1"/>
          </p:cNvSpPr>
          <p:nvPr>
            <p:ph type="dt" sz="half" idx="10"/>
          </p:nvPr>
        </p:nvSpPr>
        <p:spPr/>
        <p:txBody>
          <a:bodyPr/>
          <a:lstStyle/>
          <a:p>
            <a:fld id="{DA73224E-E448-433E-8969-38794957E3F9}" type="datetimeFigureOut">
              <a:rPr lang="en-IN" smtClean="0"/>
              <a:t>28-12-2023</a:t>
            </a:fld>
            <a:endParaRPr lang="en-IN"/>
          </a:p>
        </p:txBody>
      </p:sp>
      <p:sp>
        <p:nvSpPr>
          <p:cNvPr id="5" name="Footer Placeholder 4">
            <a:extLst>
              <a:ext uri="{FF2B5EF4-FFF2-40B4-BE49-F238E27FC236}">
                <a16:creationId xmlns:a16="http://schemas.microsoft.com/office/drawing/2014/main" id="{E2B22A8E-5943-45C9-8449-C7DC52B76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F37A6-CF23-41AE-9169-7E433D154386}"/>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387634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F8F7-F362-4475-A1F4-B2EB16590C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3447EF-186A-4578-8C83-66FFAFF9D0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45A6E9-6AB5-4E3F-A413-99297873031D}"/>
              </a:ext>
            </a:extLst>
          </p:cNvPr>
          <p:cNvSpPr>
            <a:spLocks noGrp="1"/>
          </p:cNvSpPr>
          <p:nvPr>
            <p:ph type="dt" sz="half" idx="10"/>
          </p:nvPr>
        </p:nvSpPr>
        <p:spPr/>
        <p:txBody>
          <a:bodyPr/>
          <a:lstStyle/>
          <a:p>
            <a:fld id="{DA73224E-E448-433E-8969-38794957E3F9}" type="datetimeFigureOut">
              <a:rPr lang="en-IN" smtClean="0"/>
              <a:t>28-12-2023</a:t>
            </a:fld>
            <a:endParaRPr lang="en-IN"/>
          </a:p>
        </p:txBody>
      </p:sp>
      <p:sp>
        <p:nvSpPr>
          <p:cNvPr id="5" name="Footer Placeholder 4">
            <a:extLst>
              <a:ext uri="{FF2B5EF4-FFF2-40B4-BE49-F238E27FC236}">
                <a16:creationId xmlns:a16="http://schemas.microsoft.com/office/drawing/2014/main" id="{3C6B9D9D-70EE-4F1C-970D-5D3163EE4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44464-F9C0-4E43-94DD-76A19794D405}"/>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325284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94508-3DC1-4F9F-99B8-F74A3DF2DB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B02EFA-064A-4A20-B106-BF030C4843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8A18D4-0163-4A21-A2C9-EBC0ECD7820C}"/>
              </a:ext>
            </a:extLst>
          </p:cNvPr>
          <p:cNvSpPr>
            <a:spLocks noGrp="1"/>
          </p:cNvSpPr>
          <p:nvPr>
            <p:ph type="dt" sz="half" idx="10"/>
          </p:nvPr>
        </p:nvSpPr>
        <p:spPr/>
        <p:txBody>
          <a:bodyPr/>
          <a:lstStyle/>
          <a:p>
            <a:fld id="{DA73224E-E448-433E-8969-38794957E3F9}" type="datetimeFigureOut">
              <a:rPr lang="en-IN" smtClean="0"/>
              <a:t>28-12-2023</a:t>
            </a:fld>
            <a:endParaRPr lang="en-IN"/>
          </a:p>
        </p:txBody>
      </p:sp>
      <p:sp>
        <p:nvSpPr>
          <p:cNvPr id="5" name="Footer Placeholder 4">
            <a:extLst>
              <a:ext uri="{FF2B5EF4-FFF2-40B4-BE49-F238E27FC236}">
                <a16:creationId xmlns:a16="http://schemas.microsoft.com/office/drawing/2014/main" id="{49AA669B-5840-4035-B4E0-6C7BA1E7C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D58AE-5C40-4B1D-96E6-CD53E7DAD1B5}"/>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274406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6F61-0E5C-4DCF-A204-17C5837A2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EF0003-CEFB-4947-B828-8D7A29C4A4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32534-08FD-4039-B3FC-0807986939BA}"/>
              </a:ext>
            </a:extLst>
          </p:cNvPr>
          <p:cNvSpPr>
            <a:spLocks noGrp="1"/>
          </p:cNvSpPr>
          <p:nvPr>
            <p:ph type="dt" sz="half" idx="10"/>
          </p:nvPr>
        </p:nvSpPr>
        <p:spPr/>
        <p:txBody>
          <a:bodyPr/>
          <a:lstStyle/>
          <a:p>
            <a:fld id="{DA73224E-E448-433E-8969-38794957E3F9}" type="datetimeFigureOut">
              <a:rPr lang="en-IN" smtClean="0"/>
              <a:t>28-12-2023</a:t>
            </a:fld>
            <a:endParaRPr lang="en-IN"/>
          </a:p>
        </p:txBody>
      </p:sp>
      <p:sp>
        <p:nvSpPr>
          <p:cNvPr id="5" name="Footer Placeholder 4">
            <a:extLst>
              <a:ext uri="{FF2B5EF4-FFF2-40B4-BE49-F238E27FC236}">
                <a16:creationId xmlns:a16="http://schemas.microsoft.com/office/drawing/2014/main" id="{5615F66D-F67C-4FD2-81F1-2B7474914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D6523-D713-4751-910F-434F35EBD480}"/>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323289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F2FE-C798-4510-BEBC-D0EE56916B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47B74A-B9B6-4A0D-B488-55C66E7F9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77E461-9CC7-4713-9F21-55206EF0DFF4}"/>
              </a:ext>
            </a:extLst>
          </p:cNvPr>
          <p:cNvSpPr>
            <a:spLocks noGrp="1"/>
          </p:cNvSpPr>
          <p:nvPr>
            <p:ph type="dt" sz="half" idx="10"/>
          </p:nvPr>
        </p:nvSpPr>
        <p:spPr/>
        <p:txBody>
          <a:bodyPr/>
          <a:lstStyle/>
          <a:p>
            <a:fld id="{DA73224E-E448-433E-8969-38794957E3F9}" type="datetimeFigureOut">
              <a:rPr lang="en-IN" smtClean="0"/>
              <a:t>28-12-2023</a:t>
            </a:fld>
            <a:endParaRPr lang="en-IN"/>
          </a:p>
        </p:txBody>
      </p:sp>
      <p:sp>
        <p:nvSpPr>
          <p:cNvPr id="5" name="Footer Placeholder 4">
            <a:extLst>
              <a:ext uri="{FF2B5EF4-FFF2-40B4-BE49-F238E27FC236}">
                <a16:creationId xmlns:a16="http://schemas.microsoft.com/office/drawing/2014/main" id="{0166019B-49EF-4EDE-A96C-1C75FA03E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9C48A-7D3D-4EB0-81EE-154DB06BBF42}"/>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1495790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92EF-83F4-4A24-B09E-B600C0432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91D00C-F6DA-4AEB-AFFC-AC0C24CB1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FACB7B-D937-4F06-9912-5FC2D4C3F1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966072-EF26-4760-B564-54FB1ECCFC06}"/>
              </a:ext>
            </a:extLst>
          </p:cNvPr>
          <p:cNvSpPr>
            <a:spLocks noGrp="1"/>
          </p:cNvSpPr>
          <p:nvPr>
            <p:ph type="dt" sz="half" idx="10"/>
          </p:nvPr>
        </p:nvSpPr>
        <p:spPr/>
        <p:txBody>
          <a:bodyPr/>
          <a:lstStyle/>
          <a:p>
            <a:fld id="{DA73224E-E448-433E-8969-38794957E3F9}" type="datetimeFigureOut">
              <a:rPr lang="en-IN" smtClean="0"/>
              <a:t>28-12-2023</a:t>
            </a:fld>
            <a:endParaRPr lang="en-IN"/>
          </a:p>
        </p:txBody>
      </p:sp>
      <p:sp>
        <p:nvSpPr>
          <p:cNvPr id="6" name="Footer Placeholder 5">
            <a:extLst>
              <a:ext uri="{FF2B5EF4-FFF2-40B4-BE49-F238E27FC236}">
                <a16:creationId xmlns:a16="http://schemas.microsoft.com/office/drawing/2014/main" id="{31BC36E4-D728-4171-B280-C2F25C202F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3C9981-C6DA-42BE-9CA2-7A550B03BF60}"/>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176287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3C39-7AE6-47C2-BD1A-14E6BA36A0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875238-CEB1-4301-A9FE-10EE995F4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9FC19-D21F-42A2-865A-CE00D22B6E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85FB83-ADED-4697-8081-D0C24E610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5A386-E787-4387-B6A2-E481D0D6A3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25B3C3-7C03-4293-A6E9-401E8A19B8B4}"/>
              </a:ext>
            </a:extLst>
          </p:cNvPr>
          <p:cNvSpPr>
            <a:spLocks noGrp="1"/>
          </p:cNvSpPr>
          <p:nvPr>
            <p:ph type="dt" sz="half" idx="10"/>
          </p:nvPr>
        </p:nvSpPr>
        <p:spPr/>
        <p:txBody>
          <a:bodyPr/>
          <a:lstStyle/>
          <a:p>
            <a:fld id="{DA73224E-E448-433E-8969-38794957E3F9}" type="datetimeFigureOut">
              <a:rPr lang="en-IN" smtClean="0"/>
              <a:t>28-12-2023</a:t>
            </a:fld>
            <a:endParaRPr lang="en-IN"/>
          </a:p>
        </p:txBody>
      </p:sp>
      <p:sp>
        <p:nvSpPr>
          <p:cNvPr id="8" name="Footer Placeholder 7">
            <a:extLst>
              <a:ext uri="{FF2B5EF4-FFF2-40B4-BE49-F238E27FC236}">
                <a16:creationId xmlns:a16="http://schemas.microsoft.com/office/drawing/2014/main" id="{4A2E3B25-78A2-4C06-958E-E9CDB9EA8C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34D0D7-788D-4420-AC9A-53F1F1EE3D29}"/>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392260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D900-82B9-4577-8E2B-8B825A3A12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160EAE-1173-46C5-A31B-FCEDC9F7655F}"/>
              </a:ext>
            </a:extLst>
          </p:cNvPr>
          <p:cNvSpPr>
            <a:spLocks noGrp="1"/>
          </p:cNvSpPr>
          <p:nvPr>
            <p:ph type="dt" sz="half" idx="10"/>
          </p:nvPr>
        </p:nvSpPr>
        <p:spPr/>
        <p:txBody>
          <a:bodyPr/>
          <a:lstStyle/>
          <a:p>
            <a:fld id="{DA73224E-E448-433E-8969-38794957E3F9}" type="datetimeFigureOut">
              <a:rPr lang="en-IN" smtClean="0"/>
              <a:t>28-12-2023</a:t>
            </a:fld>
            <a:endParaRPr lang="en-IN"/>
          </a:p>
        </p:txBody>
      </p:sp>
      <p:sp>
        <p:nvSpPr>
          <p:cNvPr id="4" name="Footer Placeholder 3">
            <a:extLst>
              <a:ext uri="{FF2B5EF4-FFF2-40B4-BE49-F238E27FC236}">
                <a16:creationId xmlns:a16="http://schemas.microsoft.com/office/drawing/2014/main" id="{533B5F1A-C411-43FE-92AF-F8D59B057E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4C6D61-4171-4F92-AF19-8ECDF36C9DDD}"/>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429201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90EE70-DF85-451C-A052-E029F75A4BE8}"/>
              </a:ext>
            </a:extLst>
          </p:cNvPr>
          <p:cNvSpPr>
            <a:spLocks noGrp="1"/>
          </p:cNvSpPr>
          <p:nvPr>
            <p:ph type="dt" sz="half" idx="10"/>
          </p:nvPr>
        </p:nvSpPr>
        <p:spPr/>
        <p:txBody>
          <a:bodyPr/>
          <a:lstStyle/>
          <a:p>
            <a:fld id="{DA73224E-E448-433E-8969-38794957E3F9}" type="datetimeFigureOut">
              <a:rPr lang="en-IN" smtClean="0"/>
              <a:t>28-12-2023</a:t>
            </a:fld>
            <a:endParaRPr lang="en-IN"/>
          </a:p>
        </p:txBody>
      </p:sp>
      <p:sp>
        <p:nvSpPr>
          <p:cNvPr id="3" name="Footer Placeholder 2">
            <a:extLst>
              <a:ext uri="{FF2B5EF4-FFF2-40B4-BE49-F238E27FC236}">
                <a16:creationId xmlns:a16="http://schemas.microsoft.com/office/drawing/2014/main" id="{784DF830-5B34-4D71-BD3F-11FC46C4F2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8A3173-B6B1-4748-B114-01C0A04E5A5B}"/>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391464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CCFA-87CB-417E-990B-95D9E384A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083238-D2BD-41DE-9274-B19BD3FB0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AF480A-5F92-4851-AA3E-DC583B4B8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A0771-2F9B-4F6E-92F6-EF3032BC7620}"/>
              </a:ext>
            </a:extLst>
          </p:cNvPr>
          <p:cNvSpPr>
            <a:spLocks noGrp="1"/>
          </p:cNvSpPr>
          <p:nvPr>
            <p:ph type="dt" sz="half" idx="10"/>
          </p:nvPr>
        </p:nvSpPr>
        <p:spPr/>
        <p:txBody>
          <a:bodyPr/>
          <a:lstStyle/>
          <a:p>
            <a:fld id="{DA73224E-E448-433E-8969-38794957E3F9}" type="datetimeFigureOut">
              <a:rPr lang="en-IN" smtClean="0"/>
              <a:t>28-12-2023</a:t>
            </a:fld>
            <a:endParaRPr lang="en-IN"/>
          </a:p>
        </p:txBody>
      </p:sp>
      <p:sp>
        <p:nvSpPr>
          <p:cNvPr id="6" name="Footer Placeholder 5">
            <a:extLst>
              <a:ext uri="{FF2B5EF4-FFF2-40B4-BE49-F238E27FC236}">
                <a16:creationId xmlns:a16="http://schemas.microsoft.com/office/drawing/2014/main" id="{3D5D9596-93C5-4922-A385-BB03780442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8E839A-EB1C-40E9-A7D6-0AF7C0E3577D}"/>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41827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A15C-5024-45E1-9BDA-645028228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61B34B-0A75-405B-8F06-7C015C8BB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36A57C-8434-42A5-9BD6-866448345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62B40-7438-4124-A895-CEE445361B6A}"/>
              </a:ext>
            </a:extLst>
          </p:cNvPr>
          <p:cNvSpPr>
            <a:spLocks noGrp="1"/>
          </p:cNvSpPr>
          <p:nvPr>
            <p:ph type="dt" sz="half" idx="10"/>
          </p:nvPr>
        </p:nvSpPr>
        <p:spPr/>
        <p:txBody>
          <a:bodyPr/>
          <a:lstStyle/>
          <a:p>
            <a:fld id="{DA73224E-E448-433E-8969-38794957E3F9}" type="datetimeFigureOut">
              <a:rPr lang="en-IN" smtClean="0"/>
              <a:t>28-12-2023</a:t>
            </a:fld>
            <a:endParaRPr lang="en-IN"/>
          </a:p>
        </p:txBody>
      </p:sp>
      <p:sp>
        <p:nvSpPr>
          <p:cNvPr id="6" name="Footer Placeholder 5">
            <a:extLst>
              <a:ext uri="{FF2B5EF4-FFF2-40B4-BE49-F238E27FC236}">
                <a16:creationId xmlns:a16="http://schemas.microsoft.com/office/drawing/2014/main" id="{8700E32C-D388-4122-92FC-6F2050FAF2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1B07F-C8B9-4C80-ABB0-12F04D907965}"/>
              </a:ext>
            </a:extLst>
          </p:cNvPr>
          <p:cNvSpPr>
            <a:spLocks noGrp="1"/>
          </p:cNvSpPr>
          <p:nvPr>
            <p:ph type="sldNum" sz="quarter" idx="12"/>
          </p:nvPr>
        </p:nvSpPr>
        <p:spPr/>
        <p:txBody>
          <a:bodyPr/>
          <a:lstStyle/>
          <a:p>
            <a:fld id="{BC355458-E5AE-49B8-BAF6-655A7D108557}" type="slidenum">
              <a:rPr lang="en-IN" smtClean="0"/>
              <a:t>‹#›</a:t>
            </a:fld>
            <a:endParaRPr lang="en-IN"/>
          </a:p>
        </p:txBody>
      </p:sp>
    </p:spTree>
    <p:extLst>
      <p:ext uri="{BB962C8B-B14F-4D97-AF65-F5344CB8AC3E}">
        <p14:creationId xmlns:p14="http://schemas.microsoft.com/office/powerpoint/2010/main" val="115043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9A198-2D2B-45CC-A8E7-CDF84C2C1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673522-EEE4-4DD7-BDD8-F87B1B380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C65ED1-CDF4-417C-964D-A1E96944A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3224E-E448-433E-8969-38794957E3F9}" type="datetimeFigureOut">
              <a:rPr lang="en-IN" smtClean="0"/>
              <a:t>28-12-2023</a:t>
            </a:fld>
            <a:endParaRPr lang="en-IN"/>
          </a:p>
        </p:txBody>
      </p:sp>
      <p:sp>
        <p:nvSpPr>
          <p:cNvPr id="5" name="Footer Placeholder 4">
            <a:extLst>
              <a:ext uri="{FF2B5EF4-FFF2-40B4-BE49-F238E27FC236}">
                <a16:creationId xmlns:a16="http://schemas.microsoft.com/office/drawing/2014/main" id="{64C4C22B-325F-4CE9-97F3-CAC389615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BFD048-BC25-44B4-9689-9E8A6D37AE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55458-E5AE-49B8-BAF6-655A7D108557}" type="slidenum">
              <a:rPr lang="en-IN" smtClean="0"/>
              <a:t>‹#›</a:t>
            </a:fld>
            <a:endParaRPr lang="en-IN"/>
          </a:p>
        </p:txBody>
      </p:sp>
    </p:spTree>
    <p:extLst>
      <p:ext uri="{BB962C8B-B14F-4D97-AF65-F5344CB8AC3E}">
        <p14:creationId xmlns:p14="http://schemas.microsoft.com/office/powerpoint/2010/main" val="3687807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E57A-8F08-4FC5-8869-52AE403A00D9}"/>
              </a:ext>
            </a:extLst>
          </p:cNvPr>
          <p:cNvSpPr>
            <a:spLocks noGrp="1"/>
          </p:cNvSpPr>
          <p:nvPr>
            <p:ph type="ctrTitle"/>
          </p:nvPr>
        </p:nvSpPr>
        <p:spPr/>
        <p:txBody>
          <a:bodyPr/>
          <a:lstStyle/>
          <a:p>
            <a:r>
              <a:rPr lang="en-US" dirty="0"/>
              <a:t>Banking Application</a:t>
            </a:r>
            <a:endParaRPr lang="en-IN" dirty="0"/>
          </a:p>
        </p:txBody>
      </p:sp>
      <p:sp>
        <p:nvSpPr>
          <p:cNvPr id="3" name="Subtitle 2">
            <a:extLst>
              <a:ext uri="{FF2B5EF4-FFF2-40B4-BE49-F238E27FC236}">
                <a16:creationId xmlns:a16="http://schemas.microsoft.com/office/drawing/2014/main" id="{DA2D77F3-19E3-48E3-BA0D-A6C89A533510}"/>
              </a:ext>
            </a:extLst>
          </p:cNvPr>
          <p:cNvSpPr>
            <a:spLocks noGrp="1"/>
          </p:cNvSpPr>
          <p:nvPr>
            <p:ph type="subTitle" idx="1"/>
          </p:nvPr>
        </p:nvSpPr>
        <p:spPr>
          <a:xfrm>
            <a:off x="259883" y="3602037"/>
            <a:ext cx="11790946" cy="2635133"/>
          </a:xfrm>
        </p:spPr>
        <p:txBody>
          <a:bodyPr>
            <a:normAutofit fontScale="92500"/>
          </a:bodyPr>
          <a:lstStyle/>
          <a:p>
            <a:r>
              <a:rPr lang="en-US" dirty="0"/>
              <a:t>							</a:t>
            </a:r>
          </a:p>
          <a:p>
            <a:r>
              <a:rPr lang="en-US" dirty="0"/>
              <a:t>						</a:t>
            </a:r>
          </a:p>
          <a:p>
            <a:endParaRPr lang="en-US" dirty="0"/>
          </a:p>
          <a:p>
            <a:endParaRPr lang="en-US" dirty="0"/>
          </a:p>
          <a:p>
            <a:r>
              <a:rPr lang="en-US" dirty="0"/>
              <a:t>						</a:t>
            </a:r>
          </a:p>
          <a:p>
            <a:r>
              <a:rPr lang="en-US" dirty="0"/>
              <a:t>							Presented By: Mounika, Suraj &amp; Jaya Krishna.</a:t>
            </a:r>
          </a:p>
        </p:txBody>
      </p:sp>
    </p:spTree>
    <p:extLst>
      <p:ext uri="{BB962C8B-B14F-4D97-AF65-F5344CB8AC3E}">
        <p14:creationId xmlns:p14="http://schemas.microsoft.com/office/powerpoint/2010/main" val="261397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83E9-98A7-4946-9EFD-EB187253DC43}"/>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BA0D5AB3-D04E-461A-8A44-EC31AE7904F3}"/>
              </a:ext>
            </a:extLst>
          </p:cNvPr>
          <p:cNvSpPr>
            <a:spLocks noGrp="1"/>
          </p:cNvSpPr>
          <p:nvPr>
            <p:ph idx="1"/>
          </p:nvPr>
        </p:nvSpPr>
        <p:spPr/>
        <p:txBody>
          <a:bodyPr/>
          <a:lstStyle/>
          <a:p>
            <a:pPr marL="0" indent="0">
              <a:buNone/>
            </a:pPr>
            <a:r>
              <a:rPr lang="en-US" dirty="0"/>
              <a:t>	This project is about a bank application which is used to provide services to the customer for managing his bank account by using database CRUD operations where most of the privileges are controlled by Admin like creating account, withdraw &amp; deposit etc. The customer is restricted to use only two features. They are transaction history &amp; checking balance. This application can be able to provide services to the banks that has only one branch.</a:t>
            </a:r>
            <a:endParaRPr lang="en-IN" dirty="0"/>
          </a:p>
        </p:txBody>
      </p:sp>
    </p:spTree>
    <p:extLst>
      <p:ext uri="{BB962C8B-B14F-4D97-AF65-F5344CB8AC3E}">
        <p14:creationId xmlns:p14="http://schemas.microsoft.com/office/powerpoint/2010/main" val="388436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7F59-A68E-44CB-AB53-8AABF9839194}"/>
              </a:ext>
            </a:extLst>
          </p:cNvPr>
          <p:cNvSpPr>
            <a:spLocks noGrp="1"/>
          </p:cNvSpPr>
          <p:nvPr>
            <p:ph type="title"/>
          </p:nvPr>
        </p:nvSpPr>
        <p:spPr>
          <a:xfrm>
            <a:off x="751572" y="115504"/>
            <a:ext cx="10515600" cy="1036805"/>
          </a:xfrm>
        </p:spPr>
        <p:txBody>
          <a:bodyPr/>
          <a:lstStyle/>
          <a:p>
            <a:r>
              <a:rPr lang="en-US" dirty="0"/>
              <a:t>Presentation Layer – Admin &amp;User Login Page</a:t>
            </a:r>
            <a:endParaRPr lang="en-IN" dirty="0"/>
          </a:p>
        </p:txBody>
      </p:sp>
      <p:pic>
        <p:nvPicPr>
          <p:cNvPr id="4" name="Picture 3">
            <a:extLst>
              <a:ext uri="{FF2B5EF4-FFF2-40B4-BE49-F238E27FC236}">
                <a16:creationId xmlns:a16="http://schemas.microsoft.com/office/drawing/2014/main" id="{400ACC23-AD6F-4906-9128-0C91057854A2}"/>
              </a:ext>
            </a:extLst>
          </p:cNvPr>
          <p:cNvPicPr>
            <a:picLocks noChangeAspect="1"/>
          </p:cNvPicPr>
          <p:nvPr/>
        </p:nvPicPr>
        <p:blipFill>
          <a:blip r:embed="rId2"/>
          <a:stretch>
            <a:fillRect/>
          </a:stretch>
        </p:blipFill>
        <p:spPr>
          <a:xfrm>
            <a:off x="517680" y="1575321"/>
            <a:ext cx="5190102" cy="4438878"/>
          </a:xfrm>
          <a:prstGeom prst="rect">
            <a:avLst/>
          </a:prstGeom>
        </p:spPr>
      </p:pic>
      <p:sp>
        <p:nvSpPr>
          <p:cNvPr id="5" name="Arrow: Right 4">
            <a:extLst>
              <a:ext uri="{FF2B5EF4-FFF2-40B4-BE49-F238E27FC236}">
                <a16:creationId xmlns:a16="http://schemas.microsoft.com/office/drawing/2014/main" id="{AF6715E8-0EFF-4CD6-BBA5-75550CD15D26}"/>
              </a:ext>
            </a:extLst>
          </p:cNvPr>
          <p:cNvSpPr/>
          <p:nvPr/>
        </p:nvSpPr>
        <p:spPr>
          <a:xfrm>
            <a:off x="5707782" y="3429001"/>
            <a:ext cx="1020277" cy="536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22ABCE5-4E0F-42E0-B48C-8E3FB30F9ED5}"/>
              </a:ext>
            </a:extLst>
          </p:cNvPr>
          <p:cNvPicPr>
            <a:picLocks noChangeAspect="1"/>
          </p:cNvPicPr>
          <p:nvPr/>
        </p:nvPicPr>
        <p:blipFill>
          <a:blip r:embed="rId3"/>
          <a:stretch>
            <a:fillRect/>
          </a:stretch>
        </p:blipFill>
        <p:spPr>
          <a:xfrm>
            <a:off x="6728059" y="1575321"/>
            <a:ext cx="5127241" cy="4438878"/>
          </a:xfrm>
          <a:prstGeom prst="rect">
            <a:avLst/>
          </a:prstGeom>
        </p:spPr>
      </p:pic>
    </p:spTree>
    <p:extLst>
      <p:ext uri="{BB962C8B-B14F-4D97-AF65-F5344CB8AC3E}">
        <p14:creationId xmlns:p14="http://schemas.microsoft.com/office/powerpoint/2010/main" val="385261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7F59-A68E-44CB-AB53-8AABF9839194}"/>
              </a:ext>
            </a:extLst>
          </p:cNvPr>
          <p:cNvSpPr>
            <a:spLocks noGrp="1"/>
          </p:cNvSpPr>
          <p:nvPr>
            <p:ph type="title"/>
          </p:nvPr>
        </p:nvSpPr>
        <p:spPr>
          <a:xfrm>
            <a:off x="751572" y="115504"/>
            <a:ext cx="10515600" cy="1036805"/>
          </a:xfrm>
        </p:spPr>
        <p:txBody>
          <a:bodyPr/>
          <a:lstStyle/>
          <a:p>
            <a:r>
              <a:rPr lang="en-US" dirty="0"/>
              <a:t>Presentation Layer-Create Account</a:t>
            </a:r>
            <a:endParaRPr lang="en-IN" dirty="0"/>
          </a:p>
        </p:txBody>
      </p:sp>
      <p:pic>
        <p:nvPicPr>
          <p:cNvPr id="4" name="Picture 3">
            <a:extLst>
              <a:ext uri="{FF2B5EF4-FFF2-40B4-BE49-F238E27FC236}">
                <a16:creationId xmlns:a16="http://schemas.microsoft.com/office/drawing/2014/main" id="{A066C952-2424-451D-AA3C-093029EAA986}"/>
              </a:ext>
            </a:extLst>
          </p:cNvPr>
          <p:cNvPicPr>
            <a:picLocks noChangeAspect="1"/>
          </p:cNvPicPr>
          <p:nvPr/>
        </p:nvPicPr>
        <p:blipFill>
          <a:blip r:embed="rId2"/>
          <a:stretch>
            <a:fillRect/>
          </a:stretch>
        </p:blipFill>
        <p:spPr>
          <a:xfrm>
            <a:off x="2010075" y="1171559"/>
            <a:ext cx="8171849" cy="5421746"/>
          </a:xfrm>
          <a:prstGeom prst="rect">
            <a:avLst/>
          </a:prstGeom>
        </p:spPr>
      </p:pic>
    </p:spTree>
    <p:extLst>
      <p:ext uri="{BB962C8B-B14F-4D97-AF65-F5344CB8AC3E}">
        <p14:creationId xmlns:p14="http://schemas.microsoft.com/office/powerpoint/2010/main" val="298393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7F59-A68E-44CB-AB53-8AABF9839194}"/>
              </a:ext>
            </a:extLst>
          </p:cNvPr>
          <p:cNvSpPr>
            <a:spLocks noGrp="1"/>
          </p:cNvSpPr>
          <p:nvPr>
            <p:ph type="title"/>
          </p:nvPr>
        </p:nvSpPr>
        <p:spPr>
          <a:xfrm>
            <a:off x="751572" y="115504"/>
            <a:ext cx="10515600" cy="1036805"/>
          </a:xfrm>
        </p:spPr>
        <p:txBody>
          <a:bodyPr/>
          <a:lstStyle/>
          <a:p>
            <a:r>
              <a:rPr lang="en-US" dirty="0"/>
              <a:t>Presentation Layer-Transaction History</a:t>
            </a:r>
            <a:endParaRPr lang="en-IN" dirty="0"/>
          </a:p>
        </p:txBody>
      </p:sp>
      <p:pic>
        <p:nvPicPr>
          <p:cNvPr id="4" name="Picture 3">
            <a:extLst>
              <a:ext uri="{FF2B5EF4-FFF2-40B4-BE49-F238E27FC236}">
                <a16:creationId xmlns:a16="http://schemas.microsoft.com/office/drawing/2014/main" id="{8C501EBB-5812-41CB-9363-1713752E284C}"/>
              </a:ext>
            </a:extLst>
          </p:cNvPr>
          <p:cNvPicPr>
            <a:picLocks noChangeAspect="1"/>
          </p:cNvPicPr>
          <p:nvPr/>
        </p:nvPicPr>
        <p:blipFill>
          <a:blip r:embed="rId2"/>
          <a:stretch>
            <a:fillRect/>
          </a:stretch>
        </p:blipFill>
        <p:spPr>
          <a:xfrm>
            <a:off x="1653940" y="1145090"/>
            <a:ext cx="8710863" cy="5494376"/>
          </a:xfrm>
          <a:prstGeom prst="rect">
            <a:avLst/>
          </a:prstGeom>
        </p:spPr>
      </p:pic>
    </p:spTree>
    <p:extLst>
      <p:ext uri="{BB962C8B-B14F-4D97-AF65-F5344CB8AC3E}">
        <p14:creationId xmlns:p14="http://schemas.microsoft.com/office/powerpoint/2010/main" val="785586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7F59-A68E-44CB-AB53-8AABF9839194}"/>
              </a:ext>
            </a:extLst>
          </p:cNvPr>
          <p:cNvSpPr>
            <a:spLocks noGrp="1"/>
          </p:cNvSpPr>
          <p:nvPr>
            <p:ph type="title"/>
          </p:nvPr>
        </p:nvSpPr>
        <p:spPr>
          <a:xfrm>
            <a:off x="751572" y="115504"/>
            <a:ext cx="10515600" cy="1036805"/>
          </a:xfrm>
        </p:spPr>
        <p:txBody>
          <a:bodyPr/>
          <a:lstStyle/>
          <a:p>
            <a:r>
              <a:rPr lang="en-US" dirty="0"/>
              <a:t>Presentation Layer-Transfer Amount</a:t>
            </a:r>
            <a:endParaRPr lang="en-IN" dirty="0"/>
          </a:p>
        </p:txBody>
      </p:sp>
      <p:pic>
        <p:nvPicPr>
          <p:cNvPr id="7" name="Picture 6">
            <a:extLst>
              <a:ext uri="{FF2B5EF4-FFF2-40B4-BE49-F238E27FC236}">
                <a16:creationId xmlns:a16="http://schemas.microsoft.com/office/drawing/2014/main" id="{DD6EB94F-30AA-4B92-8849-245575D51349}"/>
              </a:ext>
            </a:extLst>
          </p:cNvPr>
          <p:cNvPicPr>
            <a:picLocks noChangeAspect="1"/>
          </p:cNvPicPr>
          <p:nvPr/>
        </p:nvPicPr>
        <p:blipFill>
          <a:blip r:embed="rId2"/>
          <a:stretch>
            <a:fillRect/>
          </a:stretch>
        </p:blipFill>
        <p:spPr>
          <a:xfrm>
            <a:off x="1828800" y="1152309"/>
            <a:ext cx="8383603" cy="5472250"/>
          </a:xfrm>
          <a:prstGeom prst="rect">
            <a:avLst/>
          </a:prstGeom>
        </p:spPr>
      </p:pic>
    </p:spTree>
    <p:extLst>
      <p:ext uri="{BB962C8B-B14F-4D97-AF65-F5344CB8AC3E}">
        <p14:creationId xmlns:p14="http://schemas.microsoft.com/office/powerpoint/2010/main" val="213992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4442-D604-4871-98FA-6997CC337703}"/>
              </a:ext>
            </a:extLst>
          </p:cNvPr>
          <p:cNvSpPr>
            <a:spLocks noGrp="1"/>
          </p:cNvSpPr>
          <p:nvPr>
            <p:ph type="title"/>
          </p:nvPr>
        </p:nvSpPr>
        <p:spPr>
          <a:xfrm>
            <a:off x="838200" y="365126"/>
            <a:ext cx="10515600" cy="982412"/>
          </a:xfrm>
        </p:spPr>
        <p:txBody>
          <a:bodyPr/>
          <a:lstStyle/>
          <a:p>
            <a:r>
              <a:rPr lang="en-US" dirty="0"/>
              <a:t>Database Table Diagrams</a:t>
            </a:r>
            <a:endParaRPr lang="en-IN" dirty="0"/>
          </a:p>
        </p:txBody>
      </p:sp>
      <p:pic>
        <p:nvPicPr>
          <p:cNvPr id="9" name="Picture 8">
            <a:extLst>
              <a:ext uri="{FF2B5EF4-FFF2-40B4-BE49-F238E27FC236}">
                <a16:creationId xmlns:a16="http://schemas.microsoft.com/office/drawing/2014/main" id="{60D07F75-145C-4684-A25B-DEF48C736EB4}"/>
              </a:ext>
            </a:extLst>
          </p:cNvPr>
          <p:cNvPicPr>
            <a:picLocks noChangeAspect="1"/>
          </p:cNvPicPr>
          <p:nvPr/>
        </p:nvPicPr>
        <p:blipFill>
          <a:blip r:embed="rId2"/>
          <a:stretch>
            <a:fillRect/>
          </a:stretch>
        </p:blipFill>
        <p:spPr>
          <a:xfrm>
            <a:off x="2515402" y="1347538"/>
            <a:ext cx="7161196" cy="5236142"/>
          </a:xfrm>
          <a:prstGeom prst="rect">
            <a:avLst/>
          </a:prstGeom>
        </p:spPr>
      </p:pic>
    </p:spTree>
    <p:extLst>
      <p:ext uri="{BB962C8B-B14F-4D97-AF65-F5344CB8AC3E}">
        <p14:creationId xmlns:p14="http://schemas.microsoft.com/office/powerpoint/2010/main" val="185020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7F59-A68E-44CB-AB53-8AABF9839194}"/>
              </a:ext>
            </a:extLst>
          </p:cNvPr>
          <p:cNvSpPr>
            <a:spLocks noGrp="1"/>
          </p:cNvSpPr>
          <p:nvPr>
            <p:ph type="title"/>
          </p:nvPr>
        </p:nvSpPr>
        <p:spPr>
          <a:xfrm>
            <a:off x="751572" y="115504"/>
            <a:ext cx="10515600" cy="1036805"/>
          </a:xfrm>
        </p:spPr>
        <p:txBody>
          <a:bodyPr/>
          <a:lstStyle/>
          <a:p>
            <a:r>
              <a:rPr lang="en-US" dirty="0"/>
              <a:t>POJO Classes (UML)</a:t>
            </a:r>
            <a:endParaRPr lang="en-IN" dirty="0"/>
          </a:p>
        </p:txBody>
      </p:sp>
      <p:pic>
        <p:nvPicPr>
          <p:cNvPr id="4" name="Picture 3">
            <a:extLst>
              <a:ext uri="{FF2B5EF4-FFF2-40B4-BE49-F238E27FC236}">
                <a16:creationId xmlns:a16="http://schemas.microsoft.com/office/drawing/2014/main" id="{780078F3-194A-4A98-85FC-CCC535C77882}"/>
              </a:ext>
            </a:extLst>
          </p:cNvPr>
          <p:cNvPicPr>
            <a:picLocks noChangeAspect="1"/>
          </p:cNvPicPr>
          <p:nvPr/>
        </p:nvPicPr>
        <p:blipFill>
          <a:blip r:embed="rId2"/>
          <a:stretch>
            <a:fillRect/>
          </a:stretch>
        </p:blipFill>
        <p:spPr>
          <a:xfrm>
            <a:off x="1078028" y="1347537"/>
            <a:ext cx="10029525" cy="4870383"/>
          </a:xfrm>
          <a:prstGeom prst="rect">
            <a:avLst/>
          </a:prstGeom>
        </p:spPr>
      </p:pic>
    </p:spTree>
    <p:extLst>
      <p:ext uri="{BB962C8B-B14F-4D97-AF65-F5344CB8AC3E}">
        <p14:creationId xmlns:p14="http://schemas.microsoft.com/office/powerpoint/2010/main" val="3282517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144</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Banking Application</vt:lpstr>
      <vt:lpstr>Abstract</vt:lpstr>
      <vt:lpstr>Presentation Layer – Admin &amp;User Login Page</vt:lpstr>
      <vt:lpstr>Presentation Layer-Create Account</vt:lpstr>
      <vt:lpstr>Presentation Layer-Transaction History</vt:lpstr>
      <vt:lpstr>Presentation Layer-Transfer Amount</vt:lpstr>
      <vt:lpstr>Database Table Diagrams</vt:lpstr>
      <vt:lpstr>POJO Classes (UML)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Application</dc:title>
  <dc:creator>Seethagari Jaya Krishna</dc:creator>
  <cp:lastModifiedBy>Seethagari Jaya Krishna</cp:lastModifiedBy>
  <cp:revision>9</cp:revision>
  <dcterms:created xsi:type="dcterms:W3CDTF">2023-12-26T15:28:21Z</dcterms:created>
  <dcterms:modified xsi:type="dcterms:W3CDTF">2023-12-28T11:01:16Z</dcterms:modified>
</cp:coreProperties>
</file>