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4830-B31E-48E2-B67F-2B72AD815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D41A1-AD37-4F3E-99BF-259C656CC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32FC-3D70-4F5C-8658-D4246F4C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B456-7083-4D31-9AA2-8DE27CD6CF5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00D37-42C3-45A1-8767-3589DD15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9164B-5A46-41C4-8175-435DB2F6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1C2-2385-4B37-8175-B5522B25C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44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0811-E378-4AFE-ACA0-4E57769B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0141F-EFF7-4079-917A-1FD803EBD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B6EC2-11D5-449A-9194-1ED2507D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B456-7083-4D31-9AA2-8DE27CD6CF5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ED73D-B94F-446E-95F8-0CCEFF4E8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9DCA8-1E3E-4984-B12F-2484BB4B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1C2-2385-4B37-8175-B5522B25C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13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8BA9D8-9C79-424D-940D-4965D1EFC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D411F-8579-46AF-8AA9-620C785BB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61234-D607-4034-813F-252523DE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B456-7083-4D31-9AA2-8DE27CD6CF5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E7310-786B-483A-9E88-D2E9A758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4E89-05E0-4EB0-B470-EB4C10C9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1C2-2385-4B37-8175-B5522B25C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37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79E7-373C-4FB2-8725-1E2B53CC0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BC5FA-7282-4E47-95AD-84BDBEF7D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EA419-EF72-4B0D-977E-FC8E4242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B456-7083-4D31-9AA2-8DE27CD6CF5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99F09-B867-465E-9C1C-646387FD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51A72-D284-4C9B-BB1C-82390EA5C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1C2-2385-4B37-8175-B5522B25C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18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09D8-281A-40FD-AF22-E9811ACD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24C73-4DC2-4203-B51C-2360B7E5E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18B07-42B5-4201-B7B2-06E747D0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B456-7083-4D31-9AA2-8DE27CD6CF5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83810-7ABC-45F4-B835-708C3009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F6021-6447-48B6-B8D3-A320B9BD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1C2-2385-4B37-8175-B5522B25C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89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970D-8A27-4857-BDBA-B7E2B9AA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92E09-A0F3-4315-85F2-94424BC50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C9E11-525D-4DE9-83A4-9E572658D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FBACF-2E87-49E7-8D38-8C0A03D2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B456-7083-4D31-9AA2-8DE27CD6CF5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B5F3C-9FFE-44EE-AD77-2A61FCD2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AEF5C-3461-485C-96C5-D9E36873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1C2-2385-4B37-8175-B5522B25C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52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FF61-F99A-4FA9-A88A-40FE2BB13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8C450-0897-4E3C-8F35-583C50BF4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66080-EB6B-4CB3-BA36-26AD252F0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29DD09-C683-49FB-AAFD-5A45B4EEA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49284-BE72-48D8-AC9F-635FE91EB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1101D-3837-4D64-AC2C-273233E8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B456-7083-4D31-9AA2-8DE27CD6CF5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EE2969-6231-4149-8DB5-3C36D6A9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BC64C-24C5-4330-9B3B-19C5B3D4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1C2-2385-4B37-8175-B5522B25C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91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C025-467B-4ABA-B1DE-322CC1E8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1B221-1BE8-4D36-9845-B715E7FA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B456-7083-4D31-9AA2-8DE27CD6CF5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12AFD-E1BE-4FF4-B107-B857454CB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19C55-5D28-4942-A5FC-D703BEA0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1C2-2385-4B37-8175-B5522B25C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34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39DDA-34AB-4AF1-B9CF-E8C5E0CB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B456-7083-4D31-9AA2-8DE27CD6CF5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9EAA8-C15F-4E14-9D71-BFB4664B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6E36E-E4DB-4303-A8ED-DD73F35E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1C2-2385-4B37-8175-B5522B25C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29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F9C8-E287-473A-A2E2-01C817D5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AD15E-AC22-4A4A-B76E-05B434471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76ED9-2E40-4489-994D-5F520F380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2EB41-6DD8-487E-BB4C-8DB5A4DC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B456-7083-4D31-9AA2-8DE27CD6CF5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9E2D0-D3D4-41D7-AE68-D8744439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4FE41-CE94-4713-83E3-C89C6725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1C2-2385-4B37-8175-B5522B25C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23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1EB0-B4FE-404C-A8E3-C08C1906F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92DB5-4178-4025-AD51-37D54FB1B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2449A-2A30-4A4F-8180-BFCD2DD15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F0D32-C824-429E-AD51-52E10D47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B456-7083-4D31-9AA2-8DE27CD6CF5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E12DA-DF1E-4AE4-A8AD-A3AFFC5C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27855-2C81-48AE-AE9B-38A957C0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1C2-2385-4B37-8175-B5522B25C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56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3145A-EB5C-41A0-9D07-242804BDA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FA877-44BE-4419-AB3C-2893613C8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0615B-3B1E-4F8B-97D3-5CE5171E3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4B456-7083-4D31-9AA2-8DE27CD6CF5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D4F31-BFFD-4275-B350-5AEDE6015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72203-77BF-4838-B640-9A0933A95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321C2-2385-4B37-8175-B5522B25C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79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42B5-7F4B-498B-B56D-BEC542CBE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7372"/>
            <a:ext cx="9144000" cy="3343759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IMPORTANCE OF</a:t>
            </a:r>
            <a:br>
              <a:rPr lang="en-US" dirty="0"/>
            </a:br>
            <a:r>
              <a:rPr lang="en-US" dirty="0"/>
              <a:t>HASHCODE() AND EQUALS()</a:t>
            </a:r>
            <a:br>
              <a:rPr lang="en-US" dirty="0"/>
            </a:br>
            <a:r>
              <a:rPr lang="en-US" dirty="0"/>
              <a:t>IN HASHSET</a:t>
            </a:r>
            <a:br>
              <a:rPr lang="en-US" dirty="0"/>
            </a:br>
            <a:r>
              <a:rPr lang="en-US" dirty="0"/>
              <a:t>FOR</a:t>
            </a:r>
            <a:br>
              <a:rPr lang="en-US" dirty="0"/>
            </a:br>
            <a:r>
              <a:rPr lang="en-US" dirty="0"/>
              <a:t>CUSTOM CLASSES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1C6C2-04A8-4294-B1D2-E4655668B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1516" y="476669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IN" dirty="0"/>
              <a:t>Presented By Jaya Krishna Seethagari</a:t>
            </a:r>
          </a:p>
        </p:txBody>
      </p:sp>
    </p:spTree>
    <p:extLst>
      <p:ext uri="{BB962C8B-B14F-4D97-AF65-F5344CB8AC3E}">
        <p14:creationId xmlns:p14="http://schemas.microsoft.com/office/powerpoint/2010/main" val="152932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AF16-FCA8-4C43-B323-CF8C5706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0F6A-770F-4D5D-BE4C-EB7300CF2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Hashset</a:t>
            </a:r>
            <a:r>
              <a:rPr lang="en-US" dirty="0"/>
              <a:t>?</a:t>
            </a:r>
          </a:p>
          <a:p>
            <a:r>
              <a:rPr lang="en-US" dirty="0"/>
              <a:t>What is equals() and </a:t>
            </a:r>
            <a:r>
              <a:rPr lang="en-US" dirty="0" err="1"/>
              <a:t>hashcode</a:t>
            </a:r>
            <a:r>
              <a:rPr lang="en-US" dirty="0"/>
              <a:t>()?</a:t>
            </a:r>
          </a:p>
          <a:p>
            <a:r>
              <a:rPr lang="en-US" dirty="0"/>
              <a:t>Contract b/w </a:t>
            </a:r>
            <a:r>
              <a:rPr lang="en-US" dirty="0" err="1"/>
              <a:t>hashcode</a:t>
            </a:r>
            <a:r>
              <a:rPr lang="en-US" dirty="0"/>
              <a:t>() and equals()?</a:t>
            </a:r>
          </a:p>
          <a:p>
            <a:r>
              <a:rPr lang="en-US" dirty="0"/>
              <a:t>Importance of </a:t>
            </a:r>
            <a:r>
              <a:rPr lang="en-US" dirty="0" err="1"/>
              <a:t>hashcode</a:t>
            </a:r>
            <a:r>
              <a:rPr lang="en-US" dirty="0"/>
              <a:t>() and equals() in custom classes</a:t>
            </a:r>
          </a:p>
          <a:p>
            <a:r>
              <a:rPr lang="en-US" dirty="0"/>
              <a:t>QA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185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0610B-53B2-4D54-BEC3-44618D02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HashSet?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A9E43-C81F-4B88-9EB8-E70424CF4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HashSet is one of the set implementation which is used to store group of unique elements as a single entity.</a:t>
            </a:r>
          </a:p>
          <a:p>
            <a:r>
              <a:rPr lang="en-US" dirty="0"/>
              <a:t>HashSet is an unordered collection.</a:t>
            </a:r>
          </a:p>
          <a:p>
            <a:r>
              <a:rPr lang="en-US" dirty="0"/>
              <a:t>Whose underlying data structure </a:t>
            </a:r>
            <a:r>
              <a:rPr lang="en-US"/>
              <a:t>is HashMap.</a:t>
            </a:r>
            <a:endParaRPr lang="en-US" dirty="0"/>
          </a:p>
          <a:p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 HashSet provides constant-time performance for most operations like add(), remove() and search operations.[Efficient for these operations</a:t>
            </a:r>
            <a:r>
              <a:rPr lang="en-US" dirty="0">
                <a:solidFill>
                  <a:srgbClr val="474747"/>
                </a:solidFill>
                <a:latin typeface="Google Sans"/>
              </a:rPr>
              <a:t>.]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408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D9AF-7E8F-40ED-BCFF-628D5F48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equals() &amp; </a:t>
            </a:r>
            <a:r>
              <a:rPr lang="en-US" dirty="0" err="1"/>
              <a:t>hashCode</a:t>
            </a:r>
            <a:r>
              <a:rPr lang="en-US" dirty="0"/>
              <a:t>()?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F9B8A-C9E5-4DDC-845A-028CADCBF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Equals() is a method from Object class which is used to check two objects references same or not by default.</a:t>
            </a:r>
          </a:p>
          <a:p>
            <a:r>
              <a:rPr lang="en-US" dirty="0"/>
              <a:t>We must override this equals() method to check the content of two objects are same or not in our custom classes and returns a Boolean value. It was already overridden in predefined classes like String etc.</a:t>
            </a:r>
          </a:p>
          <a:p>
            <a:r>
              <a:rPr lang="en-US" dirty="0"/>
              <a:t>When it comes to the </a:t>
            </a:r>
            <a:r>
              <a:rPr lang="en-US" dirty="0" err="1"/>
              <a:t>hashcode</a:t>
            </a:r>
            <a:r>
              <a:rPr lang="en-US" dirty="0"/>
              <a:t>(), it returns the memory address by default by using native system resources if it is not overridden.</a:t>
            </a:r>
          </a:p>
          <a:p>
            <a:r>
              <a:rPr lang="en-US" dirty="0"/>
              <a:t>Raises a problem if they both are not overridden when inserting into the </a:t>
            </a:r>
            <a:r>
              <a:rPr lang="en-US" dirty="0" err="1"/>
              <a:t>hashset</a:t>
            </a:r>
            <a:r>
              <a:rPr lang="en-US" dirty="0"/>
              <a:t>. So it is must to satisfy the contract b/w </a:t>
            </a:r>
            <a:r>
              <a:rPr lang="en-US" dirty="0" err="1"/>
              <a:t>hashcode</a:t>
            </a:r>
            <a:r>
              <a:rPr lang="en-US" dirty="0"/>
              <a:t> and equals.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350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8F27-3839-425D-8B2B-BB933B55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 between </a:t>
            </a:r>
            <a:r>
              <a:rPr lang="en-US" dirty="0" err="1"/>
              <a:t>hashcode</a:t>
            </a:r>
            <a:r>
              <a:rPr lang="en-US" dirty="0"/>
              <a:t>() and equals()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60C5C-6AC2-4B9D-B564-F072752B6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one execution, when </a:t>
            </a:r>
            <a:r>
              <a:rPr lang="en-US" dirty="0" err="1"/>
              <a:t>hashcode</a:t>
            </a:r>
            <a:r>
              <a:rPr lang="en-US" dirty="0"/>
              <a:t>() is called for an object more than once should provide a same integer value.</a:t>
            </a:r>
          </a:p>
          <a:p>
            <a:r>
              <a:rPr lang="en-IN" dirty="0"/>
              <a:t>If two objects are equal based on equals(), then they both must provide same integer value when invoked </a:t>
            </a:r>
            <a:r>
              <a:rPr lang="en-IN" dirty="0" err="1"/>
              <a:t>hashcode</a:t>
            </a:r>
            <a:r>
              <a:rPr lang="en-IN" dirty="0"/>
              <a:t>().</a:t>
            </a:r>
          </a:p>
          <a:p>
            <a:r>
              <a:rPr lang="en-IN" dirty="0"/>
              <a:t>If two objects are unequal based on equals(),then they should provide different </a:t>
            </a:r>
            <a:r>
              <a:rPr lang="en-IN" dirty="0" err="1"/>
              <a:t>hashcodes</a:t>
            </a:r>
            <a:r>
              <a:rPr lang="en-IN" dirty="0"/>
              <a:t>. But it can be customized based on the developer perspective to improve the </a:t>
            </a:r>
            <a:r>
              <a:rPr lang="en-IN" dirty="0" err="1"/>
              <a:t>hashset</a:t>
            </a:r>
            <a:r>
              <a:rPr lang="en-IN" dirty="0"/>
              <a:t> performance. Violating this one causes no problem.(Custom </a:t>
            </a:r>
            <a:r>
              <a:rPr lang="en-IN" dirty="0" err="1"/>
              <a:t>Bucketization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943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5823-795E-42EB-865C-18C7A16B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Student class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2EAB5-4B33-4C64-BBC7-7CD52BF6A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Case-1: Methods are not overridden.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B072EE-F75C-4A6C-AFC9-9C4BE17F9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1832"/>
            <a:ext cx="9167262" cy="42288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D8CB0C-212F-4B6D-B061-2DB4DB02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051" y="2235977"/>
            <a:ext cx="4703692" cy="238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47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FFD5-2CBE-44C5-B308-7FC2D135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Student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EEA8C-B4D1-45BD-8B08-29B9F6869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Case-2: One of the two methods not overridden. Violation of contract.</a:t>
            </a:r>
          </a:p>
          <a:p>
            <a:r>
              <a:rPr lang="en-US" dirty="0"/>
              <a:t>Case-3: If both methods are overridden.</a:t>
            </a:r>
            <a:r>
              <a:rPr lang="en-IN" dirty="0"/>
              <a:t> Eclipse IDE generated lacks performance while retrieval and adding operations. Each Object with different content created, will have unique pseudo-number.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E0231-22A6-409C-8EF4-A2E8DC53E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624" y="4071486"/>
            <a:ext cx="5622112" cy="210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50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7829-548C-4BF0-8BBB-29D0B7AA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Student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65EBB-B583-4866-9263-5BC4AFF5B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4739" cy="4351338"/>
          </a:xfrm>
        </p:spPr>
        <p:txBody>
          <a:bodyPr>
            <a:normAutofit/>
          </a:bodyPr>
          <a:lstStyle/>
          <a:p>
            <a:r>
              <a:rPr lang="en-IN" dirty="0"/>
              <a:t>Case-4: Custom hash code for bucketizing the objects to improve performance of </a:t>
            </a:r>
            <a:r>
              <a:rPr lang="en-IN" dirty="0" err="1"/>
              <a:t>hashset</a:t>
            </a:r>
            <a:r>
              <a:rPr lang="en-IN" dirty="0"/>
              <a:t>(</a:t>
            </a:r>
            <a:r>
              <a:rPr lang="en-IN" dirty="0" err="1"/>
              <a:t>Bucketization</a:t>
            </a:r>
            <a:r>
              <a:rPr lang="en-IN" dirty="0"/>
              <a:t>). Considering a school having  8</a:t>
            </a:r>
            <a:r>
              <a:rPr lang="en-IN" baseline="30000" dirty="0"/>
              <a:t>th</a:t>
            </a:r>
            <a:r>
              <a:rPr lang="en-IN" dirty="0"/>
              <a:t> , 9</a:t>
            </a:r>
            <a:r>
              <a:rPr lang="en-IN" baseline="30000" dirty="0"/>
              <a:t>th</a:t>
            </a:r>
            <a:r>
              <a:rPr lang="en-IN" dirty="0"/>
              <a:t> and 10</a:t>
            </a:r>
            <a:r>
              <a:rPr lang="en-IN" baseline="30000" dirty="0"/>
              <a:t>th</a:t>
            </a:r>
            <a:r>
              <a:rPr lang="en-IN" dirty="0"/>
              <a:t> class Students only.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Case-5: child class </a:t>
            </a:r>
            <a:r>
              <a:rPr lang="en-IN" dirty="0" err="1"/>
              <a:t>hashcode</a:t>
            </a:r>
            <a:r>
              <a:rPr lang="en-IN" dirty="0"/>
              <a:t>() and equals method should not be overridden while inserting it into </a:t>
            </a:r>
            <a:r>
              <a:rPr lang="en-IN" dirty="0" err="1"/>
              <a:t>hashset</a:t>
            </a:r>
            <a:r>
              <a:rPr lang="en-IN" dirty="0"/>
              <a:t>. Violation of contract.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132898-8819-4324-8E7B-58397ADBD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02" y="3084850"/>
            <a:ext cx="7593531" cy="196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6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6880-1016-4C46-A915-CE786171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3DD10-C166-4C32-91FE-4F1CE7237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F0576-BAFE-4795-9661-F60CCB775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22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443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Google Sans</vt:lpstr>
      <vt:lpstr>Office Theme</vt:lpstr>
      <vt:lpstr>IMPORTANCE OF HASHCODE() AND EQUALS() IN HASHSET FOR CUSTOM CLASSES</vt:lpstr>
      <vt:lpstr>Overview</vt:lpstr>
      <vt:lpstr>What is HashSet?</vt:lpstr>
      <vt:lpstr>What is equals() &amp; hashCode()?</vt:lpstr>
      <vt:lpstr>Contract between hashcode() and equals()</vt:lpstr>
      <vt:lpstr>Custom Student class </vt:lpstr>
      <vt:lpstr>Custom Student class</vt:lpstr>
      <vt:lpstr>Custom Student class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IMPORTANCE OF HASHCODE() AND EQUALS() IN HASHSET FOR CUSTOM CLASSES</dc:title>
  <dc:creator>Seethagari Jaya Krishna</dc:creator>
  <cp:lastModifiedBy>Seethagari Jaya Krishna</cp:lastModifiedBy>
  <cp:revision>2</cp:revision>
  <dcterms:created xsi:type="dcterms:W3CDTF">2023-12-15T19:23:58Z</dcterms:created>
  <dcterms:modified xsi:type="dcterms:W3CDTF">2023-12-16T05:27:48Z</dcterms:modified>
</cp:coreProperties>
</file>