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58D2-B123-4EE1-8584-BB90AEF7B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97E6D6-4000-470B-9F13-21977FA30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08B837-8AD0-492F-9203-298CBA337E60}"/>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5" name="Footer Placeholder 4">
            <a:extLst>
              <a:ext uri="{FF2B5EF4-FFF2-40B4-BE49-F238E27FC236}">
                <a16:creationId xmlns:a16="http://schemas.microsoft.com/office/drawing/2014/main" id="{E2B22A8E-5943-45C9-8449-C7DC52B76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F37A6-CF23-41AE-9169-7E433D154386}"/>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87634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F8F7-F362-4475-A1F4-B2EB16590C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3447EF-186A-4578-8C83-66FFAFF9D0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5A6E9-6AB5-4E3F-A413-99297873031D}"/>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5" name="Footer Placeholder 4">
            <a:extLst>
              <a:ext uri="{FF2B5EF4-FFF2-40B4-BE49-F238E27FC236}">
                <a16:creationId xmlns:a16="http://schemas.microsoft.com/office/drawing/2014/main" id="{3C6B9D9D-70EE-4F1C-970D-5D3163EE4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44464-F9C0-4E43-94DD-76A19794D405}"/>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25284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94508-3DC1-4F9F-99B8-F74A3DF2DB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B02EFA-064A-4A20-B106-BF030C484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A18D4-0163-4A21-A2C9-EBC0ECD7820C}"/>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5" name="Footer Placeholder 4">
            <a:extLst>
              <a:ext uri="{FF2B5EF4-FFF2-40B4-BE49-F238E27FC236}">
                <a16:creationId xmlns:a16="http://schemas.microsoft.com/office/drawing/2014/main" id="{49AA669B-5840-4035-B4E0-6C7BA1E7C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D58AE-5C40-4B1D-96E6-CD53E7DAD1B5}"/>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274406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6F61-0E5C-4DCF-A204-17C5837A2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EF0003-CEFB-4947-B828-8D7A29C4A4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32534-08FD-4039-B3FC-0807986939BA}"/>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5" name="Footer Placeholder 4">
            <a:extLst>
              <a:ext uri="{FF2B5EF4-FFF2-40B4-BE49-F238E27FC236}">
                <a16:creationId xmlns:a16="http://schemas.microsoft.com/office/drawing/2014/main" id="{5615F66D-F67C-4FD2-81F1-2B7474914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D6523-D713-4751-910F-434F35EBD480}"/>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23289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F2FE-C798-4510-BEBC-D0EE56916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47B74A-B9B6-4A0D-B488-55C66E7F9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7E461-9CC7-4713-9F21-55206EF0DFF4}"/>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5" name="Footer Placeholder 4">
            <a:extLst>
              <a:ext uri="{FF2B5EF4-FFF2-40B4-BE49-F238E27FC236}">
                <a16:creationId xmlns:a16="http://schemas.microsoft.com/office/drawing/2014/main" id="{0166019B-49EF-4EDE-A96C-1C75FA03E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9C48A-7D3D-4EB0-81EE-154DB06BBF42}"/>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1495790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92EF-83F4-4A24-B09E-B600C0432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91D00C-F6DA-4AEB-AFFC-AC0C24CB1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FACB7B-D937-4F06-9912-5FC2D4C3F1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966072-EF26-4760-B564-54FB1ECCFC06}"/>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6" name="Footer Placeholder 5">
            <a:extLst>
              <a:ext uri="{FF2B5EF4-FFF2-40B4-BE49-F238E27FC236}">
                <a16:creationId xmlns:a16="http://schemas.microsoft.com/office/drawing/2014/main" id="{31BC36E4-D728-4171-B280-C2F25C202F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3C9981-C6DA-42BE-9CA2-7A550B03BF60}"/>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176287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3C39-7AE6-47C2-BD1A-14E6BA36A0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875238-CEB1-4301-A9FE-10EE995F4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9FC19-D21F-42A2-865A-CE00D22B6E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85FB83-ADED-4697-8081-D0C24E610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5A386-E787-4387-B6A2-E481D0D6A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25B3C3-7C03-4293-A6E9-401E8A19B8B4}"/>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8" name="Footer Placeholder 7">
            <a:extLst>
              <a:ext uri="{FF2B5EF4-FFF2-40B4-BE49-F238E27FC236}">
                <a16:creationId xmlns:a16="http://schemas.microsoft.com/office/drawing/2014/main" id="{4A2E3B25-78A2-4C06-958E-E9CDB9EA8C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34D0D7-788D-4420-AC9A-53F1F1EE3D29}"/>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92260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D900-82B9-4577-8E2B-8B825A3A12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160EAE-1173-46C5-A31B-FCEDC9F7655F}"/>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4" name="Footer Placeholder 3">
            <a:extLst>
              <a:ext uri="{FF2B5EF4-FFF2-40B4-BE49-F238E27FC236}">
                <a16:creationId xmlns:a16="http://schemas.microsoft.com/office/drawing/2014/main" id="{533B5F1A-C411-43FE-92AF-F8D59B057E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4C6D61-4171-4F92-AF19-8ECDF36C9DDD}"/>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429201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90EE70-DF85-451C-A052-E029F75A4BE8}"/>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3" name="Footer Placeholder 2">
            <a:extLst>
              <a:ext uri="{FF2B5EF4-FFF2-40B4-BE49-F238E27FC236}">
                <a16:creationId xmlns:a16="http://schemas.microsoft.com/office/drawing/2014/main" id="{784DF830-5B34-4D71-BD3F-11FC46C4F2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8A3173-B6B1-4748-B114-01C0A04E5A5B}"/>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9146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CCFA-87CB-417E-990B-95D9E384A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083238-D2BD-41DE-9274-B19BD3FB0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AF480A-5F92-4851-AA3E-DC583B4B8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A0771-2F9B-4F6E-92F6-EF3032BC7620}"/>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6" name="Footer Placeholder 5">
            <a:extLst>
              <a:ext uri="{FF2B5EF4-FFF2-40B4-BE49-F238E27FC236}">
                <a16:creationId xmlns:a16="http://schemas.microsoft.com/office/drawing/2014/main" id="{3D5D9596-93C5-4922-A385-BB03780442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8E839A-EB1C-40E9-A7D6-0AF7C0E3577D}"/>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41827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A15C-5024-45E1-9BDA-645028228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61B34B-0A75-405B-8F06-7C015C8BB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36A57C-8434-42A5-9BD6-866448345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62B40-7438-4124-A895-CEE445361B6A}"/>
              </a:ext>
            </a:extLst>
          </p:cNvPr>
          <p:cNvSpPr>
            <a:spLocks noGrp="1"/>
          </p:cNvSpPr>
          <p:nvPr>
            <p:ph type="dt" sz="half" idx="10"/>
          </p:nvPr>
        </p:nvSpPr>
        <p:spPr/>
        <p:txBody>
          <a:bodyPr/>
          <a:lstStyle/>
          <a:p>
            <a:fld id="{DA73224E-E448-433E-8969-38794957E3F9}" type="datetimeFigureOut">
              <a:rPr lang="en-IN" smtClean="0"/>
              <a:t>26-12-2023</a:t>
            </a:fld>
            <a:endParaRPr lang="en-IN"/>
          </a:p>
        </p:txBody>
      </p:sp>
      <p:sp>
        <p:nvSpPr>
          <p:cNvPr id="6" name="Footer Placeholder 5">
            <a:extLst>
              <a:ext uri="{FF2B5EF4-FFF2-40B4-BE49-F238E27FC236}">
                <a16:creationId xmlns:a16="http://schemas.microsoft.com/office/drawing/2014/main" id="{8700E32C-D388-4122-92FC-6F2050FAF2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1B07F-C8B9-4C80-ABB0-12F04D907965}"/>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115043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9A198-2D2B-45CC-A8E7-CDF84C2C1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673522-EEE4-4DD7-BDD8-F87B1B380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C65ED1-CDF4-417C-964D-A1E96944A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3224E-E448-433E-8969-38794957E3F9}" type="datetimeFigureOut">
              <a:rPr lang="en-IN" smtClean="0"/>
              <a:t>26-12-2023</a:t>
            </a:fld>
            <a:endParaRPr lang="en-IN"/>
          </a:p>
        </p:txBody>
      </p:sp>
      <p:sp>
        <p:nvSpPr>
          <p:cNvPr id="5" name="Footer Placeholder 4">
            <a:extLst>
              <a:ext uri="{FF2B5EF4-FFF2-40B4-BE49-F238E27FC236}">
                <a16:creationId xmlns:a16="http://schemas.microsoft.com/office/drawing/2014/main" id="{64C4C22B-325F-4CE9-97F3-CAC389615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BFD048-BC25-44B4-9689-9E8A6D37A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55458-E5AE-49B8-BAF6-655A7D108557}" type="slidenum">
              <a:rPr lang="en-IN" smtClean="0"/>
              <a:t>‹#›</a:t>
            </a:fld>
            <a:endParaRPr lang="en-IN"/>
          </a:p>
        </p:txBody>
      </p:sp>
    </p:spTree>
    <p:extLst>
      <p:ext uri="{BB962C8B-B14F-4D97-AF65-F5344CB8AC3E}">
        <p14:creationId xmlns:p14="http://schemas.microsoft.com/office/powerpoint/2010/main" val="3687807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E57A-8F08-4FC5-8869-52AE403A00D9}"/>
              </a:ext>
            </a:extLst>
          </p:cNvPr>
          <p:cNvSpPr>
            <a:spLocks noGrp="1"/>
          </p:cNvSpPr>
          <p:nvPr>
            <p:ph type="ctrTitle"/>
          </p:nvPr>
        </p:nvSpPr>
        <p:spPr/>
        <p:txBody>
          <a:bodyPr/>
          <a:lstStyle/>
          <a:p>
            <a:r>
              <a:rPr lang="en-US" dirty="0"/>
              <a:t>Banking Application</a:t>
            </a:r>
            <a:endParaRPr lang="en-IN" dirty="0"/>
          </a:p>
        </p:txBody>
      </p:sp>
      <p:sp>
        <p:nvSpPr>
          <p:cNvPr id="3" name="Subtitle 2">
            <a:extLst>
              <a:ext uri="{FF2B5EF4-FFF2-40B4-BE49-F238E27FC236}">
                <a16:creationId xmlns:a16="http://schemas.microsoft.com/office/drawing/2014/main" id="{DA2D77F3-19E3-48E3-BA0D-A6C89A533510}"/>
              </a:ext>
            </a:extLst>
          </p:cNvPr>
          <p:cNvSpPr>
            <a:spLocks noGrp="1"/>
          </p:cNvSpPr>
          <p:nvPr>
            <p:ph type="subTitle" idx="1"/>
          </p:nvPr>
        </p:nvSpPr>
        <p:spPr>
          <a:xfrm>
            <a:off x="259883" y="3602037"/>
            <a:ext cx="11790946" cy="2635133"/>
          </a:xfrm>
        </p:spPr>
        <p:txBody>
          <a:bodyPr>
            <a:normAutofit fontScale="92500"/>
          </a:bodyPr>
          <a:lstStyle/>
          <a:p>
            <a:r>
              <a:rPr lang="en-US" dirty="0"/>
              <a:t>							</a:t>
            </a:r>
          </a:p>
          <a:p>
            <a:r>
              <a:rPr lang="en-US" dirty="0"/>
              <a:t>						</a:t>
            </a:r>
          </a:p>
          <a:p>
            <a:endParaRPr lang="en-US" dirty="0"/>
          </a:p>
          <a:p>
            <a:endParaRPr lang="en-US" dirty="0"/>
          </a:p>
          <a:p>
            <a:r>
              <a:rPr lang="en-US" dirty="0"/>
              <a:t>						</a:t>
            </a:r>
          </a:p>
          <a:p>
            <a:r>
              <a:rPr lang="en-US" dirty="0"/>
              <a:t>							Presented By: Mounika, Suraj &amp; Jaya Krishna.</a:t>
            </a:r>
          </a:p>
        </p:txBody>
      </p:sp>
    </p:spTree>
    <p:extLst>
      <p:ext uri="{BB962C8B-B14F-4D97-AF65-F5344CB8AC3E}">
        <p14:creationId xmlns:p14="http://schemas.microsoft.com/office/powerpoint/2010/main" val="261397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D31B-B117-42A7-B585-D0E9EC705275}"/>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B6DC6B0C-03C0-4757-86FA-B09091349B5B}"/>
              </a:ext>
            </a:extLst>
          </p:cNvPr>
          <p:cNvSpPr>
            <a:spLocks noGrp="1"/>
          </p:cNvSpPr>
          <p:nvPr>
            <p:ph idx="1"/>
          </p:nvPr>
        </p:nvSpPr>
        <p:spPr/>
        <p:txBody>
          <a:bodyPr/>
          <a:lstStyle/>
          <a:p>
            <a:r>
              <a:rPr lang="en-US" dirty="0"/>
              <a:t>Abstract</a:t>
            </a:r>
          </a:p>
          <a:p>
            <a:r>
              <a:rPr lang="en-US" dirty="0"/>
              <a:t>ER Diagram</a:t>
            </a:r>
          </a:p>
          <a:p>
            <a:r>
              <a:rPr lang="en-US" dirty="0"/>
              <a:t>Presentation Layer</a:t>
            </a:r>
          </a:p>
          <a:p>
            <a:r>
              <a:rPr lang="en-US" dirty="0"/>
              <a:t>UML(Unified Modeling Language)</a:t>
            </a:r>
            <a:endParaRPr lang="en-IN" dirty="0"/>
          </a:p>
        </p:txBody>
      </p:sp>
    </p:spTree>
    <p:extLst>
      <p:ext uri="{BB962C8B-B14F-4D97-AF65-F5344CB8AC3E}">
        <p14:creationId xmlns:p14="http://schemas.microsoft.com/office/powerpoint/2010/main" val="297649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83E9-98A7-4946-9EFD-EB187253DC43}"/>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A0D5AB3-D04E-461A-8A44-EC31AE7904F3}"/>
              </a:ext>
            </a:extLst>
          </p:cNvPr>
          <p:cNvSpPr>
            <a:spLocks noGrp="1"/>
          </p:cNvSpPr>
          <p:nvPr>
            <p:ph idx="1"/>
          </p:nvPr>
        </p:nvSpPr>
        <p:spPr/>
        <p:txBody>
          <a:bodyPr/>
          <a:lstStyle/>
          <a:p>
            <a:pPr marL="0" indent="0">
              <a:buNone/>
            </a:pPr>
            <a:r>
              <a:rPr lang="en-US" dirty="0"/>
              <a:t>	This project is about a bank application which is used to provide services to the customer for managing his bank account by using database CRUD operations where most of the privileges are controlled by Admin like creating account, withdraw &amp; deposit etc. The customer is restricted to use only two features. They are transaction history &amp; checking balance. This application can be able to provide services to the banks that has only one branch (A Stand-Alone Application).</a:t>
            </a:r>
            <a:endParaRPr lang="en-IN" dirty="0"/>
          </a:p>
        </p:txBody>
      </p:sp>
    </p:spTree>
    <p:extLst>
      <p:ext uri="{BB962C8B-B14F-4D97-AF65-F5344CB8AC3E}">
        <p14:creationId xmlns:p14="http://schemas.microsoft.com/office/powerpoint/2010/main" val="388436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4442-D604-4871-98FA-6997CC337703}"/>
              </a:ext>
            </a:extLst>
          </p:cNvPr>
          <p:cNvSpPr>
            <a:spLocks noGrp="1"/>
          </p:cNvSpPr>
          <p:nvPr>
            <p:ph type="title"/>
          </p:nvPr>
        </p:nvSpPr>
        <p:spPr>
          <a:xfrm>
            <a:off x="838200" y="365126"/>
            <a:ext cx="10515600" cy="982412"/>
          </a:xfrm>
        </p:spPr>
        <p:txBody>
          <a:bodyPr/>
          <a:lstStyle/>
          <a:p>
            <a:r>
              <a:rPr lang="en-US" dirty="0"/>
              <a:t>Database ER Diagram</a:t>
            </a:r>
            <a:endParaRPr lang="en-IN" dirty="0"/>
          </a:p>
        </p:txBody>
      </p:sp>
      <p:pic>
        <p:nvPicPr>
          <p:cNvPr id="9" name="Picture 8">
            <a:extLst>
              <a:ext uri="{FF2B5EF4-FFF2-40B4-BE49-F238E27FC236}">
                <a16:creationId xmlns:a16="http://schemas.microsoft.com/office/drawing/2014/main" id="{60D07F75-145C-4684-A25B-DEF48C736EB4}"/>
              </a:ext>
            </a:extLst>
          </p:cNvPr>
          <p:cNvPicPr>
            <a:picLocks noChangeAspect="1"/>
          </p:cNvPicPr>
          <p:nvPr/>
        </p:nvPicPr>
        <p:blipFill>
          <a:blip r:embed="rId2"/>
          <a:stretch>
            <a:fillRect/>
          </a:stretch>
        </p:blipFill>
        <p:spPr>
          <a:xfrm>
            <a:off x="2515402" y="1347538"/>
            <a:ext cx="7161196" cy="5236142"/>
          </a:xfrm>
          <a:prstGeom prst="rect">
            <a:avLst/>
          </a:prstGeom>
        </p:spPr>
      </p:pic>
    </p:spTree>
    <p:extLst>
      <p:ext uri="{BB962C8B-B14F-4D97-AF65-F5344CB8AC3E}">
        <p14:creationId xmlns:p14="http://schemas.microsoft.com/office/powerpoint/2010/main" val="185020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7F59-A68E-44CB-AB53-8AABF9839194}"/>
              </a:ext>
            </a:extLst>
          </p:cNvPr>
          <p:cNvSpPr>
            <a:spLocks noGrp="1"/>
          </p:cNvSpPr>
          <p:nvPr>
            <p:ph type="title"/>
          </p:nvPr>
        </p:nvSpPr>
        <p:spPr>
          <a:xfrm>
            <a:off x="751572" y="115504"/>
            <a:ext cx="10515600" cy="1036805"/>
          </a:xfrm>
        </p:spPr>
        <p:txBody>
          <a:bodyPr/>
          <a:lstStyle/>
          <a:p>
            <a:r>
              <a:rPr lang="en-US" dirty="0"/>
              <a:t>Presentation Layer-Create Account</a:t>
            </a:r>
            <a:endParaRPr lang="en-IN" dirty="0"/>
          </a:p>
        </p:txBody>
      </p:sp>
      <p:pic>
        <p:nvPicPr>
          <p:cNvPr id="9" name="Picture 8">
            <a:extLst>
              <a:ext uri="{FF2B5EF4-FFF2-40B4-BE49-F238E27FC236}">
                <a16:creationId xmlns:a16="http://schemas.microsoft.com/office/drawing/2014/main" id="{C8A102AB-0C61-41F3-A19C-76272081F670}"/>
              </a:ext>
            </a:extLst>
          </p:cNvPr>
          <p:cNvPicPr>
            <a:picLocks noChangeAspect="1"/>
          </p:cNvPicPr>
          <p:nvPr/>
        </p:nvPicPr>
        <p:blipFill>
          <a:blip r:embed="rId2"/>
          <a:stretch>
            <a:fillRect/>
          </a:stretch>
        </p:blipFill>
        <p:spPr>
          <a:xfrm>
            <a:off x="1395662" y="1092079"/>
            <a:ext cx="9375007" cy="5558977"/>
          </a:xfrm>
          <a:prstGeom prst="rect">
            <a:avLst/>
          </a:prstGeom>
        </p:spPr>
      </p:pic>
    </p:spTree>
    <p:extLst>
      <p:ext uri="{BB962C8B-B14F-4D97-AF65-F5344CB8AC3E}">
        <p14:creationId xmlns:p14="http://schemas.microsoft.com/office/powerpoint/2010/main" val="385261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7F59-A68E-44CB-AB53-8AABF9839194}"/>
              </a:ext>
            </a:extLst>
          </p:cNvPr>
          <p:cNvSpPr>
            <a:spLocks noGrp="1"/>
          </p:cNvSpPr>
          <p:nvPr>
            <p:ph type="title"/>
          </p:nvPr>
        </p:nvSpPr>
        <p:spPr>
          <a:xfrm>
            <a:off x="751572" y="115504"/>
            <a:ext cx="10515600" cy="1036805"/>
          </a:xfrm>
        </p:spPr>
        <p:txBody>
          <a:bodyPr/>
          <a:lstStyle/>
          <a:p>
            <a:r>
              <a:rPr lang="en-US" dirty="0"/>
              <a:t>Presentation Layer-Transaction History</a:t>
            </a:r>
            <a:endParaRPr lang="en-IN" dirty="0"/>
          </a:p>
        </p:txBody>
      </p:sp>
      <p:pic>
        <p:nvPicPr>
          <p:cNvPr id="4" name="Picture 3">
            <a:extLst>
              <a:ext uri="{FF2B5EF4-FFF2-40B4-BE49-F238E27FC236}">
                <a16:creationId xmlns:a16="http://schemas.microsoft.com/office/drawing/2014/main" id="{C77D4EE2-7E30-4D67-8BD9-4349C20E6D29}"/>
              </a:ext>
            </a:extLst>
          </p:cNvPr>
          <p:cNvPicPr>
            <a:picLocks noChangeAspect="1"/>
          </p:cNvPicPr>
          <p:nvPr/>
        </p:nvPicPr>
        <p:blipFill>
          <a:blip r:embed="rId2"/>
          <a:stretch>
            <a:fillRect/>
          </a:stretch>
        </p:blipFill>
        <p:spPr>
          <a:xfrm>
            <a:off x="1472665" y="1152310"/>
            <a:ext cx="8864868" cy="5392870"/>
          </a:xfrm>
          <a:prstGeom prst="rect">
            <a:avLst/>
          </a:prstGeom>
        </p:spPr>
      </p:pic>
    </p:spTree>
    <p:extLst>
      <p:ext uri="{BB962C8B-B14F-4D97-AF65-F5344CB8AC3E}">
        <p14:creationId xmlns:p14="http://schemas.microsoft.com/office/powerpoint/2010/main" val="78558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7F59-A68E-44CB-AB53-8AABF9839194}"/>
              </a:ext>
            </a:extLst>
          </p:cNvPr>
          <p:cNvSpPr>
            <a:spLocks noGrp="1"/>
          </p:cNvSpPr>
          <p:nvPr>
            <p:ph type="title"/>
          </p:nvPr>
        </p:nvSpPr>
        <p:spPr>
          <a:xfrm>
            <a:off x="751572" y="115504"/>
            <a:ext cx="10515600" cy="1036805"/>
          </a:xfrm>
        </p:spPr>
        <p:txBody>
          <a:bodyPr/>
          <a:lstStyle/>
          <a:p>
            <a:r>
              <a:rPr lang="en-US" dirty="0"/>
              <a:t>Presentation Layer-Transfer Amount</a:t>
            </a:r>
            <a:endParaRPr lang="en-IN" dirty="0"/>
          </a:p>
        </p:txBody>
      </p:sp>
      <p:pic>
        <p:nvPicPr>
          <p:cNvPr id="5" name="Picture 4">
            <a:extLst>
              <a:ext uri="{FF2B5EF4-FFF2-40B4-BE49-F238E27FC236}">
                <a16:creationId xmlns:a16="http://schemas.microsoft.com/office/drawing/2014/main" id="{04FA6345-E7C1-4B69-B98C-B08A89EB6591}"/>
              </a:ext>
            </a:extLst>
          </p:cNvPr>
          <p:cNvPicPr>
            <a:picLocks noChangeAspect="1"/>
          </p:cNvPicPr>
          <p:nvPr/>
        </p:nvPicPr>
        <p:blipFill>
          <a:blip r:embed="rId2"/>
          <a:stretch>
            <a:fillRect/>
          </a:stretch>
        </p:blipFill>
        <p:spPr>
          <a:xfrm>
            <a:off x="1645920" y="1152309"/>
            <a:ext cx="9028497" cy="5469872"/>
          </a:xfrm>
          <a:prstGeom prst="rect">
            <a:avLst/>
          </a:prstGeom>
        </p:spPr>
      </p:pic>
    </p:spTree>
    <p:extLst>
      <p:ext uri="{BB962C8B-B14F-4D97-AF65-F5344CB8AC3E}">
        <p14:creationId xmlns:p14="http://schemas.microsoft.com/office/powerpoint/2010/main" val="2139927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147</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Banking Application</vt:lpstr>
      <vt:lpstr>OVERVIEW</vt:lpstr>
      <vt:lpstr>Abstract</vt:lpstr>
      <vt:lpstr>Database ER Diagram</vt:lpstr>
      <vt:lpstr>Presentation Layer-Create Account</vt:lpstr>
      <vt:lpstr>Presentation Layer-Transaction History</vt:lpstr>
      <vt:lpstr>Presentation Layer-Transfer Amount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Application</dc:title>
  <dc:creator>Seethagari Jaya Krishna</dc:creator>
  <cp:lastModifiedBy>Seethagari Jaya Krishna</cp:lastModifiedBy>
  <cp:revision>4</cp:revision>
  <dcterms:created xsi:type="dcterms:W3CDTF">2023-12-26T15:28:21Z</dcterms:created>
  <dcterms:modified xsi:type="dcterms:W3CDTF">2023-12-26T18:18:26Z</dcterms:modified>
</cp:coreProperties>
</file>