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4"/>
  </p:sldMasterIdLst>
  <p:notesMasterIdLst>
    <p:notesMasterId r:id="rId6"/>
  </p:notesMasterIdLst>
  <p:sldIdLst>
    <p:sldId id="533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ch, Lucie" initials="VL" lastIdx="1" clrIdx="0">
    <p:extLst>
      <p:ext uri="{19B8F6BF-5375-455C-9EA6-DF929625EA0E}">
        <p15:presenceInfo xmlns:p15="http://schemas.microsoft.com/office/powerpoint/2012/main" userId="S-1-5-21-329068152-1454471165-1417001333-3826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D6400"/>
    <a:srgbClr val="FE924C"/>
    <a:srgbClr val="2D2C86"/>
    <a:srgbClr val="FED0B2"/>
    <a:srgbClr val="EAF1FF"/>
    <a:srgbClr val="FFF7EC"/>
    <a:srgbClr val="FF8205"/>
    <a:srgbClr val="65BDDB"/>
    <a:srgbClr val="046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94705"/>
  </p:normalViewPr>
  <p:slideViewPr>
    <p:cSldViewPr snapToGrid="0">
      <p:cViewPr varScale="1">
        <p:scale>
          <a:sx n="59" d="100"/>
          <a:sy n="59" d="100"/>
        </p:scale>
        <p:origin x="7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7CF7-0767-4948-9059-035EE8D333D9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7FF4-1A31-47CB-9EF8-82410D48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7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A7FF4-1A31-47CB-9EF8-82410D481E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7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95971" y="6609355"/>
            <a:ext cx="730710" cy="13849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07713" y="6593967"/>
            <a:ext cx="457657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937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07713" y="6593967"/>
            <a:ext cx="457657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71" y="130593"/>
            <a:ext cx="1028563" cy="2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600" b="1" kern="1200" spc="0" baseline="0" dirty="0" smtClean="0">
          <a:solidFill>
            <a:srgbClr val="FF6D14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30400" indent="-230400" algn="l" rtl="0" eaLnBrk="1" fontAlgn="base" hangingPunct="1">
        <a:spcBef>
          <a:spcPts val="1200"/>
        </a:spcBef>
        <a:spcAft>
          <a:spcPct val="0"/>
        </a:spcAft>
        <a:buSzPct val="80000"/>
        <a:buFont typeface="Arial" pitchFamily="34" charset="0"/>
        <a:buChar char="•"/>
        <a:defRPr sz="26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1pPr>
      <a:lvl2pPr marL="457200" indent="-230400" algn="l" rtl="0" eaLnBrk="1" fontAlgn="base" hangingPunct="1">
        <a:spcBef>
          <a:spcPts val="624"/>
        </a:spcBef>
        <a:spcAft>
          <a:spcPct val="0"/>
        </a:spcAft>
        <a:buSzPct val="80000"/>
        <a:buFont typeface="Arial" pitchFamily="34" charset="0"/>
        <a:buChar char="–"/>
        <a:defRPr sz="24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2pPr>
      <a:lvl3pPr marL="687600" indent="-230400" algn="l" rtl="0" eaLnBrk="1" fontAlgn="base" hangingPunct="1">
        <a:spcBef>
          <a:spcPts val="576"/>
        </a:spcBef>
        <a:spcAft>
          <a:spcPct val="0"/>
        </a:spcAft>
        <a:buSzPct val="80000"/>
        <a:buFont typeface="Arial" pitchFamily="34" charset="0"/>
        <a:buChar char="•"/>
        <a:defRPr sz="20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3pPr>
      <a:lvl4pPr marL="910800" indent="-226800" algn="l" rtl="0" eaLnBrk="1" fontAlgn="base" hangingPunct="1">
        <a:spcBef>
          <a:spcPts val="528"/>
        </a:spcBef>
        <a:spcAft>
          <a:spcPct val="0"/>
        </a:spcAft>
        <a:buSzPct val="80000"/>
        <a:buFont typeface="Arial" pitchFamily="34" charset="0"/>
        <a:buChar char="–"/>
        <a:defRPr sz="18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4pPr>
      <a:lvl5pPr marL="1144800" indent="-230400" algn="l" rtl="0" eaLnBrk="1" fontAlgn="base" hangingPunct="1">
        <a:spcBef>
          <a:spcPts val="48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720">
          <p15:clr>
            <a:srgbClr val="F26B43"/>
          </p15:clr>
        </p15:guide>
        <p15:guide id="5" orient="horz" pos="4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A0BDC-4F02-4316-B9A8-E04A00C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7713" y="6626624"/>
            <a:ext cx="4576574" cy="16927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7DD73A6-E9A1-49D9-A11A-0E15E528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91" y="5425949"/>
            <a:ext cx="4077002" cy="1133343"/>
          </a:xfrm>
          <a:prstGeom prst="rect">
            <a:avLst/>
          </a:prstGeom>
          <a:noFill/>
          <a:ln w="6350" algn="ctr">
            <a:solidFill>
              <a:srgbClr val="FD64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pPr lvl="0">
              <a:buClr>
                <a:schemeClr val="dk1"/>
              </a:buClr>
              <a:buSzPct val="100000"/>
              <a:defRPr sz="1400" u="none" strike="noStrike" cap="none"/>
            </a:pPr>
            <a:endParaRPr lang="en-US" sz="1000">
              <a:latin typeface="Tahoma"/>
              <a:ea typeface="Tahoma"/>
              <a:cs typeface="Tahoma"/>
              <a:sym typeface="Tahoma"/>
            </a:endParaRPr>
          </a:p>
          <a:p>
            <a:pPr marR="0" lvl="0" algn="l" defTabSz="912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63765-ACC3-4248-B021-B24B4663F24E}"/>
              </a:ext>
            </a:extLst>
          </p:cNvPr>
          <p:cNvSpPr txBox="1">
            <a:spLocks/>
          </p:cNvSpPr>
          <p:nvPr/>
        </p:nvSpPr>
        <p:spPr>
          <a:xfrm>
            <a:off x="1656927" y="21685"/>
            <a:ext cx="5723587" cy="72956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b="1" kern="1200" spc="0" baseline="0" dirty="0" smtClean="0">
                <a:solidFill>
                  <a:srgbClr val="FF6D14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sz="1800" dirty="0">
                <a:effectLst/>
                <a:latin typeface="Arial MT"/>
                <a:ea typeface="Arial MT"/>
                <a:cs typeface="Calibri" panose="020F0502020204030204" pitchFamily="34" charset="0"/>
              </a:rPr>
              <a:t>Jaya Krishna </a:t>
            </a:r>
            <a:r>
              <a:rPr lang="en-US" sz="1800" dirty="0" err="1">
                <a:effectLst/>
                <a:latin typeface="Arial MT"/>
                <a:ea typeface="Arial MT"/>
                <a:cs typeface="Calibri" panose="020F0502020204030204" pitchFamily="34" charset="0"/>
              </a:rPr>
              <a:t>Seethagari</a:t>
            </a:r>
            <a:endParaRPr lang="en-US" sz="1800" dirty="0">
              <a:effectLst/>
              <a:latin typeface="Arial MT"/>
              <a:ea typeface="Arial MT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 MT"/>
                <a:ea typeface="Arial MT"/>
                <a:cs typeface="Calibri" panose="020F0502020204030204" pitchFamily="34" charset="0"/>
              </a:rPr>
              <a:t> </a:t>
            </a:r>
            <a:r>
              <a:rPr lang="en-US" sz="2000" dirty="0">
                <a:solidFill>
                  <a:schemeClr val="accent4"/>
                </a:solidFill>
                <a:latin typeface="Graphik" panose="020B0503030202060203" pitchFamily="34" charset="0"/>
              </a:rPr>
              <a:t>Spring Boot Developer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85570442-7B88-45E7-B360-4FFF925B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357" y="304800"/>
            <a:ext cx="7309535" cy="6161313"/>
          </a:xfrm>
          <a:prstGeom prst="rect">
            <a:avLst/>
          </a:prstGeom>
          <a:noFill/>
          <a:ln w="6350" algn="ctr">
            <a:solidFill>
              <a:srgbClr val="FD64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180000" rIns="90488" bIns="44450">
            <a:noAutofit/>
          </a:bodyPr>
          <a:lstStyle/>
          <a:p>
            <a:pPr algn="just">
              <a:defRPr/>
            </a:pPr>
            <a:endParaRPr kumimoji="0" lang="en-US" sz="900" b="0" i="0" u="none" strike="noStrike" kern="1200" cap="none" spc="0" normalizeH="0" baseline="0" noProof="0" dirty="0"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847A20DF-4A81-40B4-B63E-F02B8B7772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71804" y="511634"/>
            <a:ext cx="2150195" cy="25904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44450" rIns="36000" bIns="4445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lang="en-GB" altLang="en-US" sz="1100" dirty="0">
                <a:solidFill>
                  <a:srgbClr val="FD6400"/>
                </a:solidFill>
                <a:latin typeface="+mj-lt"/>
                <a:cs typeface="Arial" panose="020B0604020202020204" pitchFamily="34" charset="0"/>
              </a:rPr>
              <a:t>Selected </a:t>
            </a:r>
            <a:r>
              <a:rPr kumimoji="0" lang="en-GB" altLang="en-US" sz="1100" i="0" u="none" strike="noStrike" kern="1200" cap="none" spc="0" normalizeH="0" baseline="0" noProof="0" dirty="0">
                <a:solidFill>
                  <a:srgbClr val="FD64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Relevant Experiences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1D213C93-48CD-4D15-AEA1-6B623563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51" y="1130896"/>
            <a:ext cx="928707" cy="1289447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/>
          <a:lstStyle>
            <a:lvl1pPr marL="171450" indent="-1714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MO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13BE3AFE-9213-4E7B-B6C0-C98E69D64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1960" y="1635851"/>
            <a:ext cx="4070171" cy="3470757"/>
          </a:xfrm>
          <a:prstGeom prst="rect">
            <a:avLst/>
          </a:prstGeom>
          <a:noFill/>
          <a:ln w="6350">
            <a:solidFill>
              <a:srgbClr val="FD6400"/>
            </a:solidFill>
            <a:miter lim="800000"/>
            <a:headEnd/>
            <a:tailEnd/>
          </a:ln>
        </p:spPr>
        <p:txBody>
          <a:bodyPr wrap="square" lIns="92075" tIns="180000" rIns="92075" bIns="46038" anchor="t">
            <a:no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IN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2 years of experience working on a  Spring boot technology.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Worked as a full stack developer with React JS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Experience in development of object-oriented business applications using java,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Jdbc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,Servlet Spring, Spring boot and Microservices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Experienced in Front End development with HTML5, CSS3, Java Script,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JQuery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, Bootstrap, Thyme Leaf and basics of React JS 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Experienced in logging with Log4J, code coverage analysis with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Jacoco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Plugin and SonarQube, service registry and discovery with Eureka, API gateway implementation, and monitoring performance with Grafana (Loki / Prometheus / Open Telemetry / Micrometer). 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IN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IN" sz="1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US" sz="1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6F4FA560-736D-41DF-AA08-D3D1635A2D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0612" y="1618546"/>
            <a:ext cx="928707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D64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A2E35764-883D-4F16-AA06-7945656331D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656926" y="5173991"/>
            <a:ext cx="1422521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D64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Relevant Expertise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0800B-5303-4CB7-9A7A-358F4A19970C}"/>
              </a:ext>
            </a:extLst>
          </p:cNvPr>
          <p:cNvSpPr txBox="1"/>
          <p:nvPr/>
        </p:nvSpPr>
        <p:spPr>
          <a:xfrm>
            <a:off x="418222" y="4474089"/>
            <a:ext cx="2397626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r>
              <a:rPr lang="en-US" sz="1400" b="1" dirty="0">
                <a:ea typeface="Tahoma"/>
                <a:cs typeface="Tahoma"/>
                <a:sym typeface="Tahoma"/>
              </a:rPr>
              <a:t>Tools:</a:t>
            </a:r>
            <a:endParaRPr lang="en-US" sz="1400" dirty="0">
              <a:solidFill>
                <a:srgbClr val="000000"/>
              </a:solidFill>
              <a:sym typeface="Arial"/>
            </a:endParaRP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400" dirty="0">
                <a:solidFill>
                  <a:srgbClr val="000000"/>
                </a:solidFill>
                <a:sym typeface="Arial"/>
              </a:rPr>
              <a:t>IntelliJ IDEA</a:t>
            </a:r>
          </a:p>
          <a:p>
            <a:pPr marL="11430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400" dirty="0">
                <a:solidFill>
                  <a:srgbClr val="000000"/>
                </a:solidFill>
                <a:sym typeface="Arial"/>
              </a:rPr>
              <a:t>Postman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400" dirty="0">
                <a:solidFill>
                  <a:srgbClr val="000000"/>
                </a:solidFill>
                <a:sym typeface="Arial"/>
              </a:rPr>
              <a:t>Git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endParaRPr lang="en-US" sz="1000" dirty="0">
              <a:solidFill>
                <a:srgbClr val="000000"/>
              </a:solidFill>
              <a:sym typeface="Arial"/>
            </a:endParaRPr>
          </a:p>
          <a:p>
            <a:pPr lvl="0">
              <a:buSzPct val="100000"/>
              <a:defRPr sz="1400" u="none" strike="noStrike" cap="none"/>
            </a:pPr>
            <a:endParaRPr lang="en-US" sz="1100" dirty="0">
              <a:solidFill>
                <a:srgbClr val="000000"/>
              </a:solidFill>
              <a:latin typeface="Graphik" panose="020B0503030202060203" pitchFamily="34" charset="0"/>
              <a:sym typeface="Arial"/>
            </a:endParaRP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endParaRPr lang="en-US" sz="1150" dirty="0">
              <a:solidFill>
                <a:srgbClr val="000000"/>
              </a:solidFill>
              <a:latin typeface="Graphik" panose="020B0503030202060203" pitchFamily="34" charset="0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B2D9C-2686-4E36-9C97-5F32A1529F43}"/>
              </a:ext>
            </a:extLst>
          </p:cNvPr>
          <p:cNvSpPr txBox="1"/>
          <p:nvPr/>
        </p:nvSpPr>
        <p:spPr>
          <a:xfrm>
            <a:off x="2647681" y="4467300"/>
            <a:ext cx="1422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400" b="1" dirty="0"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r>
              <a:rPr lang="en-US" sz="1400" b="1" dirty="0">
                <a:ea typeface="Tahoma"/>
                <a:cs typeface="Tahoma"/>
                <a:sym typeface="Tahoma"/>
              </a:rPr>
              <a:t>Industries:</a:t>
            </a:r>
          </a:p>
          <a:p>
            <a:pPr marL="114300" lvl="0" indent="-114300">
              <a:buClr>
                <a:schemeClr val="dk1"/>
              </a:buClr>
              <a:buSzPct val="100000"/>
              <a:buFont typeface="Tahoma"/>
              <a:buChar char="•"/>
              <a:defRPr sz="1400" u="none" strike="noStrike" cap="none"/>
            </a:pPr>
            <a:r>
              <a:rPr lang="en-US" sz="1400" dirty="0" err="1">
                <a:solidFill>
                  <a:srgbClr val="000000"/>
                </a:solidFill>
                <a:sym typeface="Tahoma"/>
              </a:rPr>
              <a:t>Finanace</a:t>
            </a:r>
            <a:r>
              <a:rPr lang="en-US" sz="1400" dirty="0">
                <a:solidFill>
                  <a:srgbClr val="000000"/>
                </a:solidFill>
                <a:sym typeface="Tahoma"/>
              </a:rPr>
              <a:t> 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3F938-130F-41E3-81BF-7E59A83B0948}"/>
              </a:ext>
            </a:extLst>
          </p:cNvPr>
          <p:cNvSpPr/>
          <p:nvPr/>
        </p:nvSpPr>
        <p:spPr>
          <a:xfrm>
            <a:off x="4741236" y="784726"/>
            <a:ext cx="7302882" cy="59093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1400" b="1" dirty="0" err="1">
                <a:solidFill>
                  <a:srgbClr val="000000"/>
                </a:solidFill>
              </a:rPr>
              <a:t>VertX</a:t>
            </a:r>
            <a:r>
              <a:rPr lang="en-US" sz="1400" b="1" dirty="0">
                <a:solidFill>
                  <a:srgbClr val="000000"/>
                </a:solidFill>
              </a:rPr>
              <a:t> – Vertical Warehouse Management – Equipment Module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developing Spring boot with rest API.</a:t>
            </a:r>
            <a:endParaRPr lang="en-IN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Agile/Scrum ceremonies such as sprint planning, daily stand-ups, and retrospectives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Built robust backend functionalities leveraging Spring Boot, including health checks with Actuator for application monitoring.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UI components using React JS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Dealt with the transaction data of the repair/replacement logs entity of the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VertX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</a:t>
            </a:r>
            <a:endParaRPr lang="en-IN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with appropriate test cases for unit testing.</a:t>
            </a:r>
            <a:endParaRPr lang="en-IN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: Spring boot , PostgreSQL </a:t>
            </a:r>
            <a:r>
              <a:rPr lang="en-IN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Java,Swagger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Postman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fontAlgn="base"/>
            <a:r>
              <a:rPr lang="en-US" sz="1400" b="1" dirty="0">
                <a:solidFill>
                  <a:srgbClr val="000000"/>
                </a:solidFill>
              </a:rPr>
              <a:t>Mortgage Process Accelerator - Master Data Management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Developed RESTful APIs and backend functionalities using Spring Boot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Swagger Open API and Java Documentation.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Leveraged my SQL expertise to design and maintain critical queries for the Appraisal Management System, facilitating streamlined property and asset evaluation.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load testing using Apache Bench and JMeter, SQL query management with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Sqlectron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authentication with Key Cloak, and Excel manipulation with Apache POI. Proficient in unit testing with mocking techniques using JUnit &amp; Mockito.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–used : Spring boot ,Java,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database , Spring Boot Actuator, 		Junit/Mockito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0B1BB0-02CA-45D9-A7A7-D68EEDE73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z="1100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100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63D67496-4750-A8DD-E6C0-B4BBCF12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60" y="848280"/>
            <a:ext cx="2665518" cy="34624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defTabSz="585788">
              <a:defRPr/>
            </a:pPr>
            <a:r>
              <a:rPr lang="nl-NL" sz="1200" dirty="0">
                <a:solidFill>
                  <a:srgbClr val="000000"/>
                </a:solidFill>
                <a:latin typeface="Graphik" panose="020B0503030202060203" pitchFamily="34" charset="0"/>
              </a:rPr>
              <a:t>+</a:t>
            </a:r>
            <a:r>
              <a:rPr lang="nl-NL" sz="1050" dirty="0">
                <a:solidFill>
                  <a:srgbClr val="000000"/>
                </a:solidFill>
                <a:latin typeface="Graphik" panose="020B0503030202060203" pitchFamily="34" charset="0"/>
              </a:rPr>
              <a:t>91-9666410798 </a:t>
            </a:r>
          </a:p>
          <a:p>
            <a:pPr defTabSz="585788">
              <a:defRPr/>
            </a:pPr>
            <a:r>
              <a:rPr lang="nl-NL" sz="1050" dirty="0">
                <a:solidFill>
                  <a:srgbClr val="000000"/>
                </a:solidFill>
                <a:latin typeface="Graphik" panose="020B0503030202060203" pitchFamily="34" charset="0"/>
              </a:rPr>
              <a:t>jayakrishna2k.s@gmail.com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6D0400-F6A7-689D-49F1-835868D6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0" y="47247"/>
            <a:ext cx="1354967" cy="12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18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Give details of the certifications CPBA and CUI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140711_ppt_template_ing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00BBEE"/>
      </a:accent2>
      <a:accent3>
        <a:srgbClr val="FF9900"/>
      </a:accent3>
      <a:accent4>
        <a:srgbClr val="002266"/>
      </a:accent4>
      <a:accent5>
        <a:srgbClr val="359B4C"/>
      </a:accent5>
      <a:accent6>
        <a:srgbClr val="FF0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967182472F047A885F4FE09B79C2A" ma:contentTypeVersion="5" ma:contentTypeDescription="Create a new document." ma:contentTypeScope="" ma:versionID="a6ca12f8c48ffbf733161b1d15fcc3e6">
  <xsd:schema xmlns:xsd="http://www.w3.org/2001/XMLSchema" xmlns:xs="http://www.w3.org/2001/XMLSchema" xmlns:p="http://schemas.microsoft.com/office/2006/metadata/properties" xmlns:ns2="a27aeee8-6247-4a94-9e97-392c5af24d51" xmlns:ns3="d501f55a-33d2-482a-bd89-d6e5ab42bb10" targetNamespace="http://schemas.microsoft.com/office/2006/metadata/properties" ma:root="true" ma:fieldsID="95e455b1450553410e2e857154f3d88c" ns2:_="" ns3:_="">
    <xsd:import namespace="a27aeee8-6247-4a94-9e97-392c5af24d51"/>
    <xsd:import namespace="d501f55a-33d2-482a-bd89-d6e5ab42bb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aeee8-6247-4a94-9e97-392c5af24d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f55a-33d2-482a-bd89-d6e5ab42bb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01f55a-33d2-482a-bd89-d6e5ab42bb10">
      <UserInfo>
        <DisplayName>Kishor Oza, Ankit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1244E98-BC63-496F-842B-21F450FA1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477E58-2062-4972-8DCA-9F11609A3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aeee8-6247-4a94-9e97-392c5af24d51"/>
    <ds:schemaRef ds:uri="d501f55a-33d2-482a-bd89-d6e5ab42b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FCC1CF-09B9-42A6-83F9-CFE1D41F253E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501f55a-33d2-482a-bd89-d6e5ab42bb10"/>
    <ds:schemaRef ds:uri="a27aeee8-6247-4a94-9e97-392c5af24d51"/>
  </ds:schemaRefs>
</ds:datastoreItem>
</file>

<file path=docMetadata/LabelInfo.xml><?xml version="1.0" encoding="utf-8"?>
<clbl:labelList xmlns:clbl="http://schemas.microsoft.com/office/2020/mipLabelMetadata">
  <clbl:label id="{980158d7-af8e-4e6e-a80b-382ff4b495f7}" enabled="1" method="Privileged" siteId="{135e8995-7d3b-4466-844b-a0d62ba5f495}" contentBits="0" removed="0"/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353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MT</vt:lpstr>
      <vt:lpstr>Arial,Sans-Serif</vt:lpstr>
      <vt:lpstr>Calibri</vt:lpstr>
      <vt:lpstr>Graphik</vt:lpstr>
      <vt:lpstr>Tahoma</vt:lpstr>
      <vt:lpstr>Times New Roman</vt:lpstr>
      <vt:lpstr>Wingdings</vt:lpstr>
      <vt:lpstr>1_140711_ppt_template_ing</vt:lpstr>
      <vt:lpstr>think-cell Slide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Accenture</dc:creator>
  <cp:lastModifiedBy>Mathai, Anu-CW</cp:lastModifiedBy>
  <cp:revision>22</cp:revision>
  <dcterms:created xsi:type="dcterms:W3CDTF">2017-09-05T09:03:13Z</dcterms:created>
  <dcterms:modified xsi:type="dcterms:W3CDTF">2024-05-31T12:45:35Z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0x010100BB0967182472F047A885F4FE09B79C2A</vt:lpwstr>
  </property>
  <property fmtid="{D5CDD505-2E9C-101B-9397-08002B2CF9AE}" pid="3" name="AuthorIds_UIVersion_3584">
    <vt:lpwstr>6</vt:lpwstr>
  </property>
  <property fmtid="{D5CDD505-2E9C-101B-9397-08002B2CF9AE}" pid="4" name="MSIP_Label_112e00b9-34e2-4b26-a577-af1fd0f9f7ee_Enabled">
    <vt:lpwstr>True</vt:lpwstr>
  </property>
  <property fmtid="{D5CDD505-2E9C-101B-9397-08002B2CF9AE}" pid="5" name="MSIP_Label_112e00b9-34e2-4b26-a577-af1fd0f9f7ee_SiteId">
    <vt:lpwstr>33440fc6-b7c7-412c-bb73-0e70b0198d5a</vt:lpwstr>
  </property>
  <property fmtid="{D5CDD505-2E9C-101B-9397-08002B2CF9AE}" pid="6" name="MSIP_Label_112e00b9-34e2-4b26-a577-af1fd0f9f7ee_Owner">
    <vt:lpwstr>preetish.kamath@atos.net</vt:lpwstr>
  </property>
  <property fmtid="{D5CDD505-2E9C-101B-9397-08002B2CF9AE}" pid="7" name="MSIP_Label_112e00b9-34e2-4b26-a577-af1fd0f9f7ee_SetDate">
    <vt:lpwstr>2020-03-24T04:09:25.6358949Z</vt:lpwstr>
  </property>
  <property fmtid="{D5CDD505-2E9C-101B-9397-08002B2CF9AE}" pid="8" name="MSIP_Label_112e00b9-34e2-4b26-a577-af1fd0f9f7ee_Name">
    <vt:lpwstr>Atos For Internal Use</vt:lpwstr>
  </property>
  <property fmtid="{D5CDD505-2E9C-101B-9397-08002B2CF9AE}" pid="9" name="MSIP_Label_112e00b9-34e2-4b26-a577-af1fd0f9f7ee_Application">
    <vt:lpwstr>Microsoft Azure Information Protection</vt:lpwstr>
  </property>
  <property fmtid="{D5CDD505-2E9C-101B-9397-08002B2CF9AE}" pid="10" name="MSIP_Label_112e00b9-34e2-4b26-a577-af1fd0f9f7ee_ActionId">
    <vt:lpwstr>447fb9aa-15e1-4a5a-bb0f-1a6045fda811</vt:lpwstr>
  </property>
  <property fmtid="{D5CDD505-2E9C-101B-9397-08002B2CF9AE}" pid="11" name="MSIP_Label_112e00b9-34e2-4b26-a577-af1fd0f9f7ee_Extended_MSFT_Method">
    <vt:lpwstr>Automatic</vt:lpwstr>
  </property>
  <property fmtid="{D5CDD505-2E9C-101B-9397-08002B2CF9AE}" pid="12" name="MSIP_Label_e463cba9-5f6c-478d-9329-7b2295e4e8ed_Enabled">
    <vt:lpwstr>True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Owner">
    <vt:lpwstr>preetish.kamath@atos.net</vt:lpwstr>
  </property>
  <property fmtid="{D5CDD505-2E9C-101B-9397-08002B2CF9AE}" pid="15" name="MSIP_Label_e463cba9-5f6c-478d-9329-7b2295e4e8ed_SetDate">
    <vt:lpwstr>2020-03-24T04:09:25.6358949Z</vt:lpwstr>
  </property>
  <property fmtid="{D5CDD505-2E9C-101B-9397-08002B2CF9AE}" pid="16" name="MSIP_Label_e463cba9-5f6c-478d-9329-7b2295e4e8ed_Name">
    <vt:lpwstr>Atos For Internal Use - All Employees</vt:lpwstr>
  </property>
  <property fmtid="{D5CDD505-2E9C-101B-9397-08002B2CF9AE}" pid="17" name="MSIP_Label_e463cba9-5f6c-478d-9329-7b2295e4e8ed_Application">
    <vt:lpwstr>Microsoft Azure Information Protection</vt:lpwstr>
  </property>
  <property fmtid="{D5CDD505-2E9C-101B-9397-08002B2CF9AE}" pid="18" name="MSIP_Label_e463cba9-5f6c-478d-9329-7b2295e4e8ed_ActionId">
    <vt:lpwstr>447fb9aa-15e1-4a5a-bb0f-1a6045fda811</vt:lpwstr>
  </property>
  <property fmtid="{D5CDD505-2E9C-101B-9397-08002B2CF9AE}" pid="19" name="MSIP_Label_e463cba9-5f6c-478d-9329-7b2295e4e8ed_Parent">
    <vt:lpwstr>112e00b9-34e2-4b26-a577-af1fd0f9f7ee</vt:lpwstr>
  </property>
  <property fmtid="{D5CDD505-2E9C-101B-9397-08002B2CF9AE}" pid="20" name="MSIP_Label_e463cba9-5f6c-478d-9329-7b2295e4e8ed_Extended_MSFT_Method">
    <vt:lpwstr>Automatic</vt:lpwstr>
  </property>
</Properties>
</file>