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/>
    <p:restoredTop sz="94645"/>
  </p:normalViewPr>
  <p:slideViewPr>
    <p:cSldViewPr snapToGrid="0" snapToObjects="1">
      <p:cViewPr varScale="1">
        <p:scale>
          <a:sx n="92" d="100"/>
          <a:sy n="92" d="100"/>
        </p:scale>
        <p:origin x="18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9449-10E2-8846-93DE-C890B21526A9}" type="datetimeFigureOut">
              <a:rPr lang="en-US" smtClean="0"/>
              <a:t>8/5/17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FE8-101B-FA45-AEA2-7EA025EB1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9449-10E2-8846-93DE-C890B21526A9}" type="datetimeFigureOut">
              <a:rPr lang="en-US" smtClean="0"/>
              <a:t>8/5/17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FE8-101B-FA45-AEA2-7EA025EB1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9449-10E2-8846-93DE-C890B21526A9}" type="datetimeFigureOut">
              <a:rPr lang="en-US" smtClean="0"/>
              <a:t>8/5/17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FE8-101B-FA45-AEA2-7EA025EB1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9449-10E2-8846-93DE-C890B21526A9}" type="datetimeFigureOut">
              <a:rPr lang="en-US" smtClean="0"/>
              <a:t>8/5/17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FE8-101B-FA45-AEA2-7EA025EB1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8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9449-10E2-8846-93DE-C890B21526A9}" type="datetimeFigureOut">
              <a:rPr lang="en-US" smtClean="0"/>
              <a:t>8/5/17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FE8-101B-FA45-AEA2-7EA025EB1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9449-10E2-8846-93DE-C890B21526A9}" type="datetimeFigureOut">
              <a:rPr lang="en-US" smtClean="0"/>
              <a:t>8/5/17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FE8-101B-FA45-AEA2-7EA025EB1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9449-10E2-8846-93DE-C890B21526A9}" type="datetimeFigureOut">
              <a:rPr lang="en-US" smtClean="0"/>
              <a:t>8/5/17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FE8-101B-FA45-AEA2-7EA025EB1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8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9449-10E2-8846-93DE-C890B21526A9}" type="datetimeFigureOut">
              <a:rPr lang="en-US" smtClean="0"/>
              <a:t>8/5/17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FE8-101B-FA45-AEA2-7EA025EB1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9449-10E2-8846-93DE-C890B21526A9}" type="datetimeFigureOut">
              <a:rPr lang="en-US" smtClean="0"/>
              <a:t>8/5/17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FE8-101B-FA45-AEA2-7EA025EB1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9449-10E2-8846-93DE-C890B21526A9}" type="datetimeFigureOut">
              <a:rPr lang="en-US" smtClean="0"/>
              <a:t>8/5/17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FE8-101B-FA45-AEA2-7EA025EB1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8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9449-10E2-8846-93DE-C890B21526A9}" type="datetimeFigureOut">
              <a:rPr lang="en-US" smtClean="0"/>
              <a:t>8/5/17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7FE8-101B-FA45-AEA2-7EA025EB1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9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F9449-10E2-8846-93DE-C890B21526A9}" type="datetimeFigureOut">
              <a:rPr lang="en-US" smtClean="0"/>
              <a:t>8/5/17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D7FE8-101B-FA45-AEA2-7EA025EB1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1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uciml/mushroom-classification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CitiBike</a:t>
            </a:r>
            <a:r>
              <a:rPr lang="en-US" dirty="0" smtClean="0"/>
              <a:t> Availability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Technical Presentation</a:t>
            </a:r>
          </a:p>
          <a:p>
            <a:r>
              <a:rPr lang="en-US" dirty="0" smtClean="0"/>
              <a:t>Jaya K</a:t>
            </a:r>
          </a:p>
          <a:p>
            <a:r>
              <a:rPr lang="en-US" dirty="0" err="1" smtClean="0"/>
              <a:t>Nazima</a:t>
            </a:r>
            <a:r>
              <a:rPr lang="en-US" dirty="0" smtClean="0"/>
              <a:t> K</a:t>
            </a:r>
          </a:p>
          <a:p>
            <a:r>
              <a:rPr lang="en-US" dirty="0" smtClean="0"/>
              <a:t>Sushil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6624"/>
          </a:xfrm>
        </p:spPr>
        <p:txBody>
          <a:bodyPr/>
          <a:lstStyle/>
          <a:p>
            <a:r>
              <a:rPr lang="en-US" dirty="0" smtClean="0"/>
              <a:t>Whether a bike is available in the  station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Analysis of users who bike most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data set was downloaded </a:t>
            </a:r>
            <a:r>
              <a:rPr lang="en-US" dirty="0" smtClean="0"/>
              <a:t>from (</a:t>
            </a:r>
            <a:r>
              <a:rPr lang="en-US" dirty="0">
                <a:hlinkClick r:id="rId2"/>
              </a:rPr>
              <a:t>https://www.citibikenyc.com/system-data)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 has </a:t>
            </a:r>
            <a:r>
              <a:rPr lang="en-US" sz="2400" dirty="0" smtClean="0"/>
              <a:t>6 million obs. of  15 variables.</a:t>
            </a:r>
            <a:endParaRPr lang="en-US" sz="2400" dirty="0"/>
          </a:p>
          <a:p>
            <a:r>
              <a:rPr lang="en-US" sz="2400" dirty="0" smtClean="0"/>
              <a:t>The data was extracted into in memory table of R.</a:t>
            </a:r>
          </a:p>
          <a:p>
            <a:r>
              <a:rPr lang="en-US" sz="2400" dirty="0" smtClean="0"/>
              <a:t>Used 1.7 million data for analysis</a:t>
            </a:r>
            <a:endParaRPr lang="en-US" sz="2400" dirty="0" smtClean="0"/>
          </a:p>
          <a:p>
            <a:r>
              <a:rPr lang="en-US" sz="2400" dirty="0" smtClean="0"/>
              <a:t>Used </a:t>
            </a:r>
            <a:r>
              <a:rPr lang="en-US" sz="2400" dirty="0" smtClean="0"/>
              <a:t>h2o to build the models.</a:t>
            </a:r>
          </a:p>
          <a:p>
            <a:r>
              <a:rPr lang="en-US" sz="2400" dirty="0" smtClean="0"/>
              <a:t>Split data into 60% training, 20% test and </a:t>
            </a:r>
            <a:r>
              <a:rPr lang="en-US" sz="2400" dirty="0" smtClean="0"/>
              <a:t>20</a:t>
            </a:r>
            <a:r>
              <a:rPr lang="en-US" sz="2400" dirty="0" smtClean="0"/>
              <a:t>% valid data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606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Bike Stations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880" y="1825625"/>
            <a:ext cx="6817672" cy="4351338"/>
          </a:xfrm>
        </p:spPr>
      </p:pic>
      <p:sp>
        <p:nvSpPr>
          <p:cNvPr id="7" name="TextBox 6"/>
          <p:cNvSpPr txBox="1"/>
          <p:nvPr/>
        </p:nvSpPr>
        <p:spPr>
          <a:xfrm>
            <a:off x="935665" y="1977656"/>
            <a:ext cx="2888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bikes were available at the stations locations indicated by blue circles.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0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Forrest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5018" y="1786270"/>
            <a:ext cx="42533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Analyzed trip duration with respect to</a:t>
            </a:r>
          </a:p>
          <a:p>
            <a:endParaRPr lang="en-US" sz="2000" dirty="0" smtClean="0"/>
          </a:p>
          <a:p>
            <a:r>
              <a:rPr lang="en-US" sz="2000" dirty="0" smtClean="0"/>
              <a:t>1. User Type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Customer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Subscriber</a:t>
            </a:r>
          </a:p>
          <a:p>
            <a:endParaRPr lang="en-US" sz="2000" dirty="0" smtClean="0"/>
          </a:p>
          <a:p>
            <a:r>
              <a:rPr lang="en-US" sz="2000" dirty="0" smtClean="0"/>
              <a:t>2. Birth Year</a:t>
            </a:r>
          </a:p>
          <a:p>
            <a:endParaRPr lang="en-US" sz="2000" dirty="0"/>
          </a:p>
          <a:p>
            <a:r>
              <a:rPr lang="en-US" sz="2000" dirty="0" smtClean="0"/>
              <a:t>3. Gender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Male (1)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Female (2)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64" y="1437698"/>
            <a:ext cx="6101722" cy="4478193"/>
          </a:xfrm>
        </p:spPr>
      </p:pic>
    </p:spTree>
    <p:extLst>
      <p:ext uri="{BB962C8B-B14F-4D97-AF65-F5344CB8AC3E}">
        <p14:creationId xmlns:p14="http://schemas.microsoft.com/office/powerpoint/2010/main" val="115823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bikes most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5" y="1995054"/>
            <a:ext cx="8091054" cy="4675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810387"/>
            <a:ext cx="25561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Subscriber (annual members)</a:t>
            </a:r>
          </a:p>
          <a:p>
            <a:r>
              <a:rPr lang="en-US" dirty="0" smtClean="0"/>
              <a:t>seem to be bike more than</a:t>
            </a:r>
          </a:p>
          <a:p>
            <a:r>
              <a:rPr lang="en-US" dirty="0" smtClean="0"/>
              <a:t>Customers (having 24 </a:t>
            </a:r>
            <a:r>
              <a:rPr lang="en-US" dirty="0" err="1" smtClean="0"/>
              <a:t>hr</a:t>
            </a:r>
            <a:r>
              <a:rPr lang="en-US" dirty="0" smtClean="0"/>
              <a:t> or 7 day pass)</a:t>
            </a:r>
          </a:p>
          <a:p>
            <a:endParaRPr lang="en-US" dirty="0"/>
          </a:p>
          <a:p>
            <a:r>
              <a:rPr lang="en-US" dirty="0" smtClean="0"/>
              <a:t>We have people 50+ years biking regularly</a:t>
            </a:r>
          </a:p>
        </p:txBody>
      </p:sp>
    </p:spTree>
    <p:extLst>
      <p:ext uri="{BB962C8B-B14F-4D97-AF65-F5344CB8AC3E}">
        <p14:creationId xmlns:p14="http://schemas.microsoft.com/office/powerpoint/2010/main" val="19752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60527" cy="3785466"/>
          </a:xfrm>
        </p:spPr>
        <p:txBody>
          <a:bodyPr>
            <a:normAutofit/>
          </a:bodyPr>
          <a:lstStyle/>
          <a:p>
            <a:r>
              <a:rPr lang="en-US" dirty="0" smtClean="0"/>
              <a:t>Most users seem to bike for regular activities.</a:t>
            </a:r>
          </a:p>
          <a:p>
            <a:endParaRPr lang="en-US" dirty="0"/>
          </a:p>
          <a:p>
            <a:r>
              <a:rPr lang="en-US" dirty="0" smtClean="0"/>
              <a:t>They seem to live in NY as they don</a:t>
            </a:r>
            <a:r>
              <a:rPr lang="mr-IN" dirty="0" smtClean="0"/>
              <a:t>’</a:t>
            </a:r>
            <a:r>
              <a:rPr lang="en-US" dirty="0" smtClean="0"/>
              <a:t>t bike too much.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of the customers seem to have biked 130 hrs. They could be the tourists.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193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CitiBike Availability</vt:lpstr>
      <vt:lpstr>Problem Statement</vt:lpstr>
      <vt:lpstr>Exploration of the data</vt:lpstr>
      <vt:lpstr>Bike Stations</vt:lpstr>
      <vt:lpstr>Random Forrest</vt:lpstr>
      <vt:lpstr>Who bikes most ?</vt:lpstr>
      <vt:lpstr>Conclusion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Classification </dc:title>
  <dc:creator>Kuppuswamy, Jaya</dc:creator>
  <cp:lastModifiedBy>Kuppuswamy, Jaya</cp:lastModifiedBy>
  <cp:revision>24</cp:revision>
  <dcterms:created xsi:type="dcterms:W3CDTF">2017-07-15T19:59:17Z</dcterms:created>
  <dcterms:modified xsi:type="dcterms:W3CDTF">2017-08-06T03:29:05Z</dcterms:modified>
</cp:coreProperties>
</file>