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AEDA-7412-424E-8CA7-42578E3191D6}" v="1998" dt="2023-10-08T12:03:30.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60"/>
  </p:normalViewPr>
  <p:slideViewPr>
    <p:cSldViewPr snapToGrid="0">
      <p:cViewPr varScale="1">
        <p:scale>
          <a:sx n="62" d="100"/>
          <a:sy n="62" d="100"/>
        </p:scale>
        <p:origin x="7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karanam" userId="7b48b4c860dd1b4e" providerId="LiveId" clId="{4DA8AEDA-7412-424E-8CA7-42578E3191D6}"/>
    <pc:docChg chg="undo custSel addSld delSld modSld sldOrd">
      <pc:chgData name="jaya karanam" userId="7b48b4c860dd1b4e" providerId="LiveId" clId="{4DA8AEDA-7412-424E-8CA7-42578E3191D6}" dt="2023-10-08T12:03:30.486" v="2693" actId="20577"/>
      <pc:docMkLst>
        <pc:docMk/>
      </pc:docMkLst>
      <pc:sldChg chg="addSp delSp modSp mod setBg setFolMasterObjs">
        <pc:chgData name="jaya karanam" userId="7b48b4c860dd1b4e" providerId="LiveId" clId="{4DA8AEDA-7412-424E-8CA7-42578E3191D6}" dt="2023-10-08T11:23:54.622" v="2181" actId="1038"/>
        <pc:sldMkLst>
          <pc:docMk/>
          <pc:sldMk cId="2226868235" sldId="256"/>
        </pc:sldMkLst>
        <pc:spChg chg="mod">
          <ac:chgData name="jaya karanam" userId="7b48b4c860dd1b4e" providerId="LiveId" clId="{4DA8AEDA-7412-424E-8CA7-42578E3191D6}" dt="2023-10-08T11:23:22.221" v="2137" actId="1076"/>
          <ac:spMkLst>
            <pc:docMk/>
            <pc:sldMk cId="2226868235" sldId="256"/>
            <ac:spMk id="2" creationId="{3CF583DA-112A-11EC-E483-3A4C5D1E5DF7}"/>
          </ac:spMkLst>
        </pc:spChg>
        <pc:spChg chg="mod">
          <ac:chgData name="jaya karanam" userId="7b48b4c860dd1b4e" providerId="LiveId" clId="{4DA8AEDA-7412-424E-8CA7-42578E3191D6}" dt="2023-10-08T11:23:21.390" v="2136" actId="1076"/>
          <ac:spMkLst>
            <pc:docMk/>
            <pc:sldMk cId="2226868235" sldId="256"/>
            <ac:spMk id="3" creationId="{4FD32E1F-26ED-8FF2-68B1-37919B7B826F}"/>
          </ac:spMkLst>
        </pc:spChg>
        <pc:spChg chg="add del mod">
          <ac:chgData name="jaya karanam" userId="7b48b4c860dd1b4e" providerId="LiveId" clId="{4DA8AEDA-7412-424E-8CA7-42578E3191D6}" dt="2023-10-08T11:23:54.622" v="2181" actId="1038"/>
          <ac:spMkLst>
            <pc:docMk/>
            <pc:sldMk cId="2226868235" sldId="256"/>
            <ac:spMk id="4" creationId="{2A90FBD8-57B1-2C5F-C684-82E99DA621B0}"/>
          </ac:spMkLst>
        </pc:spChg>
        <pc:spChg chg="add del mod">
          <ac:chgData name="jaya karanam" userId="7b48b4c860dd1b4e" providerId="LiveId" clId="{4DA8AEDA-7412-424E-8CA7-42578E3191D6}" dt="2023-10-08T11:23:13.644" v="2129"/>
          <ac:spMkLst>
            <pc:docMk/>
            <pc:sldMk cId="2226868235" sldId="256"/>
            <ac:spMk id="6" creationId="{A7E53F63-0715-89F3-75A0-392617DE18A1}"/>
          </ac:spMkLst>
        </pc:spChg>
        <pc:spChg chg="add del mod">
          <ac:chgData name="jaya karanam" userId="7b48b4c860dd1b4e" providerId="LiveId" clId="{4DA8AEDA-7412-424E-8CA7-42578E3191D6}" dt="2023-10-08T11:23:20.621" v="2134"/>
          <ac:spMkLst>
            <pc:docMk/>
            <pc:sldMk cId="2226868235" sldId="256"/>
            <ac:spMk id="7" creationId="{06294810-F526-4857-F696-C733BFA08C75}"/>
          </ac:spMkLst>
        </pc:spChg>
        <pc:spChg chg="add del">
          <ac:chgData name="jaya karanam" userId="7b48b4c860dd1b4e" providerId="LiveId" clId="{4DA8AEDA-7412-424E-8CA7-42578E3191D6}" dt="2023-10-08T11:23:14.185" v="2130" actId="26606"/>
          <ac:spMkLst>
            <pc:docMk/>
            <pc:sldMk cId="2226868235" sldId="256"/>
            <ac:spMk id="9" creationId="{9AA72BD9-2C5A-4EDC-931F-5AA08EACA0F3}"/>
          </ac:spMkLst>
        </pc:spChg>
        <pc:spChg chg="add del">
          <ac:chgData name="jaya karanam" userId="7b48b4c860dd1b4e" providerId="LiveId" clId="{4DA8AEDA-7412-424E-8CA7-42578E3191D6}" dt="2023-10-08T11:23:14.185" v="2130" actId="26606"/>
          <ac:spMkLst>
            <pc:docMk/>
            <pc:sldMk cId="2226868235" sldId="256"/>
            <ac:spMk id="11" creationId="{DD3981AC-7B61-4947-BCF3-F7AA7FA385B9}"/>
          </ac:spMkLst>
        </pc:spChg>
        <pc:spChg chg="add del">
          <ac:chgData name="jaya karanam" userId="7b48b4c860dd1b4e" providerId="LiveId" clId="{4DA8AEDA-7412-424E-8CA7-42578E3191D6}" dt="2023-10-08T11:23:14.185" v="2130" actId="26606"/>
          <ac:spMkLst>
            <pc:docMk/>
            <pc:sldMk cId="2226868235" sldId="256"/>
            <ac:spMk id="13" creationId="{55D4142C-5077-457F-A6AD-3FECFDB39685}"/>
          </ac:spMkLst>
        </pc:spChg>
        <pc:spChg chg="add del">
          <ac:chgData name="jaya karanam" userId="7b48b4c860dd1b4e" providerId="LiveId" clId="{4DA8AEDA-7412-424E-8CA7-42578E3191D6}" dt="2023-10-08T11:23:14.185" v="2130" actId="26606"/>
          <ac:spMkLst>
            <pc:docMk/>
            <pc:sldMk cId="2226868235" sldId="256"/>
            <ac:spMk id="15" creationId="{7A5F0580-5EE9-419F-96EE-B6529EF6E7D0}"/>
          </ac:spMkLst>
        </pc:spChg>
        <pc:spChg chg="add del">
          <ac:chgData name="jaya karanam" userId="7b48b4c860dd1b4e" providerId="LiveId" clId="{4DA8AEDA-7412-424E-8CA7-42578E3191D6}" dt="2023-10-08T11:13:23.148" v="2015" actId="26606"/>
          <ac:spMkLst>
            <pc:docMk/>
            <pc:sldMk cId="2226868235" sldId="256"/>
            <ac:spMk id="17" creationId="{BA79A7CF-01AF-4178-9369-94E0C90EB046}"/>
          </ac:spMkLst>
        </pc:spChg>
        <pc:spChg chg="add del">
          <ac:chgData name="jaya karanam" userId="7b48b4c860dd1b4e" providerId="LiveId" clId="{4DA8AEDA-7412-424E-8CA7-42578E3191D6}" dt="2023-10-08T11:13:23.148" v="2015" actId="26606"/>
          <ac:spMkLst>
            <pc:docMk/>
            <pc:sldMk cId="2226868235" sldId="256"/>
            <ac:spMk id="18" creationId="{99413ED5-9ED4-4772-BCE4-2BCAE6B12E35}"/>
          </ac:spMkLst>
        </pc:spChg>
        <pc:spChg chg="add del">
          <ac:chgData name="jaya karanam" userId="7b48b4c860dd1b4e" providerId="LiveId" clId="{4DA8AEDA-7412-424E-8CA7-42578E3191D6}" dt="2023-10-08T11:13:23.148" v="2015" actId="26606"/>
          <ac:spMkLst>
            <pc:docMk/>
            <pc:sldMk cId="2226868235" sldId="256"/>
            <ac:spMk id="19" creationId="{04357C93-F0CB-4A1C-8F77-4E9063789819}"/>
          </ac:spMkLst>
        </pc:spChg>
        <pc:spChg chg="add del">
          <ac:chgData name="jaya karanam" userId="7b48b4c860dd1b4e" providerId="LiveId" clId="{4DA8AEDA-7412-424E-8CA7-42578E3191D6}" dt="2023-10-08T09:47:38.495" v="35" actId="26606"/>
          <ac:spMkLst>
            <pc:docMk/>
            <pc:sldMk cId="2226868235" sldId="256"/>
            <ac:spMk id="20" creationId="{9203DE33-2CD4-4CA8-9AF3-37C3B65133B0}"/>
          </ac:spMkLst>
        </pc:spChg>
        <pc:spChg chg="add del">
          <ac:chgData name="jaya karanam" userId="7b48b4c860dd1b4e" providerId="LiveId" clId="{4DA8AEDA-7412-424E-8CA7-42578E3191D6}" dt="2023-10-08T11:13:23.148" v="2015" actId="26606"/>
          <ac:spMkLst>
            <pc:docMk/>
            <pc:sldMk cId="2226868235" sldId="256"/>
            <ac:spMk id="21" creationId="{90F533E9-6690-41A8-A372-4C6C622D028D}"/>
          </ac:spMkLst>
        </pc:spChg>
        <pc:spChg chg="add del">
          <ac:chgData name="jaya karanam" userId="7b48b4c860dd1b4e" providerId="LiveId" clId="{4DA8AEDA-7412-424E-8CA7-42578E3191D6}" dt="2023-10-08T09:47:38.495" v="35" actId="26606"/>
          <ac:spMkLst>
            <pc:docMk/>
            <pc:sldMk cId="2226868235" sldId="256"/>
            <ac:spMk id="22" creationId="{0AF57B88-1D4C-41FA-A761-EC1DD10C35CB}"/>
          </ac:spMkLst>
        </pc:spChg>
        <pc:spChg chg="add del">
          <ac:chgData name="jaya karanam" userId="7b48b4c860dd1b4e" providerId="LiveId" clId="{4DA8AEDA-7412-424E-8CA7-42578E3191D6}" dt="2023-10-08T11:23:14.185" v="2130" actId="26606"/>
          <ac:spMkLst>
            <pc:docMk/>
            <pc:sldMk cId="2226868235" sldId="256"/>
            <ac:spMk id="23" creationId="{92468898-5A6E-4D55-85EC-308E785EE06C}"/>
          </ac:spMkLst>
        </pc:spChg>
        <pc:spChg chg="add del">
          <ac:chgData name="jaya karanam" userId="7b48b4c860dd1b4e" providerId="LiveId" clId="{4DA8AEDA-7412-424E-8CA7-42578E3191D6}" dt="2023-10-08T09:47:38.495" v="35" actId="26606"/>
          <ac:spMkLst>
            <pc:docMk/>
            <pc:sldMk cId="2226868235" sldId="256"/>
            <ac:spMk id="24" creationId="{D2548F45-5164-4ABB-8212-7F293FDED8D4}"/>
          </ac:spMkLst>
        </pc:spChg>
        <pc:spChg chg="add del">
          <ac:chgData name="jaya karanam" userId="7b48b4c860dd1b4e" providerId="LiveId" clId="{4DA8AEDA-7412-424E-8CA7-42578E3191D6}" dt="2023-10-08T11:23:14.185" v="2130" actId="26606"/>
          <ac:spMkLst>
            <pc:docMk/>
            <pc:sldMk cId="2226868235" sldId="256"/>
            <ac:spMk id="25" creationId="{3E23A947-2D45-4208-AE2B-64948C87A3EB}"/>
          </ac:spMkLst>
        </pc:spChg>
        <pc:spChg chg="add del">
          <ac:chgData name="jaya karanam" userId="7b48b4c860dd1b4e" providerId="LiveId" clId="{4DA8AEDA-7412-424E-8CA7-42578E3191D6}" dt="2023-10-08T09:47:38.495" v="35" actId="26606"/>
          <ac:spMkLst>
            <pc:docMk/>
            <pc:sldMk cId="2226868235" sldId="256"/>
            <ac:spMk id="26" creationId="{5E81CCFB-7BEF-4186-86FB-D09450B4D02D}"/>
          </ac:spMkLst>
        </pc:spChg>
        <pc:spChg chg="add del">
          <ac:chgData name="jaya karanam" userId="7b48b4c860dd1b4e" providerId="LiveId" clId="{4DA8AEDA-7412-424E-8CA7-42578E3191D6}" dt="2023-10-08T11:23:14.185" v="2130" actId="26606"/>
          <ac:spMkLst>
            <pc:docMk/>
            <pc:sldMk cId="2226868235" sldId="256"/>
            <ac:spMk id="27" creationId="{E5BBB0F9-6A59-4D02-A9C7-A2D6516684CE}"/>
          </ac:spMkLst>
        </pc:spChg>
        <pc:spChg chg="add del">
          <ac:chgData name="jaya karanam" userId="7b48b4c860dd1b4e" providerId="LiveId" clId="{4DA8AEDA-7412-424E-8CA7-42578E3191D6}" dt="2023-10-08T09:47:47.412" v="37" actId="26606"/>
          <ac:spMkLst>
            <pc:docMk/>
            <pc:sldMk cId="2226868235" sldId="256"/>
            <ac:spMk id="28" creationId="{362810D9-2C5A-477D-949C-C191895477F3}"/>
          </ac:spMkLst>
        </pc:spChg>
        <pc:spChg chg="add del">
          <ac:chgData name="jaya karanam" userId="7b48b4c860dd1b4e" providerId="LiveId" clId="{4DA8AEDA-7412-424E-8CA7-42578E3191D6}" dt="2023-10-08T09:47:47.412" v="37" actId="26606"/>
          <ac:spMkLst>
            <pc:docMk/>
            <pc:sldMk cId="2226868235" sldId="256"/>
            <ac:spMk id="29" creationId="{081E4A58-353D-44AE-B2FC-2A74E2E400F7}"/>
          </ac:spMkLst>
        </pc:spChg>
        <pc:picChg chg="add mod ord">
          <ac:chgData name="jaya karanam" userId="7b48b4c860dd1b4e" providerId="LiveId" clId="{4DA8AEDA-7412-424E-8CA7-42578E3191D6}" dt="2023-10-08T11:23:14.185" v="2130" actId="26606"/>
          <ac:picMkLst>
            <pc:docMk/>
            <pc:sldMk cId="2226868235" sldId="256"/>
            <ac:picMk id="5" creationId="{6E96B831-8540-0F76-C1BD-79E39C5EF818}"/>
          </ac:picMkLst>
        </pc:picChg>
      </pc:sldChg>
      <pc:sldChg chg="addSp delSp modSp mod ord">
        <pc:chgData name="jaya karanam" userId="7b48b4c860dd1b4e" providerId="LiveId" clId="{4DA8AEDA-7412-424E-8CA7-42578E3191D6}" dt="2023-10-08T11:24:16.951" v="2186" actId="1076"/>
        <pc:sldMkLst>
          <pc:docMk/>
          <pc:sldMk cId="3530709416" sldId="257"/>
        </pc:sldMkLst>
        <pc:spChg chg="add del mod">
          <ac:chgData name="jaya karanam" userId="7b48b4c860dd1b4e" providerId="LiveId" clId="{4DA8AEDA-7412-424E-8CA7-42578E3191D6}" dt="2023-10-08T11:24:04.612" v="2182" actId="478"/>
          <ac:spMkLst>
            <pc:docMk/>
            <pc:sldMk cId="3530709416" sldId="257"/>
            <ac:spMk id="2" creationId="{6F5495E3-3F18-3044-F172-29D0EAF990D6}"/>
          </ac:spMkLst>
        </pc:spChg>
        <pc:spChg chg="add mod">
          <ac:chgData name="jaya karanam" userId="7b48b4c860dd1b4e" providerId="LiveId" clId="{4DA8AEDA-7412-424E-8CA7-42578E3191D6}" dt="2023-10-08T11:24:16.951" v="2186" actId="1076"/>
          <ac:spMkLst>
            <pc:docMk/>
            <pc:sldMk cId="3530709416" sldId="257"/>
            <ac:spMk id="3" creationId="{82F8B755-5084-263A-5CD0-8E31A056870E}"/>
          </ac:spMkLst>
        </pc:spChg>
        <pc:spChg chg="mod">
          <ac:chgData name="jaya karanam" userId="7b48b4c860dd1b4e" providerId="LiveId" clId="{4DA8AEDA-7412-424E-8CA7-42578E3191D6}" dt="2023-10-08T11:24:13.438" v="2185" actId="1076"/>
          <ac:spMkLst>
            <pc:docMk/>
            <pc:sldMk cId="3530709416" sldId="257"/>
            <ac:spMk id="18" creationId="{FF2F10A4-9F13-D58B-3FE4-E34B3D4AEF51}"/>
          </ac:spMkLst>
        </pc:spChg>
        <pc:graphicFrameChg chg="add del mod">
          <ac:chgData name="jaya karanam" userId="7b48b4c860dd1b4e" providerId="LiveId" clId="{4DA8AEDA-7412-424E-8CA7-42578E3191D6}" dt="2023-10-08T11:18:32.945" v="2020" actId="478"/>
          <ac:graphicFrameMkLst>
            <pc:docMk/>
            <pc:sldMk cId="3530709416" sldId="257"/>
            <ac:graphicFrameMk id="30" creationId="{3F8BA261-AFE8-2CF1-9C72-97CB267DD778}"/>
          </ac:graphicFrameMkLst>
        </pc:graphicFrameChg>
        <pc:picChg chg="mod modCrop">
          <ac:chgData name="jaya karanam" userId="7b48b4c860dd1b4e" providerId="LiveId" clId="{4DA8AEDA-7412-424E-8CA7-42578E3191D6}" dt="2023-10-08T10:38:22.470" v="1430" actId="732"/>
          <ac:picMkLst>
            <pc:docMk/>
            <pc:sldMk cId="3530709416" sldId="257"/>
            <ac:picMk id="29" creationId="{5E2CD171-5B9D-AB74-7C78-0DE19B46BED5}"/>
          </ac:picMkLst>
        </pc:picChg>
      </pc:sldChg>
      <pc:sldChg chg="new del">
        <pc:chgData name="jaya karanam" userId="7b48b4c860dd1b4e" providerId="LiveId" clId="{4DA8AEDA-7412-424E-8CA7-42578E3191D6}" dt="2023-10-08T11:12:51.690" v="2008" actId="47"/>
        <pc:sldMkLst>
          <pc:docMk/>
          <pc:sldMk cId="1648354410" sldId="258"/>
        </pc:sldMkLst>
      </pc:sldChg>
      <pc:sldChg chg="addSp delSp modSp add mod">
        <pc:chgData name="jaya karanam" userId="7b48b4c860dd1b4e" providerId="LiveId" clId="{4DA8AEDA-7412-424E-8CA7-42578E3191D6}" dt="2023-10-08T11:24:37.047" v="2190" actId="478"/>
        <pc:sldMkLst>
          <pc:docMk/>
          <pc:sldMk cId="1363292519" sldId="259"/>
        </pc:sldMkLst>
        <pc:spChg chg="add del mod">
          <ac:chgData name="jaya karanam" userId="7b48b4c860dd1b4e" providerId="LiveId" clId="{4DA8AEDA-7412-424E-8CA7-42578E3191D6}" dt="2023-10-08T11:24:37.047" v="2190" actId="478"/>
          <ac:spMkLst>
            <pc:docMk/>
            <pc:sldMk cId="1363292519" sldId="259"/>
            <ac:spMk id="2" creationId="{B6502512-AA8A-EF89-D4EE-24E0207A4C8C}"/>
          </ac:spMkLst>
        </pc:spChg>
        <pc:spChg chg="add mod">
          <ac:chgData name="jaya karanam" userId="7b48b4c860dd1b4e" providerId="LiveId" clId="{4DA8AEDA-7412-424E-8CA7-42578E3191D6}" dt="2023-10-08T11:24:25.491" v="2187"/>
          <ac:spMkLst>
            <pc:docMk/>
            <pc:sldMk cId="1363292519" sldId="259"/>
            <ac:spMk id="4" creationId="{8309F9EC-C5FE-EFD6-7CFC-E3BD09E1CBEA}"/>
          </ac:spMkLst>
        </pc:spChg>
        <pc:spChg chg="mod">
          <ac:chgData name="jaya karanam" userId="7b48b4c860dd1b4e" providerId="LiveId" clId="{4DA8AEDA-7412-424E-8CA7-42578E3191D6}" dt="2023-10-08T10:54:26.086" v="1810" actId="404"/>
          <ac:spMkLst>
            <pc:docMk/>
            <pc:sldMk cId="1363292519" sldId="259"/>
            <ac:spMk id="18" creationId="{FF2F10A4-9F13-D58B-3FE4-E34B3D4AEF51}"/>
          </ac:spMkLst>
        </pc:spChg>
        <pc:picChg chg="add mod modCrop">
          <ac:chgData name="jaya karanam" userId="7b48b4c860dd1b4e" providerId="LiveId" clId="{4DA8AEDA-7412-424E-8CA7-42578E3191D6}" dt="2023-10-08T10:53:42.346" v="1798" actId="732"/>
          <ac:picMkLst>
            <pc:docMk/>
            <pc:sldMk cId="1363292519" sldId="259"/>
            <ac:picMk id="3" creationId="{D72CABCF-7D0B-CA5A-9C21-6F3B42CEA4BF}"/>
          </ac:picMkLst>
        </pc:picChg>
        <pc:picChg chg="del">
          <ac:chgData name="jaya karanam" userId="7b48b4c860dd1b4e" providerId="LiveId" clId="{4DA8AEDA-7412-424E-8CA7-42578E3191D6}" dt="2023-10-08T09:49:56.770" v="40" actId="478"/>
          <ac:picMkLst>
            <pc:docMk/>
            <pc:sldMk cId="1363292519" sldId="259"/>
            <ac:picMk id="29" creationId="{5E2CD171-5B9D-AB74-7C78-0DE19B46BED5}"/>
          </ac:picMkLst>
        </pc:picChg>
      </pc:sldChg>
      <pc:sldChg chg="addSp delSp modSp add mod">
        <pc:chgData name="jaya karanam" userId="7b48b4c860dd1b4e" providerId="LiveId" clId="{4DA8AEDA-7412-424E-8CA7-42578E3191D6}" dt="2023-10-08T12:03:30.486" v="2693" actId="20577"/>
        <pc:sldMkLst>
          <pc:docMk/>
          <pc:sldMk cId="3826505505" sldId="260"/>
        </pc:sldMkLst>
        <pc:spChg chg="add del mod">
          <ac:chgData name="jaya karanam" userId="7b48b4c860dd1b4e" providerId="LiveId" clId="{4DA8AEDA-7412-424E-8CA7-42578E3191D6}" dt="2023-10-08T11:24:34.096" v="2189" actId="478"/>
          <ac:spMkLst>
            <pc:docMk/>
            <pc:sldMk cId="3826505505" sldId="260"/>
            <ac:spMk id="2" creationId="{345995D8-7938-3306-B87F-C818835CD5B9}"/>
          </ac:spMkLst>
        </pc:spChg>
        <pc:spChg chg="add mod">
          <ac:chgData name="jaya karanam" userId="7b48b4c860dd1b4e" providerId="LiveId" clId="{4DA8AEDA-7412-424E-8CA7-42578E3191D6}" dt="2023-10-08T11:24:28.287" v="2188"/>
          <ac:spMkLst>
            <pc:docMk/>
            <pc:sldMk cId="3826505505" sldId="260"/>
            <ac:spMk id="3" creationId="{928B368A-2D32-EE22-1FC9-3D0A4C07A833}"/>
          </ac:spMkLst>
        </pc:spChg>
        <pc:spChg chg="mod ord">
          <ac:chgData name="jaya karanam" userId="7b48b4c860dd1b4e" providerId="LiveId" clId="{4DA8AEDA-7412-424E-8CA7-42578E3191D6}" dt="2023-10-08T12:03:30.486" v="2693" actId="20577"/>
          <ac:spMkLst>
            <pc:docMk/>
            <pc:sldMk cId="3826505505" sldId="260"/>
            <ac:spMk id="18" creationId="{FF2F10A4-9F13-D58B-3FE4-E34B3D4AEF51}"/>
          </ac:spMkLst>
        </pc:spChg>
        <pc:spChg chg="add del">
          <ac:chgData name="jaya karanam" userId="7b48b4c860dd1b4e" providerId="LiveId" clId="{4DA8AEDA-7412-424E-8CA7-42578E3191D6}" dt="2023-10-08T10:12:58.256" v="1017" actId="26606"/>
          <ac:spMkLst>
            <pc:docMk/>
            <pc:sldMk cId="3826505505" sldId="260"/>
            <ac:spMk id="32" creationId="{A8384FB5-9ADC-4DDC-881B-597D56F5B15D}"/>
          </ac:spMkLst>
        </pc:spChg>
        <pc:spChg chg="add del">
          <ac:chgData name="jaya karanam" userId="7b48b4c860dd1b4e" providerId="LiveId" clId="{4DA8AEDA-7412-424E-8CA7-42578E3191D6}" dt="2023-10-08T10:12:58.256" v="1017" actId="26606"/>
          <ac:spMkLst>
            <pc:docMk/>
            <pc:sldMk cId="3826505505" sldId="260"/>
            <ac:spMk id="34" creationId="{91E5A9A7-95C6-4F4F-B00E-C82E07FE62EF}"/>
          </ac:spMkLst>
        </pc:spChg>
        <pc:spChg chg="add del">
          <ac:chgData name="jaya karanam" userId="7b48b4c860dd1b4e" providerId="LiveId" clId="{4DA8AEDA-7412-424E-8CA7-42578E3191D6}" dt="2023-10-08T10:12:58.256" v="1017" actId="26606"/>
          <ac:spMkLst>
            <pc:docMk/>
            <pc:sldMk cId="3826505505" sldId="260"/>
            <ac:spMk id="36" creationId="{D07DD2DE-F619-49DD-B5E7-03A290FF4ED1}"/>
          </ac:spMkLst>
        </pc:spChg>
        <pc:spChg chg="add del">
          <ac:chgData name="jaya karanam" userId="7b48b4c860dd1b4e" providerId="LiveId" clId="{4DA8AEDA-7412-424E-8CA7-42578E3191D6}" dt="2023-10-08T10:12:58.256" v="1017" actId="26606"/>
          <ac:spMkLst>
            <pc:docMk/>
            <pc:sldMk cId="3826505505" sldId="260"/>
            <ac:spMk id="38" creationId="{85149191-5F60-4A28-AAFF-039F96B0F3EC}"/>
          </ac:spMkLst>
        </pc:spChg>
        <pc:spChg chg="add del">
          <ac:chgData name="jaya karanam" userId="7b48b4c860dd1b4e" providerId="LiveId" clId="{4DA8AEDA-7412-424E-8CA7-42578E3191D6}" dt="2023-10-08T10:12:58.256" v="1017" actId="26606"/>
          <ac:spMkLst>
            <pc:docMk/>
            <pc:sldMk cId="3826505505" sldId="260"/>
            <ac:spMk id="40" creationId="{F8260ED5-17F7-4158-B241-D51DD4CF1B7E}"/>
          </ac:spMkLst>
        </pc:spChg>
        <pc:spChg chg="add del">
          <ac:chgData name="jaya karanam" userId="7b48b4c860dd1b4e" providerId="LiveId" clId="{4DA8AEDA-7412-424E-8CA7-42578E3191D6}" dt="2023-10-08T10:12:58.240" v="1016" actId="26606"/>
          <ac:spMkLst>
            <pc:docMk/>
            <pc:sldMk cId="3826505505" sldId="260"/>
            <ac:spMk id="42" creationId="{8C886788-700E-4D20-9F80-E0E96837A203}"/>
          </ac:spMkLst>
        </pc:spChg>
        <pc:spChg chg="add del">
          <ac:chgData name="jaya karanam" userId="7b48b4c860dd1b4e" providerId="LiveId" clId="{4DA8AEDA-7412-424E-8CA7-42578E3191D6}" dt="2023-10-08T10:12:58.240" v="1016" actId="26606"/>
          <ac:spMkLst>
            <pc:docMk/>
            <pc:sldMk cId="3826505505" sldId="260"/>
            <ac:spMk id="43" creationId="{1850674C-4E08-4C62-A3E2-6337FE4F7D86}"/>
          </ac:spMkLst>
        </pc:spChg>
        <pc:spChg chg="add del">
          <ac:chgData name="jaya karanam" userId="7b48b4c860dd1b4e" providerId="LiveId" clId="{4DA8AEDA-7412-424E-8CA7-42578E3191D6}" dt="2023-10-08T10:12:58.240" v="1016" actId="26606"/>
          <ac:spMkLst>
            <pc:docMk/>
            <pc:sldMk cId="3826505505" sldId="260"/>
            <ac:spMk id="44" creationId="{BCE4FF05-2B0C-4C97-A9B4-E163085A90E1}"/>
          </ac:spMkLst>
        </pc:spChg>
        <pc:spChg chg="add del">
          <ac:chgData name="jaya karanam" userId="7b48b4c860dd1b4e" providerId="LiveId" clId="{4DA8AEDA-7412-424E-8CA7-42578E3191D6}" dt="2023-10-08T10:12:58.240" v="1016" actId="26606"/>
          <ac:spMkLst>
            <pc:docMk/>
            <pc:sldMk cId="3826505505" sldId="260"/>
            <ac:spMk id="46" creationId="{529C2A7A-A6B6-4A56-B11C-8E967D88A60D}"/>
          </ac:spMkLst>
        </pc:spChg>
        <pc:spChg chg="add del">
          <ac:chgData name="jaya karanam" userId="7b48b4c860dd1b4e" providerId="LiveId" clId="{4DA8AEDA-7412-424E-8CA7-42578E3191D6}" dt="2023-10-08T10:11:42.434" v="1004" actId="26606"/>
          <ac:spMkLst>
            <pc:docMk/>
            <pc:sldMk cId="3826505505" sldId="260"/>
            <ac:spMk id="47" creationId="{890DEF05-784E-4B61-89E4-04C4ECF4E5A0}"/>
          </ac:spMkLst>
        </pc:spChg>
        <pc:spChg chg="add del">
          <ac:chgData name="jaya karanam" userId="7b48b4c860dd1b4e" providerId="LiveId" clId="{4DA8AEDA-7412-424E-8CA7-42578E3191D6}" dt="2023-10-08T10:11:42.434" v="1004" actId="26606"/>
          <ac:spMkLst>
            <pc:docMk/>
            <pc:sldMk cId="3826505505" sldId="260"/>
            <ac:spMk id="48" creationId="{27BDFED6-6E33-4606-AFE2-886ADB1C018E}"/>
          </ac:spMkLst>
        </pc:spChg>
        <pc:spChg chg="add del">
          <ac:chgData name="jaya karanam" userId="7b48b4c860dd1b4e" providerId="LiveId" clId="{4DA8AEDA-7412-424E-8CA7-42578E3191D6}" dt="2023-10-08T10:12:58.240" v="1016" actId="26606"/>
          <ac:spMkLst>
            <pc:docMk/>
            <pc:sldMk cId="3826505505" sldId="260"/>
            <ac:spMk id="50" creationId="{FDBD7205-E536-4134-8768-AC3E1A3C5E59}"/>
          </ac:spMkLst>
        </pc:spChg>
        <pc:spChg chg="add del">
          <ac:chgData name="jaya karanam" userId="7b48b4c860dd1b4e" providerId="LiveId" clId="{4DA8AEDA-7412-424E-8CA7-42578E3191D6}" dt="2023-10-08T10:11:43.808" v="1007" actId="26606"/>
          <ac:spMkLst>
            <pc:docMk/>
            <pc:sldMk cId="3826505505" sldId="260"/>
            <ac:spMk id="51" creationId="{B87C619C-EBAB-488E-96B9-153AA4C9B440}"/>
          </ac:spMkLst>
        </pc:spChg>
        <pc:spChg chg="add del">
          <ac:chgData name="jaya karanam" userId="7b48b4c860dd1b4e" providerId="LiveId" clId="{4DA8AEDA-7412-424E-8CA7-42578E3191D6}" dt="2023-10-08T10:11:43.808" v="1007" actId="26606"/>
          <ac:spMkLst>
            <pc:docMk/>
            <pc:sldMk cId="3826505505" sldId="260"/>
            <ac:spMk id="52" creationId="{130DA1C1-36FD-41D8-9826-EE797BF39BAB}"/>
          </ac:spMkLst>
        </pc:spChg>
        <pc:spChg chg="add del">
          <ac:chgData name="jaya karanam" userId="7b48b4c860dd1b4e" providerId="LiveId" clId="{4DA8AEDA-7412-424E-8CA7-42578E3191D6}" dt="2023-10-08T10:11:43.808" v="1007" actId="26606"/>
          <ac:spMkLst>
            <pc:docMk/>
            <pc:sldMk cId="3826505505" sldId="260"/>
            <ac:spMk id="53" creationId="{35BC54F7-1315-4D6C-9420-A5BF0CDDBC04}"/>
          </ac:spMkLst>
        </pc:spChg>
        <pc:spChg chg="add del">
          <ac:chgData name="jaya karanam" userId="7b48b4c860dd1b4e" providerId="LiveId" clId="{4DA8AEDA-7412-424E-8CA7-42578E3191D6}" dt="2023-10-08T11:18:59.897" v="2049" actId="26606"/>
          <ac:spMkLst>
            <pc:docMk/>
            <pc:sldMk cId="3826505505" sldId="260"/>
            <ac:spMk id="54" creationId="{9CB95732-565A-4D2C-A3AB-CC460C0D3826}"/>
          </ac:spMkLst>
        </pc:spChg>
        <pc:spChg chg="add del">
          <ac:chgData name="jaya karanam" userId="7b48b4c860dd1b4e" providerId="LiveId" clId="{4DA8AEDA-7412-424E-8CA7-42578E3191D6}" dt="2023-10-08T11:18:59.897" v="2049" actId="26606"/>
          <ac:spMkLst>
            <pc:docMk/>
            <pc:sldMk cId="3826505505" sldId="260"/>
            <ac:spMk id="56" creationId="{77F1AF47-AE98-4034-BD91-1976FA4D9C4C}"/>
          </ac:spMkLst>
        </pc:spChg>
        <pc:spChg chg="add del">
          <ac:chgData name="jaya karanam" userId="7b48b4c860dd1b4e" providerId="LiveId" clId="{4DA8AEDA-7412-424E-8CA7-42578E3191D6}" dt="2023-10-08T11:18:59.897" v="2049" actId="26606"/>
          <ac:spMkLst>
            <pc:docMk/>
            <pc:sldMk cId="3826505505" sldId="260"/>
            <ac:spMk id="57" creationId="{8EC0EE2B-2029-48DD-893D-F528E651B07D}"/>
          </ac:spMkLst>
        </pc:spChg>
        <pc:spChg chg="add del">
          <ac:chgData name="jaya karanam" userId="7b48b4c860dd1b4e" providerId="LiveId" clId="{4DA8AEDA-7412-424E-8CA7-42578E3191D6}" dt="2023-10-08T11:18:59.897" v="2049" actId="26606"/>
          <ac:spMkLst>
            <pc:docMk/>
            <pc:sldMk cId="3826505505" sldId="260"/>
            <ac:spMk id="58" creationId="{45AE1D08-1ED1-4F59-B42F-4D8EA33DC8C6}"/>
          </ac:spMkLst>
        </pc:spChg>
        <pc:spChg chg="add del">
          <ac:chgData name="jaya karanam" userId="7b48b4c860dd1b4e" providerId="LiveId" clId="{4DA8AEDA-7412-424E-8CA7-42578E3191D6}" dt="2023-10-08T11:18:59.897" v="2049" actId="26606"/>
          <ac:spMkLst>
            <pc:docMk/>
            <pc:sldMk cId="3826505505" sldId="260"/>
            <ac:spMk id="59" creationId="{9A79B912-88EA-4640-BDEB-51B3B11A026A}"/>
          </ac:spMkLst>
        </pc:spChg>
        <pc:spChg chg="add">
          <ac:chgData name="jaya karanam" userId="7b48b4c860dd1b4e" providerId="LiveId" clId="{4DA8AEDA-7412-424E-8CA7-42578E3191D6}" dt="2023-10-08T11:18:59.897" v="2049" actId="26606"/>
          <ac:spMkLst>
            <pc:docMk/>
            <pc:sldMk cId="3826505505" sldId="260"/>
            <ac:spMk id="64" creationId="{9CB95732-565A-4D2C-A3AB-CC460C0D3826}"/>
          </ac:spMkLst>
        </pc:spChg>
        <pc:spChg chg="add">
          <ac:chgData name="jaya karanam" userId="7b48b4c860dd1b4e" providerId="LiveId" clId="{4DA8AEDA-7412-424E-8CA7-42578E3191D6}" dt="2023-10-08T11:18:59.897" v="2049" actId="26606"/>
          <ac:spMkLst>
            <pc:docMk/>
            <pc:sldMk cId="3826505505" sldId="260"/>
            <ac:spMk id="66" creationId="{77F1AF47-AE98-4034-BD91-1976FA4D9C4C}"/>
          </ac:spMkLst>
        </pc:spChg>
        <pc:spChg chg="add">
          <ac:chgData name="jaya karanam" userId="7b48b4c860dd1b4e" providerId="LiveId" clId="{4DA8AEDA-7412-424E-8CA7-42578E3191D6}" dt="2023-10-08T11:18:59.897" v="2049" actId="26606"/>
          <ac:spMkLst>
            <pc:docMk/>
            <pc:sldMk cId="3826505505" sldId="260"/>
            <ac:spMk id="68" creationId="{8EC0EE2B-2029-48DD-893D-F528E651B07D}"/>
          </ac:spMkLst>
        </pc:spChg>
        <pc:spChg chg="add">
          <ac:chgData name="jaya karanam" userId="7b48b4c860dd1b4e" providerId="LiveId" clId="{4DA8AEDA-7412-424E-8CA7-42578E3191D6}" dt="2023-10-08T11:18:59.897" v="2049" actId="26606"/>
          <ac:spMkLst>
            <pc:docMk/>
            <pc:sldMk cId="3826505505" sldId="260"/>
            <ac:spMk id="70" creationId="{45AE1D08-1ED1-4F59-B42F-4D8EA33DC8C6}"/>
          </ac:spMkLst>
        </pc:spChg>
        <pc:spChg chg="add">
          <ac:chgData name="jaya karanam" userId="7b48b4c860dd1b4e" providerId="LiveId" clId="{4DA8AEDA-7412-424E-8CA7-42578E3191D6}" dt="2023-10-08T11:18:59.897" v="2049" actId="26606"/>
          <ac:spMkLst>
            <pc:docMk/>
            <pc:sldMk cId="3826505505" sldId="260"/>
            <ac:spMk id="72" creationId="{9A79B912-88EA-4640-BDEB-51B3B11A026A}"/>
          </ac:spMkLst>
        </pc:spChg>
        <pc:picChg chg="del">
          <ac:chgData name="jaya karanam" userId="7b48b4c860dd1b4e" providerId="LiveId" clId="{4DA8AEDA-7412-424E-8CA7-42578E3191D6}" dt="2023-10-08T10:04:08.785" v="764" actId="478"/>
          <ac:picMkLst>
            <pc:docMk/>
            <pc:sldMk cId="3826505505" sldId="260"/>
            <ac:picMk id="3" creationId="{D72CABCF-7D0B-CA5A-9C21-6F3B42CEA4BF}"/>
          </ac:picMkLst>
        </pc:picChg>
        <pc:picChg chg="add mod ord">
          <ac:chgData name="jaya karanam" userId="7b48b4c860dd1b4e" providerId="LiveId" clId="{4DA8AEDA-7412-424E-8CA7-42578E3191D6}" dt="2023-10-08T11:18:59.897" v="2049" actId="26606"/>
          <ac:picMkLst>
            <pc:docMk/>
            <pc:sldMk cId="3826505505" sldId="260"/>
            <ac:picMk id="4" creationId="{5CCE3DCB-3F70-FC74-9534-4D94D5B33E76}"/>
          </ac:picMkLst>
        </pc:picChg>
        <pc:picChg chg="add mod">
          <ac:chgData name="jaya karanam" userId="7b48b4c860dd1b4e" providerId="LiveId" clId="{4DA8AEDA-7412-424E-8CA7-42578E3191D6}" dt="2023-10-08T11:18:59.897" v="2049" actId="26606"/>
          <ac:picMkLst>
            <pc:docMk/>
            <pc:sldMk cId="3826505505" sldId="260"/>
            <ac:picMk id="6" creationId="{78C2D18D-CEFB-F467-60B0-57ACF10C11AD}"/>
          </ac:picMkLst>
        </pc:picChg>
        <pc:picChg chg="add mod">
          <ac:chgData name="jaya karanam" userId="7b48b4c860dd1b4e" providerId="LiveId" clId="{4DA8AEDA-7412-424E-8CA7-42578E3191D6}" dt="2023-10-08T11:18:59.897" v="2049" actId="26606"/>
          <ac:picMkLst>
            <pc:docMk/>
            <pc:sldMk cId="3826505505" sldId="260"/>
            <ac:picMk id="8" creationId="{95D7B682-359D-353E-2DC1-0BB044D66F43}"/>
          </ac:picMkLst>
        </pc:picChg>
        <pc:cxnChg chg="add del">
          <ac:chgData name="jaya karanam" userId="7b48b4c860dd1b4e" providerId="LiveId" clId="{4DA8AEDA-7412-424E-8CA7-42578E3191D6}" dt="2023-10-08T10:11:39.974" v="1001" actId="26606"/>
          <ac:cxnSpMkLst>
            <pc:docMk/>
            <pc:sldMk cId="3826505505" sldId="260"/>
            <ac:cxnSpMk id="45" creationId="{33193FD5-6A49-7562-EA76-F15D42E15804}"/>
          </ac:cxnSpMkLst>
        </pc:cxnChg>
        <pc:cxnChg chg="add del">
          <ac:chgData name="jaya karanam" userId="7b48b4c860dd1b4e" providerId="LiveId" clId="{4DA8AEDA-7412-424E-8CA7-42578E3191D6}" dt="2023-10-08T10:11:42.434" v="1004" actId="26606"/>
          <ac:cxnSpMkLst>
            <pc:docMk/>
            <pc:sldMk cId="3826505505" sldId="260"/>
            <ac:cxnSpMk id="49" creationId="{C41BAEC7-F7B0-4224-8B18-8F74B7D87F0B}"/>
          </ac:cxnSpMkLst>
        </pc:cxnChg>
        <pc:cxnChg chg="add del">
          <ac:chgData name="jaya karanam" userId="7b48b4c860dd1b4e" providerId="LiveId" clId="{4DA8AEDA-7412-424E-8CA7-42578E3191D6}" dt="2023-10-08T10:11:47.802" v="1010" actId="26606"/>
          <ac:cxnSpMkLst>
            <pc:docMk/>
            <pc:sldMk cId="3826505505" sldId="260"/>
            <ac:cxnSpMk id="55" creationId="{33193FD5-6A49-7562-EA76-F15D42E15804}"/>
          </ac:cxnSpMkLst>
        </pc:cxnChg>
      </pc:sldChg>
      <pc:sldChg chg="addSp delSp modSp new mod ord setBg">
        <pc:chgData name="jaya karanam" userId="7b48b4c860dd1b4e" providerId="LiveId" clId="{4DA8AEDA-7412-424E-8CA7-42578E3191D6}" dt="2023-10-08T11:21:57.100" v="2117" actId="1037"/>
        <pc:sldMkLst>
          <pc:docMk/>
          <pc:sldMk cId="970010918" sldId="261"/>
        </pc:sldMkLst>
        <pc:spChg chg="mod">
          <ac:chgData name="jaya karanam" userId="7b48b4c860dd1b4e" providerId="LiveId" clId="{4DA8AEDA-7412-424E-8CA7-42578E3191D6}" dt="2023-10-08T11:13:13.728" v="2011" actId="26606"/>
          <ac:spMkLst>
            <pc:docMk/>
            <pc:sldMk cId="970010918" sldId="261"/>
            <ac:spMk id="2" creationId="{E0B32B9F-6E2C-AE59-7805-9571F132526C}"/>
          </ac:spMkLst>
        </pc:spChg>
        <pc:spChg chg="add del">
          <ac:chgData name="jaya karanam" userId="7b48b4c860dd1b4e" providerId="LiveId" clId="{4DA8AEDA-7412-424E-8CA7-42578E3191D6}" dt="2023-10-08T11:13:13.728" v="2011" actId="26606"/>
          <ac:spMkLst>
            <pc:docMk/>
            <pc:sldMk cId="970010918" sldId="261"/>
            <ac:spMk id="3" creationId="{605D1702-012B-E113-0D18-699A2F9A1587}"/>
          </ac:spMkLst>
        </pc:spChg>
        <pc:spChg chg="add mod">
          <ac:chgData name="jaya karanam" userId="7b48b4c860dd1b4e" providerId="LiveId" clId="{4DA8AEDA-7412-424E-8CA7-42578E3191D6}" dt="2023-10-08T11:21:57.100" v="2117" actId="1037"/>
          <ac:spMkLst>
            <pc:docMk/>
            <pc:sldMk cId="970010918" sldId="261"/>
            <ac:spMk id="3" creationId="{ED97CDE3-F9D3-15C0-24B8-B665DB891792}"/>
          </ac:spMkLst>
        </pc:spChg>
        <pc:spChg chg="add del mod">
          <ac:chgData name="jaya karanam" userId="7b48b4c860dd1b4e" providerId="LiveId" clId="{4DA8AEDA-7412-424E-8CA7-42578E3191D6}" dt="2023-10-08T11:21:52.437" v="2112" actId="478"/>
          <ac:spMkLst>
            <pc:docMk/>
            <pc:sldMk cId="970010918" sldId="261"/>
            <ac:spMk id="4" creationId="{287DD009-3100-A56D-D6EC-4EE67158EB21}"/>
          </ac:spMkLst>
        </pc:spChg>
        <pc:spChg chg="add mod">
          <ac:chgData name="jaya karanam" userId="7b48b4c860dd1b4e" providerId="LiveId" clId="{4DA8AEDA-7412-424E-8CA7-42578E3191D6}" dt="2023-10-08T11:20:23.372" v="2065" actId="1076"/>
          <ac:spMkLst>
            <pc:docMk/>
            <pc:sldMk cId="970010918" sldId="261"/>
            <ac:spMk id="5" creationId="{AD07905A-131C-2025-6CEB-93D2ED9F9846}"/>
          </ac:spMkLst>
        </pc:spChg>
        <pc:spChg chg="add mod">
          <ac:chgData name="jaya karanam" userId="7b48b4c860dd1b4e" providerId="LiveId" clId="{4DA8AEDA-7412-424E-8CA7-42578E3191D6}" dt="2023-10-08T11:13:13.728" v="2011" actId="26606"/>
          <ac:spMkLst>
            <pc:docMk/>
            <pc:sldMk cId="970010918" sldId="261"/>
            <ac:spMk id="6" creationId="{0444910D-1ADB-BF17-BF16-7B57614E3193}"/>
          </ac:spMkLst>
        </pc:spChg>
        <pc:spChg chg="add mod">
          <ac:chgData name="jaya karanam" userId="7b48b4c860dd1b4e" providerId="LiveId" clId="{4DA8AEDA-7412-424E-8CA7-42578E3191D6}" dt="2023-10-08T11:20:22.906" v="2064" actId="1076"/>
          <ac:spMkLst>
            <pc:docMk/>
            <pc:sldMk cId="970010918" sldId="261"/>
            <ac:spMk id="7" creationId="{F97A9CBA-A58B-DE90-E4C0-FFD85DC56247}"/>
          </ac:spMkLst>
        </pc:spChg>
        <pc:spChg chg="add mod">
          <ac:chgData name="jaya karanam" userId="7b48b4c860dd1b4e" providerId="LiveId" clId="{4DA8AEDA-7412-424E-8CA7-42578E3191D6}" dt="2023-10-08T11:20:28.019" v="2071" actId="1038"/>
          <ac:spMkLst>
            <pc:docMk/>
            <pc:sldMk cId="970010918" sldId="261"/>
            <ac:spMk id="8" creationId="{55B897B0-28AF-C090-3037-46E2B39041A3}"/>
          </ac:spMkLst>
        </pc:spChg>
        <pc:spChg chg="add del">
          <ac:chgData name="jaya karanam" userId="7b48b4c860dd1b4e" providerId="LiveId" clId="{4DA8AEDA-7412-424E-8CA7-42578E3191D6}" dt="2023-10-08T11:13:13.712" v="2010" actId="26606"/>
          <ac:spMkLst>
            <pc:docMk/>
            <pc:sldMk cId="970010918" sldId="261"/>
            <ac:spMk id="14" creationId="{D12DDE76-C203-4047-9998-63900085B5E8}"/>
          </ac:spMkLst>
        </pc:spChg>
        <pc:spChg chg="add">
          <ac:chgData name="jaya karanam" userId="7b48b4c860dd1b4e" providerId="LiveId" clId="{4DA8AEDA-7412-424E-8CA7-42578E3191D6}" dt="2023-10-08T11:13:13.728" v="2011" actId="26606"/>
          <ac:spMkLst>
            <pc:docMk/>
            <pc:sldMk cId="970010918" sldId="261"/>
            <ac:spMk id="16" creationId="{A4AC5506-6312-4701-8D3C-40187889A947}"/>
          </ac:spMkLst>
        </pc:spChg>
        <pc:graphicFrameChg chg="add del">
          <ac:chgData name="jaya karanam" userId="7b48b4c860dd1b4e" providerId="LiveId" clId="{4DA8AEDA-7412-424E-8CA7-42578E3191D6}" dt="2023-10-08T11:14:52.092" v="2017" actId="478"/>
          <ac:graphicFrameMkLst>
            <pc:docMk/>
            <pc:sldMk cId="970010918" sldId="261"/>
            <ac:graphicFrameMk id="9" creationId="{6CE5FAD2-F970-5EFF-C2D7-E9385DA06B28}"/>
          </ac:graphicFrameMkLst>
        </pc:graphicFrameChg>
      </pc:sldChg>
      <pc:sldChg chg="addSp delSp modSp new del mod setBg">
        <pc:chgData name="jaya karanam" userId="7b48b4c860dd1b4e" providerId="LiveId" clId="{4DA8AEDA-7412-424E-8CA7-42578E3191D6}" dt="2023-10-08T12:02:51.773" v="2692" actId="2696"/>
        <pc:sldMkLst>
          <pc:docMk/>
          <pc:sldMk cId="2814961869" sldId="262"/>
        </pc:sldMkLst>
        <pc:spChg chg="mod">
          <ac:chgData name="jaya karanam" userId="7b48b4c860dd1b4e" providerId="LiveId" clId="{4DA8AEDA-7412-424E-8CA7-42578E3191D6}" dt="2023-10-08T12:02:33.779" v="2691" actId="26606"/>
          <ac:spMkLst>
            <pc:docMk/>
            <pc:sldMk cId="2814961869" sldId="262"/>
            <ac:spMk id="2" creationId="{2ED143C4-2B5D-1A81-24A3-931CDA671170}"/>
          </ac:spMkLst>
        </pc:spChg>
        <pc:spChg chg="del mod">
          <ac:chgData name="jaya karanam" userId="7b48b4c860dd1b4e" providerId="LiveId" clId="{4DA8AEDA-7412-424E-8CA7-42578E3191D6}" dt="2023-10-08T12:02:33.779" v="2691" actId="26606"/>
          <ac:spMkLst>
            <pc:docMk/>
            <pc:sldMk cId="2814961869" sldId="262"/>
            <ac:spMk id="3" creationId="{C8766DE9-4EA2-9412-71AE-242A94A9D3F7}"/>
          </ac:spMkLst>
        </pc:spChg>
        <pc:spChg chg="mod">
          <ac:chgData name="jaya karanam" userId="7b48b4c860dd1b4e" providerId="LiveId" clId="{4DA8AEDA-7412-424E-8CA7-42578E3191D6}" dt="2023-10-08T12:02:33.779" v="2691" actId="26606"/>
          <ac:spMkLst>
            <pc:docMk/>
            <pc:sldMk cId="2814961869" sldId="262"/>
            <ac:spMk id="4" creationId="{1DB0DEDC-B76B-3138-B7EE-FF2234E56DB6}"/>
          </ac:spMkLst>
        </pc:spChg>
        <pc:spChg chg="add">
          <ac:chgData name="jaya karanam" userId="7b48b4c860dd1b4e" providerId="LiveId" clId="{4DA8AEDA-7412-424E-8CA7-42578E3191D6}" dt="2023-10-08T12:02:33.779" v="2691" actId="26606"/>
          <ac:spMkLst>
            <pc:docMk/>
            <pc:sldMk cId="2814961869" sldId="262"/>
            <ac:spMk id="11" creationId="{92468898-5A6E-4D55-85EC-308E785EE06C}"/>
          </ac:spMkLst>
        </pc:spChg>
        <pc:spChg chg="add">
          <ac:chgData name="jaya karanam" userId="7b48b4c860dd1b4e" providerId="LiveId" clId="{4DA8AEDA-7412-424E-8CA7-42578E3191D6}" dt="2023-10-08T12:02:33.779" v="2691" actId="26606"/>
          <ac:spMkLst>
            <pc:docMk/>
            <pc:sldMk cId="2814961869" sldId="262"/>
            <ac:spMk id="13" creationId="{3E23A947-2D45-4208-AE2B-64948C87A3EB}"/>
          </ac:spMkLst>
        </pc:spChg>
        <pc:spChg chg="add">
          <ac:chgData name="jaya karanam" userId="7b48b4c860dd1b4e" providerId="LiveId" clId="{4DA8AEDA-7412-424E-8CA7-42578E3191D6}" dt="2023-10-08T12:02:33.779" v="2691" actId="26606"/>
          <ac:spMkLst>
            <pc:docMk/>
            <pc:sldMk cId="2814961869" sldId="262"/>
            <ac:spMk id="15" creationId="{E5BBB0F9-6A59-4D02-A9C7-A2D6516684CE}"/>
          </ac:spMkLst>
        </pc:spChg>
        <pc:graphicFrameChg chg="add del">
          <ac:chgData name="jaya karanam" userId="7b48b4c860dd1b4e" providerId="LiveId" clId="{4DA8AEDA-7412-424E-8CA7-42578E3191D6}" dt="2023-10-08T12:01:44.309" v="2678" actId="478"/>
          <ac:graphicFrameMkLst>
            <pc:docMk/>
            <pc:sldMk cId="2814961869" sldId="262"/>
            <ac:graphicFrameMk id="5" creationId="{3AF6FEC8-992F-0923-209F-73C74FE58F4B}"/>
          </ac:graphicFrameMkLst>
        </pc:graphicFrameChg>
        <pc:picChg chg="add">
          <ac:chgData name="jaya karanam" userId="7b48b4c860dd1b4e" providerId="LiveId" clId="{4DA8AEDA-7412-424E-8CA7-42578E3191D6}" dt="2023-10-08T12:02:33.779" v="2691" actId="26606"/>
          <ac:picMkLst>
            <pc:docMk/>
            <pc:sldMk cId="2814961869" sldId="262"/>
            <ac:picMk id="8" creationId="{41D374B5-123B-2D1A-B17E-671C9E1DBB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90FA-32F6-2F18-897D-E9019C8C0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30810B-84CB-08E1-9242-F0D837755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9C0F42A-71BA-E9A2-95F3-06DCF148F98A}"/>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DC107A6E-32D8-6625-6920-E74F9D7B97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2E0B1B-C428-F388-9550-4440F9651F46}"/>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48773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25F3-5242-B318-56DC-5BCDA64FDAD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A368CA-3189-FAE9-3F19-F23924D843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31A047B-8E91-F2CF-6210-5A1D3D73FE76}"/>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0D304D94-1AB6-E015-EF9E-4D360E7B76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A5DB3D-3A7E-4470-D170-7C5E9A9F84CD}"/>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294131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A88C7-1D78-1080-51B7-989CA6D2C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AD61685-D163-1B19-45D6-6C505664B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B22F3D5-6C54-021B-889E-BDF0D8A4579A}"/>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28CDC155-C873-8EEF-5EC7-1028AA3D6A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53668F-E2CB-5D03-613D-39052F47755F}"/>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13011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7F56-A819-25A3-AE3D-B6F71DDC8A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E9DB25-3D28-C628-1E8C-AE6A8E9B8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BAB924-E99D-C110-1B7A-C696B1AFF06D}"/>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90991DCF-65B2-21AA-F3C0-F2B93F0C27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3CC5F9-8123-D224-69FC-1EED44DF690B}"/>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275590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7127-4A6D-9805-9187-9EE939944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D0790E9-2DAB-DD91-FAE3-612E263C5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9F26B-B3A2-3BB2-CF78-9AB46DDC74CB}"/>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3DB2779C-1218-45B6-3367-62C01A5019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F00582-70A5-357C-ABE1-A6B24A796816}"/>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316714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042-8C5C-1483-F563-0B161C412E1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5D2598A-77D8-ECCC-C412-664A89C91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F14CAC8-1138-5D99-03F0-4367AE5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2049D9A-9F49-67BA-20DA-7FC33F4084DF}"/>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6" name="Footer Placeholder 5">
            <a:extLst>
              <a:ext uri="{FF2B5EF4-FFF2-40B4-BE49-F238E27FC236}">
                <a16:creationId xmlns:a16="http://schemas.microsoft.com/office/drawing/2014/main" id="{E3037C98-920A-AA63-957B-DF2AFBDF30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E05B06-2DFC-E6D4-85A5-26DA72E6D967}"/>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305576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3A7F-9EC9-032A-95BF-3645BE395A3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FA0227D-F714-EBC7-286B-CCD047B93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713F7-5728-8C8D-6C84-EC757C1F4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43DE2B-96EA-A2AA-EA8A-503BA8D87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0BBB7-B144-A217-A3DF-AAC766C88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FFC6479-B77C-478D-393D-982545F1B7BB}"/>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8" name="Footer Placeholder 7">
            <a:extLst>
              <a:ext uri="{FF2B5EF4-FFF2-40B4-BE49-F238E27FC236}">
                <a16:creationId xmlns:a16="http://schemas.microsoft.com/office/drawing/2014/main" id="{7972B9D6-E8B3-64C5-56C7-3EE72E65F1F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B0F6496-2802-6762-2F7F-50B99F9F03CA}"/>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388117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AB4C-1B90-0040-F388-64CD0E5BAA2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418BFD5-94C0-8167-6754-37769B89EE2E}"/>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4" name="Footer Placeholder 3">
            <a:extLst>
              <a:ext uri="{FF2B5EF4-FFF2-40B4-BE49-F238E27FC236}">
                <a16:creationId xmlns:a16="http://schemas.microsoft.com/office/drawing/2014/main" id="{A08BFB16-D27A-3A15-A8C1-65C33CB2A22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E9B3577-CB92-67CE-BE71-2A4245A3AC12}"/>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78163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EE1FC-4B40-BA05-882F-6BC238B7F8EE}"/>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3" name="Footer Placeholder 2">
            <a:extLst>
              <a:ext uri="{FF2B5EF4-FFF2-40B4-BE49-F238E27FC236}">
                <a16:creationId xmlns:a16="http://schemas.microsoft.com/office/drawing/2014/main" id="{9FC7C706-1F4E-78C9-C927-0079C90AE9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975AD77-1F79-A92E-040C-FD4BF84C279E}"/>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173100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F666-CE20-C55C-0AD1-F727D378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8BE3BBF-695D-8DED-76E8-B2F4DAC1C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42A010D-49CA-92F0-CD5D-C8967AD49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15B38-BAE4-0EBD-5318-924F310FC19B}"/>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6" name="Footer Placeholder 5">
            <a:extLst>
              <a:ext uri="{FF2B5EF4-FFF2-40B4-BE49-F238E27FC236}">
                <a16:creationId xmlns:a16="http://schemas.microsoft.com/office/drawing/2014/main" id="{188CC369-92F8-985F-6D41-D746479E4BB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070260-0FA0-3576-0F0E-789C14861A8C}"/>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44214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1ACF-53A0-2731-49E9-3F8C46186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F4CCCCA-8177-6330-5430-C4AB6F132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7EE427C-BCB1-E27C-5A40-D89EE6B24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DB122-9502-E3BB-6D2D-52C71C627197}"/>
              </a:ext>
            </a:extLst>
          </p:cNvPr>
          <p:cNvSpPr>
            <a:spLocks noGrp="1"/>
          </p:cNvSpPr>
          <p:nvPr>
            <p:ph type="dt" sz="half" idx="10"/>
          </p:nvPr>
        </p:nvSpPr>
        <p:spPr/>
        <p:txBody>
          <a:bodyPr/>
          <a:lstStyle/>
          <a:p>
            <a:fld id="{593E3A7B-F403-4481-B9D9-565F5BAD634D}" type="datetimeFigureOut">
              <a:rPr lang="en-AU" smtClean="0"/>
              <a:t>8/10/2023</a:t>
            </a:fld>
            <a:endParaRPr lang="en-AU"/>
          </a:p>
        </p:txBody>
      </p:sp>
      <p:sp>
        <p:nvSpPr>
          <p:cNvPr id="6" name="Footer Placeholder 5">
            <a:extLst>
              <a:ext uri="{FF2B5EF4-FFF2-40B4-BE49-F238E27FC236}">
                <a16:creationId xmlns:a16="http://schemas.microsoft.com/office/drawing/2014/main" id="{FF6684DD-38A8-D3E6-88EF-65E3E306C6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4E4F87-40DE-8118-B694-2C97F7E7101F}"/>
              </a:ext>
            </a:extLst>
          </p:cNvPr>
          <p:cNvSpPr>
            <a:spLocks noGrp="1"/>
          </p:cNvSpPr>
          <p:nvPr>
            <p:ph type="sldNum" sz="quarter" idx="12"/>
          </p:nvPr>
        </p:nvSpPr>
        <p:spPr/>
        <p:txBody>
          <a:bodyPr/>
          <a:lstStyle/>
          <a:p>
            <a:fld id="{446861EA-F2B7-476B-B7F9-DBE3A00EA7DB}" type="slidenum">
              <a:rPr lang="en-AU" smtClean="0"/>
              <a:t>‹#›</a:t>
            </a:fld>
            <a:endParaRPr lang="en-AU"/>
          </a:p>
        </p:txBody>
      </p:sp>
    </p:spTree>
    <p:extLst>
      <p:ext uri="{BB962C8B-B14F-4D97-AF65-F5344CB8AC3E}">
        <p14:creationId xmlns:p14="http://schemas.microsoft.com/office/powerpoint/2010/main" val="177951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58AB0-8490-C2F6-093C-D01B3CE8E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0231F17-B67C-B931-6D0C-CE2EB6367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0796EA-A65D-2A8F-2E6D-00F1634E4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E3A7B-F403-4481-B9D9-565F5BAD634D}" type="datetimeFigureOut">
              <a:rPr lang="en-AU" smtClean="0"/>
              <a:t>8/10/2023</a:t>
            </a:fld>
            <a:endParaRPr lang="en-AU"/>
          </a:p>
        </p:txBody>
      </p:sp>
      <p:sp>
        <p:nvSpPr>
          <p:cNvPr id="5" name="Footer Placeholder 4">
            <a:extLst>
              <a:ext uri="{FF2B5EF4-FFF2-40B4-BE49-F238E27FC236}">
                <a16:creationId xmlns:a16="http://schemas.microsoft.com/office/drawing/2014/main" id="{13FBC981-6582-2A7E-5BFF-F4A67061F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0F1CE37-FA45-77C1-10B2-58B86529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861EA-F2B7-476B-B7F9-DBE3A00EA7DB}" type="slidenum">
              <a:rPr lang="en-AU" smtClean="0"/>
              <a:t>‹#›</a:t>
            </a:fld>
            <a:endParaRPr lang="en-AU"/>
          </a:p>
        </p:txBody>
      </p:sp>
    </p:spTree>
    <p:extLst>
      <p:ext uri="{BB962C8B-B14F-4D97-AF65-F5344CB8AC3E}">
        <p14:creationId xmlns:p14="http://schemas.microsoft.com/office/powerpoint/2010/main" val="191019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32B9F-6E2C-AE59-7805-9571F132526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Navigation page</a:t>
            </a:r>
          </a:p>
        </p:txBody>
      </p:sp>
      <p:sp>
        <p:nvSpPr>
          <p:cNvPr id="5" name="Action Button: Blank 4">
            <a:hlinkClick r:id="" action="ppaction://noaction" highlightClick="1"/>
            <a:extLst>
              <a:ext uri="{FF2B5EF4-FFF2-40B4-BE49-F238E27FC236}">
                <a16:creationId xmlns:a16="http://schemas.microsoft.com/office/drawing/2014/main" id="{AD07905A-131C-2025-6CEB-93D2ED9F9846}"/>
              </a:ext>
            </a:extLst>
          </p:cNvPr>
          <p:cNvSpPr/>
          <p:nvPr/>
        </p:nvSpPr>
        <p:spPr>
          <a:xfrm>
            <a:off x="2072406" y="1675228"/>
            <a:ext cx="2011797" cy="570916"/>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9536">
              <a:spcAft>
                <a:spcPts val="600"/>
              </a:spcAft>
            </a:pPr>
            <a:r>
              <a:rPr lang="en-AU" sz="1692" kern="1200">
                <a:solidFill>
                  <a:schemeClr val="lt1"/>
                </a:solidFill>
                <a:latin typeface="+mn-lt"/>
                <a:ea typeface="+mn-ea"/>
                <a:cs typeface="+mn-cs"/>
              </a:rPr>
              <a:t>Axon sales</a:t>
            </a:r>
            <a:endParaRPr lang="en-AU"/>
          </a:p>
        </p:txBody>
      </p:sp>
      <p:sp>
        <p:nvSpPr>
          <p:cNvPr id="6" name="Action Button: Blank 5">
            <a:hlinkClick r:id="" action="ppaction://noaction" highlightClick="1"/>
            <a:extLst>
              <a:ext uri="{FF2B5EF4-FFF2-40B4-BE49-F238E27FC236}">
                <a16:creationId xmlns:a16="http://schemas.microsoft.com/office/drawing/2014/main" id="{0444910D-1ADB-BF17-BF16-7B57614E3193}"/>
              </a:ext>
            </a:extLst>
          </p:cNvPr>
          <p:cNvSpPr/>
          <p:nvPr/>
        </p:nvSpPr>
        <p:spPr>
          <a:xfrm>
            <a:off x="4998536" y="1675228"/>
            <a:ext cx="2011797" cy="570916"/>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9536">
              <a:spcAft>
                <a:spcPts val="600"/>
              </a:spcAft>
            </a:pPr>
            <a:r>
              <a:rPr lang="en-AU" sz="1692" kern="1200" dirty="0">
                <a:solidFill>
                  <a:schemeClr val="lt1"/>
                </a:solidFill>
                <a:latin typeface="+mn-lt"/>
                <a:ea typeface="+mn-ea"/>
                <a:cs typeface="+mn-cs"/>
              </a:rPr>
              <a:t>About sales</a:t>
            </a:r>
            <a:endParaRPr lang="en-AU" dirty="0"/>
          </a:p>
        </p:txBody>
      </p:sp>
      <p:sp>
        <p:nvSpPr>
          <p:cNvPr id="7" name="Action Button: Blank 6">
            <a:hlinkClick r:id="" action="ppaction://noaction" highlightClick="1"/>
            <a:extLst>
              <a:ext uri="{FF2B5EF4-FFF2-40B4-BE49-F238E27FC236}">
                <a16:creationId xmlns:a16="http://schemas.microsoft.com/office/drawing/2014/main" id="{F97A9CBA-A58B-DE90-E4C0-FFD85DC56247}"/>
              </a:ext>
            </a:extLst>
          </p:cNvPr>
          <p:cNvSpPr/>
          <p:nvPr/>
        </p:nvSpPr>
        <p:spPr>
          <a:xfrm>
            <a:off x="7747198" y="1675227"/>
            <a:ext cx="2936137" cy="570916"/>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9536">
              <a:spcAft>
                <a:spcPts val="600"/>
              </a:spcAft>
            </a:pPr>
            <a:r>
              <a:rPr lang="en-AU" sz="1692" kern="1200" dirty="0">
                <a:solidFill>
                  <a:schemeClr val="lt1"/>
                </a:solidFill>
                <a:latin typeface="+mn-lt"/>
                <a:ea typeface="+mn-ea"/>
                <a:cs typeface="+mn-cs"/>
              </a:rPr>
              <a:t>About customers and employees</a:t>
            </a:r>
            <a:endParaRPr lang="en-AU" dirty="0"/>
          </a:p>
        </p:txBody>
      </p:sp>
      <p:sp>
        <p:nvSpPr>
          <p:cNvPr id="8" name="Action Button: Blank 7">
            <a:hlinkClick r:id="" action="ppaction://noaction" highlightClick="1"/>
            <a:extLst>
              <a:ext uri="{FF2B5EF4-FFF2-40B4-BE49-F238E27FC236}">
                <a16:creationId xmlns:a16="http://schemas.microsoft.com/office/drawing/2014/main" id="{55B897B0-28AF-C090-3037-46E2B39041A3}"/>
              </a:ext>
            </a:extLst>
          </p:cNvPr>
          <p:cNvSpPr/>
          <p:nvPr/>
        </p:nvSpPr>
        <p:spPr>
          <a:xfrm>
            <a:off x="4818250" y="2884412"/>
            <a:ext cx="2473967" cy="570916"/>
          </a:xfrm>
          <a:prstGeom prst="actionButtonBlan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59536">
              <a:spcAft>
                <a:spcPts val="600"/>
              </a:spcAft>
            </a:pPr>
            <a:r>
              <a:rPr lang="en-AU" sz="1692" kern="1200" dirty="0">
                <a:solidFill>
                  <a:schemeClr val="lt1"/>
                </a:solidFill>
                <a:latin typeface="+mn-lt"/>
                <a:ea typeface="+mn-ea"/>
                <a:cs typeface="+mn-cs"/>
              </a:rPr>
              <a:t>About top customers and top employees</a:t>
            </a:r>
            <a:endParaRPr lang="en-AU" dirty="0"/>
          </a:p>
        </p:txBody>
      </p:sp>
      <p:sp>
        <p:nvSpPr>
          <p:cNvPr id="3" name="Action Button: Go Home 2">
            <a:hlinkClick r:id="" action="ppaction://hlinkshowjump?jump=firstslide" highlightClick="1"/>
            <a:extLst>
              <a:ext uri="{FF2B5EF4-FFF2-40B4-BE49-F238E27FC236}">
                <a16:creationId xmlns:a16="http://schemas.microsoft.com/office/drawing/2014/main" id="{ED97CDE3-F9D3-15C0-24B8-B665DB891792}"/>
              </a:ext>
            </a:extLst>
          </p:cNvPr>
          <p:cNvSpPr/>
          <p:nvPr/>
        </p:nvSpPr>
        <p:spPr>
          <a:xfrm>
            <a:off x="10254301" y="5203280"/>
            <a:ext cx="1440000" cy="1440000"/>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7001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gnifying glass showing decling performance">
            <a:extLst>
              <a:ext uri="{FF2B5EF4-FFF2-40B4-BE49-F238E27FC236}">
                <a16:creationId xmlns:a16="http://schemas.microsoft.com/office/drawing/2014/main" id="{6E96B831-8540-0F76-C1BD-79E39C5EF818}"/>
              </a:ext>
            </a:extLst>
          </p:cNvPr>
          <p:cNvPicPr>
            <a:picLocks noChangeAspect="1"/>
          </p:cNvPicPr>
          <p:nvPr/>
        </p:nvPicPr>
        <p:blipFill rotWithShape="1">
          <a:blip r:embed="rId2"/>
          <a:srcRect r="15617" b="-1"/>
          <a:stretch/>
        </p:blipFill>
        <p:spPr>
          <a:xfrm>
            <a:off x="3522467" y="10"/>
            <a:ext cx="8760723" cy="6930126"/>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F583DA-112A-11EC-E483-3A4C5D1E5DF7}"/>
              </a:ext>
            </a:extLst>
          </p:cNvPr>
          <p:cNvSpPr>
            <a:spLocks noGrp="1"/>
          </p:cNvSpPr>
          <p:nvPr>
            <p:ph type="ctrTitle"/>
          </p:nvPr>
        </p:nvSpPr>
        <p:spPr>
          <a:xfrm>
            <a:off x="371094" y="480568"/>
            <a:ext cx="3438144" cy="1124712"/>
          </a:xfrm>
        </p:spPr>
        <p:txBody>
          <a:bodyPr vert="horz" lIns="91440" tIns="45720" rIns="91440" bIns="45720" rtlCol="0" anchor="b">
            <a:normAutofit/>
          </a:bodyPr>
          <a:lstStyle/>
          <a:p>
            <a:pPr algn="l"/>
            <a:r>
              <a:rPr lang="en-US" sz="2800" b="1">
                <a:solidFill>
                  <a:schemeClr val="bg1"/>
                </a:solidFill>
              </a:rPr>
              <a:t>Axon Sales Analysis</a:t>
            </a:r>
            <a:endParaRPr lang="en-US" sz="2800" b="1" dirty="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FD32E1F-26ED-8FF2-68B1-37919B7B826F}"/>
              </a:ext>
            </a:extLst>
          </p:cNvPr>
          <p:cNvSpPr>
            <a:spLocks noGrp="1"/>
          </p:cNvSpPr>
          <p:nvPr>
            <p:ph type="subTitle" idx="1"/>
          </p:nvPr>
        </p:nvSpPr>
        <p:spPr>
          <a:xfrm>
            <a:off x="371094" y="2718054"/>
            <a:ext cx="3438906" cy="3207258"/>
          </a:xfrm>
        </p:spPr>
        <p:txBody>
          <a:bodyPr vert="horz" lIns="91440" tIns="45720" rIns="91440" bIns="45720" rtlCol="0" anchor="t">
            <a:normAutofit lnSpcReduction="10000"/>
          </a:bodyPr>
          <a:lstStyle/>
          <a:p>
            <a:pPr indent="-228600" algn="l">
              <a:spcAft>
                <a:spcPts val="800"/>
              </a:spcAft>
              <a:buFont typeface="Arial" panose="020B0604020202020204" pitchFamily="34" charset="0"/>
              <a:buChar char="•"/>
            </a:pPr>
            <a:r>
              <a:rPr lang="en-US" sz="1300" b="1" spc="-5" dirty="0">
                <a:solidFill>
                  <a:schemeClr val="bg1"/>
                </a:solidFill>
                <a:effectLst/>
              </a:rPr>
              <a:t>    Key Insights :</a:t>
            </a:r>
            <a:endParaRPr lang="en-US" sz="1300" b="1" dirty="0">
              <a:solidFill>
                <a:schemeClr val="bg1"/>
              </a:solidFill>
              <a:effectLst/>
            </a:endParaRPr>
          </a:p>
          <a:p>
            <a:pPr marL="285750" lvl="0" indent="-228600" algn="l">
              <a:buFont typeface="Arial" panose="020B0604020202020204" pitchFamily="34" charset="0"/>
              <a:buChar char="•"/>
            </a:pPr>
            <a:r>
              <a:rPr lang="en-US" sz="1300" spc="-5" dirty="0">
                <a:solidFill>
                  <a:schemeClr val="bg1"/>
                </a:solidFill>
                <a:effectLst/>
              </a:rPr>
              <a:t>Total sales was $9.6 Million with in this three years</a:t>
            </a:r>
            <a:endParaRPr lang="en-US" sz="1300" dirty="0">
              <a:solidFill>
                <a:schemeClr val="bg1"/>
              </a:solidFill>
              <a:effectLst/>
            </a:endParaRPr>
          </a:p>
          <a:p>
            <a:pPr marL="285750" lvl="0" indent="-228600" algn="l">
              <a:buFont typeface="Arial" panose="020B0604020202020204" pitchFamily="34" charset="0"/>
              <a:buChar char="•"/>
            </a:pPr>
            <a:r>
              <a:rPr lang="en-US" sz="1300" spc="-5" dirty="0">
                <a:solidFill>
                  <a:schemeClr val="bg1"/>
                </a:solidFill>
                <a:effectLst/>
              </a:rPr>
              <a:t>Number of Orders 326 placed by 273 customers</a:t>
            </a:r>
            <a:endParaRPr lang="en-US" sz="1300" dirty="0">
              <a:solidFill>
                <a:schemeClr val="bg1"/>
              </a:solidFill>
              <a:effectLst/>
            </a:endParaRPr>
          </a:p>
          <a:p>
            <a:pPr marL="285750" lvl="0" indent="-228600" algn="l">
              <a:buFont typeface="Arial" panose="020B0604020202020204" pitchFamily="34" charset="0"/>
              <a:buChar char="•"/>
            </a:pPr>
            <a:r>
              <a:rPr lang="en-US" sz="1300" spc="-5" dirty="0">
                <a:solidFill>
                  <a:schemeClr val="bg1"/>
                </a:solidFill>
              </a:rPr>
              <a:t>A</a:t>
            </a:r>
            <a:r>
              <a:rPr lang="en-US" sz="1300" spc="-5" dirty="0">
                <a:solidFill>
                  <a:schemeClr val="bg1"/>
                </a:solidFill>
                <a:effectLst/>
              </a:rPr>
              <a:t>ll achievements were done with 23 employees</a:t>
            </a:r>
            <a:endParaRPr lang="en-US" sz="1300" dirty="0">
              <a:solidFill>
                <a:schemeClr val="bg1"/>
              </a:solidFill>
              <a:effectLst/>
            </a:endParaRPr>
          </a:p>
          <a:p>
            <a:pPr marL="285750" lvl="0" indent="-228600" algn="l">
              <a:buFont typeface="Arial" panose="020B0604020202020204" pitchFamily="34" charset="0"/>
              <a:buChar char="•"/>
            </a:pPr>
            <a:r>
              <a:rPr lang="en-US" sz="1300" spc="-5" dirty="0">
                <a:solidFill>
                  <a:schemeClr val="bg1"/>
                </a:solidFill>
                <a:effectLst/>
              </a:rPr>
              <a:t>Highest number of orders Placed on 4</a:t>
            </a:r>
            <a:r>
              <a:rPr lang="en-US" sz="1300" spc="-5" baseline="30000" dirty="0">
                <a:solidFill>
                  <a:schemeClr val="bg1"/>
                </a:solidFill>
                <a:effectLst/>
              </a:rPr>
              <a:t>th</a:t>
            </a:r>
            <a:r>
              <a:rPr lang="en-US" sz="1300" spc="-5" dirty="0">
                <a:solidFill>
                  <a:schemeClr val="bg1"/>
                </a:solidFill>
                <a:effectLst/>
              </a:rPr>
              <a:t>  quarter of 2004 which was near Christmas time</a:t>
            </a:r>
            <a:endParaRPr lang="en-US" sz="1300" dirty="0">
              <a:solidFill>
                <a:schemeClr val="bg1"/>
              </a:solidFill>
              <a:effectLst/>
            </a:endParaRPr>
          </a:p>
          <a:p>
            <a:pPr marL="285750" lvl="0" indent="-228600" algn="l">
              <a:buFont typeface="Arial" panose="020B0604020202020204" pitchFamily="34" charset="0"/>
              <a:buChar char="•"/>
            </a:pPr>
            <a:r>
              <a:rPr lang="en-US" sz="1300" spc="-5" dirty="0">
                <a:solidFill>
                  <a:schemeClr val="bg1"/>
                </a:solidFill>
                <a:effectLst/>
              </a:rPr>
              <a:t>Highest Profits in the 3 years were made in 2004</a:t>
            </a:r>
            <a:endParaRPr lang="en-US" sz="1300" dirty="0">
              <a:solidFill>
                <a:schemeClr val="bg1"/>
              </a:solidFill>
              <a:effectLst/>
            </a:endParaRPr>
          </a:p>
          <a:p>
            <a:pPr marL="285750" lvl="0" indent="-228600" algn="l">
              <a:spcAft>
                <a:spcPts val="800"/>
              </a:spcAft>
              <a:buFont typeface="Arial" panose="020B0604020202020204" pitchFamily="34" charset="0"/>
              <a:buChar char="•"/>
            </a:pPr>
            <a:r>
              <a:rPr lang="en-US" sz="1300" spc="-5" dirty="0">
                <a:solidFill>
                  <a:schemeClr val="bg1"/>
                </a:solidFill>
                <a:effectLst/>
              </a:rPr>
              <a:t>USA was the top country to place orders</a:t>
            </a:r>
            <a:endParaRPr lang="en-US" sz="1300" dirty="0">
              <a:solidFill>
                <a:schemeClr val="bg1"/>
              </a:solidFill>
              <a:effectLst/>
            </a:endParaRPr>
          </a:p>
          <a:p>
            <a:pPr indent="-228600" algn="l">
              <a:buFont typeface="Arial" panose="020B0604020202020204" pitchFamily="34" charset="0"/>
              <a:buChar char="•"/>
            </a:pPr>
            <a:endParaRPr lang="en-US" sz="1300" dirty="0">
              <a:solidFill>
                <a:schemeClr val="bg1"/>
              </a:solidFill>
            </a:endParaRPr>
          </a:p>
        </p:txBody>
      </p:sp>
      <p:sp>
        <p:nvSpPr>
          <p:cNvPr id="4" name="Action Button: Go Home 3">
            <a:hlinkClick r:id="" action="ppaction://hlinkshowjump?jump=firstslide" highlightClick="1"/>
            <a:extLst>
              <a:ext uri="{FF2B5EF4-FFF2-40B4-BE49-F238E27FC236}">
                <a16:creationId xmlns:a16="http://schemas.microsoft.com/office/drawing/2014/main" id="{2A90FBD8-57B1-2C5F-C684-82E99DA621B0}"/>
              </a:ext>
            </a:extLst>
          </p:cNvPr>
          <p:cNvSpPr/>
          <p:nvPr/>
        </p:nvSpPr>
        <p:spPr>
          <a:xfrm>
            <a:off x="1172255" y="6031656"/>
            <a:ext cx="720000" cy="720000"/>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2686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5">
            <a:extLst>
              <a:ext uri="{FF2B5EF4-FFF2-40B4-BE49-F238E27FC236}">
                <a16:creationId xmlns:a16="http://schemas.microsoft.com/office/drawing/2014/main" id="{FF2F10A4-9F13-D58B-3FE4-E34B3D4AEF51}"/>
              </a:ext>
            </a:extLst>
          </p:cNvPr>
          <p:cNvSpPr>
            <a:spLocks noGrp="1"/>
          </p:cNvSpPr>
          <p:nvPr>
            <p:ph type="title"/>
          </p:nvPr>
        </p:nvSpPr>
        <p:spPr>
          <a:xfrm>
            <a:off x="354104" y="251165"/>
            <a:ext cx="3186765" cy="5533866"/>
          </a:xfrm>
        </p:spPr>
        <p:txBody>
          <a:bodyPr vert="horz" lIns="91440" tIns="45720" rIns="91440" bIns="45720" rtlCol="0" anchor="t">
            <a:normAutofit fontScale="90000"/>
          </a:bodyPr>
          <a:lstStyle/>
          <a:p>
            <a:br>
              <a:rPr lang="en-US" sz="1400" kern="1200" dirty="0">
                <a:solidFill>
                  <a:srgbClr val="FFFFFF"/>
                </a:solidFill>
              </a:rPr>
            </a:br>
            <a:r>
              <a:rPr lang="en-US" sz="1800" b="1" kern="1200" dirty="0">
                <a:solidFill>
                  <a:srgbClr val="FFFFFF"/>
                </a:solidFill>
              </a:rPr>
              <a:t>Key Points:</a:t>
            </a:r>
            <a:br>
              <a:rPr lang="en-US" sz="1400" dirty="0">
                <a:solidFill>
                  <a:srgbClr val="FFFFFF"/>
                </a:solidFill>
              </a:rPr>
            </a:br>
            <a:br>
              <a:rPr lang="en-US" sz="1400" dirty="0">
                <a:solidFill>
                  <a:srgbClr val="FFFFFF"/>
                </a:solidFill>
              </a:rPr>
            </a:br>
            <a:r>
              <a:rPr lang="en-US" sz="1600" kern="1200" dirty="0">
                <a:solidFill>
                  <a:srgbClr val="FFFFFF"/>
                </a:solidFill>
              </a:rPr>
              <a:t>Here you can see sales by Product line</a:t>
            </a:r>
            <a:br>
              <a:rPr lang="en-US" sz="1600" kern="1200" dirty="0">
                <a:solidFill>
                  <a:srgbClr val="FFFFFF"/>
                </a:solidFill>
              </a:rPr>
            </a:br>
            <a:br>
              <a:rPr lang="en-US" sz="1600" dirty="0">
                <a:solidFill>
                  <a:srgbClr val="FFFFFF"/>
                </a:solidFill>
              </a:rPr>
            </a:br>
            <a:r>
              <a:rPr lang="en-US" sz="1600" kern="1200" dirty="0">
                <a:solidFill>
                  <a:srgbClr val="FFFFFF"/>
                </a:solidFill>
              </a:rPr>
              <a:t>classic cars were the top sold item in this three (2003-2005) years.</a:t>
            </a:r>
            <a:br>
              <a:rPr lang="en-US" sz="1600" kern="1200" dirty="0">
                <a:solidFill>
                  <a:srgbClr val="FFFFFF"/>
                </a:solidFill>
              </a:rPr>
            </a:br>
            <a:br>
              <a:rPr lang="en-US" sz="1600" kern="1200" dirty="0">
                <a:solidFill>
                  <a:srgbClr val="FFFFFF"/>
                </a:solidFill>
              </a:rPr>
            </a:br>
            <a:r>
              <a:rPr lang="en-US" sz="1600" kern="1200" dirty="0">
                <a:solidFill>
                  <a:srgbClr val="FFFFFF"/>
                </a:solidFill>
              </a:rPr>
              <a:t>Top product vendor as per buying price wise Classic Metal creations.</a:t>
            </a:r>
            <a:br>
              <a:rPr lang="en-US" sz="1600" kern="1200" dirty="0">
                <a:solidFill>
                  <a:srgbClr val="FFFFFF"/>
                </a:solidFill>
              </a:rPr>
            </a:br>
            <a:br>
              <a:rPr lang="en-US" sz="1600" kern="1200" dirty="0">
                <a:solidFill>
                  <a:srgbClr val="FFFFFF"/>
                </a:solidFill>
              </a:rPr>
            </a:br>
            <a:r>
              <a:rPr lang="en-US" sz="1600" kern="1200" dirty="0">
                <a:solidFill>
                  <a:srgbClr val="FFFFFF"/>
                </a:solidFill>
              </a:rPr>
              <a:t>As per the below line, chart revenue was high in fourth quarter of 2003 and 2005.</a:t>
            </a:r>
            <a:br>
              <a:rPr lang="en-US" sz="1600" kern="1200" dirty="0">
                <a:solidFill>
                  <a:srgbClr val="FFFFFF"/>
                </a:solidFill>
              </a:rPr>
            </a:br>
            <a:br>
              <a:rPr lang="en-US" sz="1600" kern="1200" dirty="0">
                <a:solidFill>
                  <a:srgbClr val="FFFFFF"/>
                </a:solidFill>
              </a:rPr>
            </a:br>
            <a:r>
              <a:rPr lang="en-US" sz="1600" kern="1200" dirty="0">
                <a:solidFill>
                  <a:srgbClr val="FFFFFF"/>
                </a:solidFill>
              </a:rPr>
              <a:t>Territory wise EMEA consistently maintained top position remaining as follows.</a:t>
            </a:r>
            <a:br>
              <a:rPr lang="en-US" sz="1600" kern="1200" dirty="0">
                <a:solidFill>
                  <a:srgbClr val="FFFFFF"/>
                </a:solidFill>
              </a:rPr>
            </a:br>
            <a:br>
              <a:rPr lang="en-US" sz="1600" kern="1200" dirty="0">
                <a:solidFill>
                  <a:srgbClr val="FFFFFF"/>
                </a:solidFill>
              </a:rPr>
            </a:br>
            <a:r>
              <a:rPr lang="en-US" sz="1600" dirty="0">
                <a:solidFill>
                  <a:srgbClr val="FFFFFF"/>
                </a:solidFill>
              </a:rPr>
              <a:t>Most of the orders were shipped and few items were </a:t>
            </a:r>
            <a:r>
              <a:rPr lang="en-US" sz="1600" b="1" dirty="0">
                <a:solidFill>
                  <a:srgbClr val="FFFFFF"/>
                </a:solidFill>
              </a:rPr>
              <a:t>cancelled or on hold</a:t>
            </a:r>
            <a:r>
              <a:rPr lang="en-US" sz="1600" dirty="0">
                <a:solidFill>
                  <a:srgbClr val="FFFFFF"/>
                </a:solidFill>
              </a:rPr>
              <a:t>.</a:t>
            </a:r>
            <a:br>
              <a:rPr lang="en-US" sz="1600" dirty="0">
                <a:solidFill>
                  <a:srgbClr val="FFFFFF"/>
                </a:solidFill>
              </a:rPr>
            </a:br>
            <a:br>
              <a:rPr lang="en-US" sz="1600" dirty="0">
                <a:solidFill>
                  <a:srgbClr val="FFFFFF"/>
                </a:solidFill>
              </a:rPr>
            </a:br>
            <a:r>
              <a:rPr lang="en-US" sz="1600" dirty="0">
                <a:solidFill>
                  <a:srgbClr val="FFFFFF"/>
                </a:solidFill>
              </a:rPr>
              <a:t>Profits were high in 2004 at a total of $8.2 million</a:t>
            </a:r>
            <a:br>
              <a:rPr lang="en-US" sz="1600" dirty="0">
                <a:solidFill>
                  <a:srgbClr val="FFFFFF"/>
                </a:solidFill>
              </a:rPr>
            </a:br>
            <a:r>
              <a:rPr lang="en-US" sz="1600" dirty="0">
                <a:solidFill>
                  <a:srgbClr val="FFFFFF"/>
                </a:solidFill>
              </a:rPr>
              <a:t> </a:t>
            </a:r>
            <a:br>
              <a:rPr lang="en-US" sz="1600" dirty="0">
                <a:solidFill>
                  <a:srgbClr val="FFFFFF"/>
                </a:solidFill>
              </a:rPr>
            </a:br>
            <a:r>
              <a:rPr lang="en-US" sz="1600" dirty="0">
                <a:solidFill>
                  <a:srgbClr val="FFFFFF"/>
                </a:solidFill>
              </a:rPr>
              <a:t>Despite this, the products never reached their Max MSRP</a:t>
            </a:r>
            <a:br>
              <a:rPr lang="en-US" sz="1600" dirty="0">
                <a:solidFill>
                  <a:srgbClr val="FFFFFF"/>
                </a:solidFill>
              </a:rPr>
            </a:br>
            <a:br>
              <a:rPr lang="en-US" sz="1600" dirty="0">
                <a:solidFill>
                  <a:srgbClr val="FFFFFF"/>
                </a:solidFill>
              </a:rPr>
            </a:br>
            <a:r>
              <a:rPr lang="en-US" sz="1600" dirty="0">
                <a:solidFill>
                  <a:srgbClr val="FFFFFF"/>
                </a:solidFill>
              </a:rPr>
              <a:t>In summary, 2004 was best year as per profit, sales and revenue.</a:t>
            </a:r>
            <a:br>
              <a:rPr lang="en-US" sz="1600" kern="1200" dirty="0">
                <a:solidFill>
                  <a:srgbClr val="FFFFFF"/>
                </a:solidFill>
              </a:rPr>
            </a:br>
            <a:br>
              <a:rPr lang="en-US" sz="1600" kern="1200" dirty="0">
                <a:solidFill>
                  <a:srgbClr val="FFFFFF"/>
                </a:solidFill>
              </a:rPr>
            </a:br>
            <a:br>
              <a:rPr lang="en-US" sz="1600" kern="1200" dirty="0">
                <a:solidFill>
                  <a:srgbClr val="FFFFFF"/>
                </a:solidFill>
              </a:rPr>
            </a:br>
            <a:endParaRPr lang="en-US" sz="1600" kern="1200" dirty="0">
              <a:solidFill>
                <a:srgbClr val="FFFFFF"/>
              </a:solidFill>
            </a:endParaRPr>
          </a:p>
        </p:txBody>
      </p:sp>
      <p:pic>
        <p:nvPicPr>
          <p:cNvPr id="29" name="Picture 28">
            <a:extLst>
              <a:ext uri="{FF2B5EF4-FFF2-40B4-BE49-F238E27FC236}">
                <a16:creationId xmlns:a16="http://schemas.microsoft.com/office/drawing/2014/main" id="{5E2CD171-5B9D-AB74-7C78-0DE19B46BED5}"/>
              </a:ext>
            </a:extLst>
          </p:cNvPr>
          <p:cNvPicPr>
            <a:picLocks noChangeAspect="1"/>
          </p:cNvPicPr>
          <p:nvPr/>
        </p:nvPicPr>
        <p:blipFill rotWithShape="1">
          <a:blip r:embed="rId2"/>
          <a:srcRect l="3081" t="3638" r="3057" b="3706"/>
          <a:stretch/>
        </p:blipFill>
        <p:spPr>
          <a:xfrm>
            <a:off x="4246939" y="270721"/>
            <a:ext cx="7823142" cy="6605098"/>
          </a:xfrm>
          <a:prstGeom prst="rect">
            <a:avLst/>
          </a:prstGeom>
        </p:spPr>
      </p:pic>
      <p:sp>
        <p:nvSpPr>
          <p:cNvPr id="3" name="Action Button: Go Home 2">
            <a:hlinkClick r:id="" action="ppaction://hlinkshowjump?jump=firstslide" highlightClick="1"/>
            <a:extLst>
              <a:ext uri="{FF2B5EF4-FFF2-40B4-BE49-F238E27FC236}">
                <a16:creationId xmlns:a16="http://schemas.microsoft.com/office/drawing/2014/main" id="{82F8B755-5084-263A-5CD0-8E31A056870E}"/>
              </a:ext>
            </a:extLst>
          </p:cNvPr>
          <p:cNvSpPr/>
          <p:nvPr/>
        </p:nvSpPr>
        <p:spPr>
          <a:xfrm>
            <a:off x="1527904" y="6036196"/>
            <a:ext cx="720000" cy="720000"/>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307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5">
            <a:extLst>
              <a:ext uri="{FF2B5EF4-FFF2-40B4-BE49-F238E27FC236}">
                <a16:creationId xmlns:a16="http://schemas.microsoft.com/office/drawing/2014/main" id="{FF2F10A4-9F13-D58B-3FE4-E34B3D4AEF51}"/>
              </a:ext>
            </a:extLst>
          </p:cNvPr>
          <p:cNvSpPr>
            <a:spLocks noGrp="1"/>
          </p:cNvSpPr>
          <p:nvPr>
            <p:ph type="title"/>
          </p:nvPr>
        </p:nvSpPr>
        <p:spPr>
          <a:xfrm>
            <a:off x="455066" y="589280"/>
            <a:ext cx="3085804" cy="5618480"/>
          </a:xfrm>
        </p:spPr>
        <p:txBody>
          <a:bodyPr vert="horz" lIns="91440" tIns="45720" rIns="91440" bIns="45720" rtlCol="0" anchor="t">
            <a:normAutofit fontScale="90000"/>
          </a:bodyPr>
          <a:lstStyle/>
          <a:p>
            <a:br>
              <a:rPr lang="en-US" sz="1400" kern="1200" dirty="0">
                <a:solidFill>
                  <a:srgbClr val="FFFFFF"/>
                </a:solidFill>
              </a:rPr>
            </a:br>
            <a:r>
              <a:rPr lang="en-US" sz="1800" b="1" kern="1200" dirty="0">
                <a:solidFill>
                  <a:srgbClr val="FFFFFF"/>
                </a:solidFill>
              </a:rPr>
              <a:t>Key Points  about customers and employees:</a:t>
            </a:r>
            <a:br>
              <a:rPr lang="en-US" sz="1300" dirty="0">
                <a:solidFill>
                  <a:srgbClr val="FFFFFF"/>
                </a:solidFill>
              </a:rPr>
            </a:br>
            <a:br>
              <a:rPr lang="en-US" sz="1300" dirty="0">
                <a:solidFill>
                  <a:srgbClr val="FFFFFF"/>
                </a:solidFill>
              </a:rPr>
            </a:br>
            <a:r>
              <a:rPr lang="en-US" sz="1600" dirty="0">
                <a:solidFill>
                  <a:srgbClr val="FFFFFF"/>
                </a:solidFill>
              </a:rPr>
              <a:t>In the organization 23 employees were working to serve 273 customers</a:t>
            </a:r>
            <a:r>
              <a:rPr lang="en-US" sz="1600" kern="1200" dirty="0">
                <a:solidFill>
                  <a:srgbClr val="FFFFFF"/>
                </a:solidFill>
              </a:rPr>
              <a:t>.</a:t>
            </a:r>
            <a:br>
              <a:rPr lang="en-US" sz="1600" kern="1200" dirty="0">
                <a:solidFill>
                  <a:srgbClr val="FFFFFF"/>
                </a:solidFill>
              </a:rPr>
            </a:br>
            <a:br>
              <a:rPr lang="en-US" sz="1600" kern="1200" dirty="0">
                <a:solidFill>
                  <a:srgbClr val="FFFFFF"/>
                </a:solidFill>
              </a:rPr>
            </a:br>
            <a:r>
              <a:rPr lang="en-US" sz="1600" kern="1200" dirty="0">
                <a:solidFill>
                  <a:srgbClr val="FFFFFF"/>
                </a:solidFill>
              </a:rPr>
              <a:t>In 2004, 151 orders were placed followed by 2003 and 2005.</a:t>
            </a:r>
            <a:br>
              <a:rPr lang="en-US" sz="1600" kern="1200" dirty="0">
                <a:solidFill>
                  <a:srgbClr val="FFFFFF"/>
                </a:solidFill>
              </a:rPr>
            </a:br>
            <a:br>
              <a:rPr lang="en-US" sz="1600" dirty="0">
                <a:solidFill>
                  <a:srgbClr val="FFFFFF"/>
                </a:solidFill>
              </a:rPr>
            </a:br>
            <a:r>
              <a:rPr lang="en-US" sz="1600" dirty="0">
                <a:solidFill>
                  <a:srgbClr val="FFFFFF"/>
                </a:solidFill>
              </a:rPr>
              <a:t>Most of the orders were from USA and then France was in second highest.</a:t>
            </a:r>
            <a:br>
              <a:rPr lang="en-US" sz="1600" kern="1200" dirty="0">
                <a:solidFill>
                  <a:srgbClr val="FFFFFF"/>
                </a:solidFill>
              </a:rPr>
            </a:br>
            <a:br>
              <a:rPr lang="en-US" sz="1600" kern="1200" dirty="0">
                <a:solidFill>
                  <a:srgbClr val="FFFFFF"/>
                </a:solidFill>
              </a:rPr>
            </a:br>
            <a:r>
              <a:rPr lang="en-US" sz="1600" kern="1200" dirty="0">
                <a:solidFill>
                  <a:srgbClr val="FFFFFF"/>
                </a:solidFill>
              </a:rPr>
              <a:t>As per data 2004 was the most welcomed year for new customers</a:t>
            </a:r>
            <a:br>
              <a:rPr lang="en-US" sz="1600" kern="1200" dirty="0">
                <a:solidFill>
                  <a:srgbClr val="FFFFFF"/>
                </a:solidFill>
              </a:rPr>
            </a:br>
            <a:br>
              <a:rPr lang="en-US" sz="1600" kern="1200" dirty="0">
                <a:solidFill>
                  <a:srgbClr val="FFFFFF"/>
                </a:solidFill>
              </a:rPr>
            </a:br>
            <a:r>
              <a:rPr lang="en-US" sz="1600" dirty="0">
                <a:solidFill>
                  <a:srgbClr val="FFFFFF"/>
                </a:solidFill>
              </a:rPr>
              <a:t>40% of the customers came from USA, followed by 30% from France,  UK ,Australia and Japan.</a:t>
            </a:r>
            <a:br>
              <a:rPr lang="en-US" sz="1600" dirty="0">
                <a:solidFill>
                  <a:srgbClr val="FFFFFF"/>
                </a:solidFill>
              </a:rPr>
            </a:br>
            <a:br>
              <a:rPr lang="en-US" sz="1600" dirty="0">
                <a:solidFill>
                  <a:srgbClr val="FFFFFF"/>
                </a:solidFill>
              </a:rPr>
            </a:br>
            <a:r>
              <a:rPr lang="en-US" sz="1600" dirty="0">
                <a:solidFill>
                  <a:srgbClr val="FFFFFF"/>
                </a:solidFill>
              </a:rPr>
              <a:t>Most of the customers maintained high credit limit , very few customers were in low credit.</a:t>
            </a:r>
            <a:br>
              <a:rPr lang="en-US" sz="1600" dirty="0">
                <a:solidFill>
                  <a:srgbClr val="FFFFFF"/>
                </a:solidFill>
              </a:rPr>
            </a:br>
            <a:br>
              <a:rPr lang="en-US" sz="1600" dirty="0">
                <a:solidFill>
                  <a:srgbClr val="FFFFFF"/>
                </a:solidFill>
              </a:rPr>
            </a:br>
            <a:r>
              <a:rPr lang="en-US" sz="1600" dirty="0">
                <a:solidFill>
                  <a:srgbClr val="FFFFFF"/>
                </a:solidFill>
              </a:rPr>
              <a:t>Some of the employees did incredible sales and handle more orders.</a:t>
            </a:r>
            <a:br>
              <a:rPr lang="en-US" sz="1600" dirty="0">
                <a:solidFill>
                  <a:srgbClr val="FFFFFF"/>
                </a:solidFill>
              </a:rPr>
            </a:br>
            <a:br>
              <a:rPr lang="en-US" sz="1600" dirty="0">
                <a:solidFill>
                  <a:srgbClr val="FFFFFF"/>
                </a:solidFill>
              </a:rPr>
            </a:br>
            <a:br>
              <a:rPr lang="en-US" sz="1600" dirty="0">
                <a:solidFill>
                  <a:srgbClr val="FFFFFF"/>
                </a:solidFill>
              </a:rPr>
            </a:br>
            <a:br>
              <a:rPr lang="en-US" sz="1600" dirty="0">
                <a:solidFill>
                  <a:srgbClr val="FFFFFF"/>
                </a:solidFill>
              </a:rPr>
            </a:br>
            <a:br>
              <a:rPr lang="en-US" sz="1600" dirty="0">
                <a:solidFill>
                  <a:srgbClr val="FFFFFF"/>
                </a:solidFill>
              </a:rPr>
            </a:br>
            <a:br>
              <a:rPr lang="en-US" sz="1600" kern="1200" dirty="0">
                <a:solidFill>
                  <a:srgbClr val="FFFFFF"/>
                </a:solidFill>
              </a:rPr>
            </a:br>
            <a:br>
              <a:rPr lang="en-US" sz="1600" kern="1200" dirty="0">
                <a:solidFill>
                  <a:srgbClr val="FFFFFF"/>
                </a:solidFill>
              </a:rPr>
            </a:br>
            <a:br>
              <a:rPr lang="en-US" sz="1600" kern="1200" dirty="0">
                <a:solidFill>
                  <a:srgbClr val="FFFFFF"/>
                </a:solidFill>
              </a:rPr>
            </a:br>
            <a:endParaRPr lang="en-US" sz="1600" kern="1200" dirty="0">
              <a:solidFill>
                <a:srgbClr val="FFFFFF"/>
              </a:solidFill>
            </a:endParaRPr>
          </a:p>
        </p:txBody>
      </p:sp>
      <p:pic>
        <p:nvPicPr>
          <p:cNvPr id="3" name="Picture 2">
            <a:extLst>
              <a:ext uri="{FF2B5EF4-FFF2-40B4-BE49-F238E27FC236}">
                <a16:creationId xmlns:a16="http://schemas.microsoft.com/office/drawing/2014/main" id="{D72CABCF-7D0B-CA5A-9C21-6F3B42CEA4BF}"/>
              </a:ext>
            </a:extLst>
          </p:cNvPr>
          <p:cNvPicPr>
            <a:picLocks noChangeAspect="1"/>
          </p:cNvPicPr>
          <p:nvPr/>
        </p:nvPicPr>
        <p:blipFill rotWithShape="1">
          <a:blip r:embed="rId2"/>
          <a:srcRect l="3518" t="1518" r="1856" b="2630"/>
          <a:stretch/>
        </p:blipFill>
        <p:spPr>
          <a:xfrm>
            <a:off x="4399280" y="121919"/>
            <a:ext cx="7487920" cy="6573521"/>
          </a:xfrm>
          <a:prstGeom prst="rect">
            <a:avLst/>
          </a:prstGeom>
        </p:spPr>
      </p:pic>
      <p:sp>
        <p:nvSpPr>
          <p:cNvPr id="4" name="Action Button: Go Home 3">
            <a:hlinkClick r:id="" action="ppaction://hlinkshowjump?jump=firstslide" highlightClick="1"/>
            <a:extLst>
              <a:ext uri="{FF2B5EF4-FFF2-40B4-BE49-F238E27FC236}">
                <a16:creationId xmlns:a16="http://schemas.microsoft.com/office/drawing/2014/main" id="{8309F9EC-C5FE-EFD6-7CFC-E3BD09E1CBEA}"/>
              </a:ext>
            </a:extLst>
          </p:cNvPr>
          <p:cNvSpPr/>
          <p:nvPr/>
        </p:nvSpPr>
        <p:spPr>
          <a:xfrm>
            <a:off x="1172255" y="6031656"/>
            <a:ext cx="720000" cy="720000"/>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632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Rectangle 7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5">
            <a:extLst>
              <a:ext uri="{FF2B5EF4-FFF2-40B4-BE49-F238E27FC236}">
                <a16:creationId xmlns:a16="http://schemas.microsoft.com/office/drawing/2014/main" id="{FF2F10A4-9F13-D58B-3FE4-E34B3D4AEF51}"/>
              </a:ext>
            </a:extLst>
          </p:cNvPr>
          <p:cNvSpPr>
            <a:spLocks noGrp="1"/>
          </p:cNvSpPr>
          <p:nvPr>
            <p:ph type="title"/>
          </p:nvPr>
        </p:nvSpPr>
        <p:spPr>
          <a:xfrm>
            <a:off x="151888" y="8482"/>
            <a:ext cx="3610352" cy="6646318"/>
          </a:xfrm>
        </p:spPr>
        <p:txBody>
          <a:bodyPr vert="horz" lIns="91440" tIns="45720" rIns="91440" bIns="45720" rtlCol="0" anchor="t">
            <a:normAutofit/>
          </a:bodyPr>
          <a:lstStyle/>
          <a:p>
            <a:br>
              <a:rPr lang="en-US" sz="900" dirty="0">
                <a:solidFill>
                  <a:srgbClr val="FFFFFF"/>
                </a:solidFill>
              </a:rPr>
            </a:br>
            <a:r>
              <a:rPr lang="en-US" sz="1400" b="1" dirty="0">
                <a:solidFill>
                  <a:srgbClr val="FFFFFF"/>
                </a:solidFill>
              </a:rPr>
              <a:t>Key Points  about top customers and  employees:</a:t>
            </a:r>
            <a:br>
              <a:rPr lang="en-US" sz="1400" dirty="0">
                <a:solidFill>
                  <a:srgbClr val="FFFFFF"/>
                </a:solidFill>
              </a:rPr>
            </a:br>
            <a:br>
              <a:rPr lang="en-US" sz="1400" dirty="0">
                <a:solidFill>
                  <a:srgbClr val="FFFFFF"/>
                </a:solidFill>
              </a:rPr>
            </a:br>
            <a:br>
              <a:rPr lang="en-US" sz="1400" dirty="0">
                <a:solidFill>
                  <a:srgbClr val="FFFFFF"/>
                </a:solidFill>
              </a:rPr>
            </a:br>
            <a:r>
              <a:rPr lang="en-US" sz="1400" dirty="0">
                <a:solidFill>
                  <a:srgbClr val="FFFFFF"/>
                </a:solidFill>
              </a:rPr>
              <a:t>In 2003 USA was the top sales ,remaining all  pretty similar  Most sold item was from classic cars product line and second sold item vintage cars. Top customers as per revenue Euro Shopping channel. Highest  orders received from Rovelli  gifts , Highest profited product was from  1958 Chevy Crovett  Limited Edition. Employees worked  hard in this year was  Pamela, Barry, Marri, Larry and George.</a:t>
            </a:r>
            <a:br>
              <a:rPr lang="en-US" sz="1400" dirty="0">
                <a:solidFill>
                  <a:srgbClr val="FFFFFF"/>
                </a:solidFill>
              </a:rPr>
            </a:br>
            <a:br>
              <a:rPr lang="en-US" sz="1400" dirty="0">
                <a:solidFill>
                  <a:srgbClr val="FFFFFF"/>
                </a:solidFill>
              </a:rPr>
            </a:br>
            <a:br>
              <a:rPr lang="en-US" sz="1400" dirty="0">
                <a:solidFill>
                  <a:srgbClr val="FFFFFF"/>
                </a:solidFill>
              </a:rPr>
            </a:br>
            <a:r>
              <a:rPr lang="en-US" sz="1400" dirty="0">
                <a:solidFill>
                  <a:srgbClr val="FFFFFF"/>
                </a:solidFill>
              </a:rPr>
              <a:t>In 2004 USA  and France were the top sales ,remaining all lower .Most of the orders received  from  Saveley &amp; Henrit Co . Most sales made by  these Employees Leslie, Loui, martin, Gerard and Barry.</a:t>
            </a:r>
            <a:br>
              <a:rPr lang="en-US" sz="1400" dirty="0">
                <a:solidFill>
                  <a:srgbClr val="FFFFFF"/>
                </a:solidFill>
              </a:rPr>
            </a:br>
            <a:br>
              <a:rPr lang="en-US" sz="1400" dirty="0">
                <a:solidFill>
                  <a:srgbClr val="FFFFFF"/>
                </a:solidFill>
              </a:rPr>
            </a:br>
            <a:r>
              <a:rPr lang="en-US" sz="1400" dirty="0">
                <a:solidFill>
                  <a:srgbClr val="FFFFFF"/>
                </a:solidFill>
              </a:rPr>
              <a:t>In 2005 Most of the sold products and country was same as Previous year ,but sales were pretty  less and as a result less revenue and profit. Most of the orders received  from  Euro Plus Shopping Channel . Most sales made by  these Employees Leslie , Loui ,martin, Gerard and Barry.</a:t>
            </a:r>
            <a:br>
              <a:rPr lang="en-US" sz="1400" dirty="0">
                <a:solidFill>
                  <a:srgbClr val="FFFFFF"/>
                </a:solidFill>
              </a:rPr>
            </a:br>
            <a:br>
              <a:rPr lang="en-US" sz="1400" dirty="0">
                <a:solidFill>
                  <a:srgbClr val="FFFFFF"/>
                </a:solidFill>
              </a:rPr>
            </a:br>
            <a:br>
              <a:rPr lang="en-US" sz="1000" dirty="0">
                <a:solidFill>
                  <a:srgbClr val="FFFFFF"/>
                </a:solidFill>
              </a:rPr>
            </a:br>
            <a:br>
              <a:rPr lang="en-US" sz="1000" dirty="0">
                <a:solidFill>
                  <a:srgbClr val="FFFFFF"/>
                </a:solidFill>
              </a:rPr>
            </a:br>
            <a:br>
              <a:rPr lang="en-US" sz="1000" dirty="0">
                <a:solidFill>
                  <a:srgbClr val="FFFFFF"/>
                </a:solidFill>
              </a:rPr>
            </a:br>
            <a:br>
              <a:rPr lang="en-US" sz="1000" dirty="0">
                <a:solidFill>
                  <a:srgbClr val="FFFFFF"/>
                </a:solidFill>
              </a:rPr>
            </a:br>
            <a:endParaRPr lang="en-US" sz="1000" dirty="0">
              <a:solidFill>
                <a:srgbClr val="FFFFFF"/>
              </a:solidFill>
            </a:endParaRPr>
          </a:p>
        </p:txBody>
      </p:sp>
      <p:pic>
        <p:nvPicPr>
          <p:cNvPr id="6" name="Picture 5">
            <a:extLst>
              <a:ext uri="{FF2B5EF4-FFF2-40B4-BE49-F238E27FC236}">
                <a16:creationId xmlns:a16="http://schemas.microsoft.com/office/drawing/2014/main" id="{78C2D18D-CEFB-F467-60B0-57ACF10C11AD}"/>
              </a:ext>
            </a:extLst>
          </p:cNvPr>
          <p:cNvPicPr>
            <a:picLocks noChangeAspect="1"/>
          </p:cNvPicPr>
          <p:nvPr/>
        </p:nvPicPr>
        <p:blipFill>
          <a:blip r:embed="rId2"/>
          <a:stretch>
            <a:fillRect/>
          </a:stretch>
        </p:blipFill>
        <p:spPr>
          <a:xfrm>
            <a:off x="4601040" y="1217511"/>
            <a:ext cx="3387578" cy="1956325"/>
          </a:xfrm>
          <a:prstGeom prst="rect">
            <a:avLst/>
          </a:prstGeom>
        </p:spPr>
      </p:pic>
      <p:pic>
        <p:nvPicPr>
          <p:cNvPr id="8" name="Picture 7">
            <a:extLst>
              <a:ext uri="{FF2B5EF4-FFF2-40B4-BE49-F238E27FC236}">
                <a16:creationId xmlns:a16="http://schemas.microsoft.com/office/drawing/2014/main" id="{95D7B682-359D-353E-2DC1-0BB044D66F43}"/>
              </a:ext>
            </a:extLst>
          </p:cNvPr>
          <p:cNvPicPr>
            <a:picLocks noChangeAspect="1"/>
          </p:cNvPicPr>
          <p:nvPr/>
        </p:nvPicPr>
        <p:blipFill>
          <a:blip r:embed="rId2"/>
          <a:stretch>
            <a:fillRect/>
          </a:stretch>
        </p:blipFill>
        <p:spPr>
          <a:xfrm>
            <a:off x="8293930" y="1199056"/>
            <a:ext cx="3419533" cy="1974779"/>
          </a:xfrm>
          <a:prstGeom prst="rect">
            <a:avLst/>
          </a:prstGeom>
        </p:spPr>
      </p:pic>
      <p:pic>
        <p:nvPicPr>
          <p:cNvPr id="4" name="Picture 3">
            <a:extLst>
              <a:ext uri="{FF2B5EF4-FFF2-40B4-BE49-F238E27FC236}">
                <a16:creationId xmlns:a16="http://schemas.microsoft.com/office/drawing/2014/main" id="{5CCE3DCB-3F70-FC74-9534-4D94D5B33E76}"/>
              </a:ext>
            </a:extLst>
          </p:cNvPr>
          <p:cNvPicPr>
            <a:picLocks noChangeAspect="1"/>
          </p:cNvPicPr>
          <p:nvPr/>
        </p:nvPicPr>
        <p:blipFill>
          <a:blip r:embed="rId3"/>
          <a:stretch>
            <a:fillRect/>
          </a:stretch>
        </p:blipFill>
        <p:spPr>
          <a:xfrm>
            <a:off x="5624386" y="3429000"/>
            <a:ext cx="5065730" cy="2887465"/>
          </a:xfrm>
          <a:prstGeom prst="rect">
            <a:avLst/>
          </a:prstGeom>
        </p:spPr>
      </p:pic>
      <p:sp>
        <p:nvSpPr>
          <p:cNvPr id="3" name="Action Button: Go Home 2">
            <a:hlinkClick r:id="" action="ppaction://hlinkshowjump?jump=firstslide" highlightClick="1"/>
            <a:extLst>
              <a:ext uri="{FF2B5EF4-FFF2-40B4-BE49-F238E27FC236}">
                <a16:creationId xmlns:a16="http://schemas.microsoft.com/office/drawing/2014/main" id="{928B368A-2D32-EE22-1FC9-3D0A4C07A833}"/>
              </a:ext>
            </a:extLst>
          </p:cNvPr>
          <p:cNvSpPr/>
          <p:nvPr/>
        </p:nvSpPr>
        <p:spPr>
          <a:xfrm>
            <a:off x="1172255" y="6031656"/>
            <a:ext cx="720000" cy="720000"/>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2650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549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Navigation page</vt:lpstr>
      <vt:lpstr>Axon Sales Analysis</vt:lpstr>
      <vt:lpstr> Key Points:  Here you can see sales by Product line  classic cars were the top sold item in this three (2003-2005) years.  Top product vendor as per buying price wise Classic Metal creations.  As per the below line, chart revenue was high in fourth quarter of 2003 and 2005.  Territory wise EMEA consistently maintained top position remaining as follows.  Most of the orders were shipped and few items were cancelled or on hold.  Profits were high in 2004 at a total of $8.2 million   Despite this, the products never reached their Max MSRP  In summary, 2004 was best year as per profit, sales and revenue.   </vt:lpstr>
      <vt:lpstr> Key Points  about customers and employees:  In the organization 23 employees were working to serve 273 customers.  In 2004, 151 orders were placed followed by 2003 and 2005.  Most of the orders were from USA and then France was in second highest.  As per data 2004 was the most welcomed year for new customers  40% of the customers came from USA, followed by 30% from France,  UK ,Australia and Japan.  Most of the customers maintained high credit limit , very few customers were in low credit.  Some of the employees did incredible sales and handle more orders.        </vt:lpstr>
      <vt:lpstr> Key Points  about top customers and  employees:   In 2003 USA was the top sales ,remaining all  pretty similar  Most sold item was from classic cars product line and second sold item vintage cars. Top customers as per revenue Euro Shopping channel. Highest  orders received from Rovelli  gifts , Highest profited product was from  1958 Chevy Crovett  Limited Edition. Employees worked  hard in this year was  Pamela, Barry, Marri, Larry and George.   In 2004 USA  and France were the top sales ,remaining all lower .Most of the orders received  from  Saveley &amp; Henrit Co . Most sales made by  these Employees Leslie, Loui, martin, Gerard and Barry.  In 2005 Most of the sold products and country was same as Previous year ,but sales were pretty  less and as a result less revenue and profit. Most of the orders received  from  Euro Plus Shopping Channel . Most sales made by  these Employees Leslie , Loui ,martin, Gerard and Barry.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Axon Sales Analysis</dc:title>
  <dc:creator>jaya karanam</dc:creator>
  <cp:lastModifiedBy>jaya karanam</cp:lastModifiedBy>
  <cp:revision>1</cp:revision>
  <dcterms:created xsi:type="dcterms:W3CDTF">2023-10-08T09:19:41Z</dcterms:created>
  <dcterms:modified xsi:type="dcterms:W3CDTF">2023-10-08T12:03:40Z</dcterms:modified>
</cp:coreProperties>
</file>