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  <p:embeddedFont>
      <p:font typeface="Lora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22" Type="http://schemas.openxmlformats.org/officeDocument/2006/relationships/font" Target="fonts/Lato-italic.fntdata"/><Relationship Id="rId21" Type="http://schemas.openxmlformats.org/officeDocument/2006/relationships/font" Target="fonts/Lato-bold.fntdata"/><Relationship Id="rId24" Type="http://schemas.openxmlformats.org/officeDocument/2006/relationships/font" Target="fonts/Lora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ora-italic.fntdata"/><Relationship Id="rId25" Type="http://schemas.openxmlformats.org/officeDocument/2006/relationships/font" Target="fonts/Lora-bold.fntdata"/><Relationship Id="rId27" Type="http://schemas.openxmlformats.org/officeDocument/2006/relationships/font" Target="fonts/Lor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19" Type="http://schemas.openxmlformats.org/officeDocument/2006/relationships/font" Target="fonts/Montserrat-boldItalic.fntdata"/><Relationship Id="rId18" Type="http://schemas.openxmlformats.org/officeDocument/2006/relationships/font" Target="fonts/Montserra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5ea9fa032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5ea9fa032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ea9fa03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ea9fa03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5ea9fa032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5ea9fa032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5ea9fa032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5ea9fa032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5ea9fa032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5ea9fa032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5f29f2c4d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5f29f2c4d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5f29f2c4d2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5f29f2c4d2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5f29f2c4d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5f29f2c4d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5f29f2c4d2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5f29f2c4d2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128775" y="1578400"/>
            <a:ext cx="54258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FOOT HUB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0" y="2915775"/>
            <a:ext cx="8832300" cy="16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Lora"/>
                <a:ea typeface="Lora"/>
                <a:cs typeface="Lora"/>
                <a:sym typeface="Lora"/>
              </a:rPr>
              <a:t>By</a:t>
            </a:r>
            <a:endParaRPr sz="21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Lora"/>
                <a:ea typeface="Lora"/>
                <a:cs typeface="Lora"/>
                <a:sym typeface="Lora"/>
              </a:rPr>
              <a:t>Sri Ram</a:t>
            </a:r>
            <a:endParaRPr sz="21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Lora"/>
                <a:ea typeface="Lora"/>
                <a:cs typeface="Lora"/>
                <a:sym typeface="Lora"/>
              </a:rPr>
              <a:t>Jayakkavin</a:t>
            </a:r>
            <a:endParaRPr sz="21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311700" y="2175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						      THANK YOU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Objective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Lora"/>
              <a:buChar char="❏"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Foot Hub is an e-shopping application which mainly focusing on to sell </a:t>
            </a:r>
            <a:r>
              <a:rPr lang="en">
                <a:latin typeface="Lora"/>
                <a:ea typeface="Lora"/>
                <a:cs typeface="Lora"/>
                <a:sym typeface="Lora"/>
              </a:rPr>
              <a:t>the</a:t>
            </a:r>
            <a:r>
              <a:rPr lang="en">
                <a:latin typeface="Lora"/>
                <a:ea typeface="Lora"/>
                <a:cs typeface="Lora"/>
                <a:sym typeface="Lora"/>
              </a:rPr>
              <a:t> all type footwears products through online.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Lora"/>
              <a:buChar char="❏"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In this project, for frontend </a:t>
            </a:r>
            <a:r>
              <a:rPr lang="en">
                <a:latin typeface="Lora"/>
                <a:ea typeface="Lora"/>
                <a:cs typeface="Lora"/>
                <a:sym typeface="Lora"/>
              </a:rPr>
              <a:t>angular</a:t>
            </a:r>
            <a:r>
              <a:rPr lang="en">
                <a:latin typeface="Lora"/>
                <a:ea typeface="Lora"/>
                <a:cs typeface="Lora"/>
                <a:sym typeface="Lora"/>
              </a:rPr>
              <a:t> is used and for backend .net is use and for database SQL server is used.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User Flow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2474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Lora"/>
              <a:buChar char="❏"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The user will directly landed to home page which consists of navigation link, via these link user can view the products.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Lora"/>
              <a:buChar char="❏"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In navigation bar user will select the category based on the category products will be display.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Lora"/>
              <a:buChar char="❏"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User can able to further filter the product based on the brand, size, etc.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Lora"/>
              <a:buChar char="❏"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If the user need to buy the product they will click </a:t>
            </a:r>
            <a:r>
              <a:rPr lang="en">
                <a:latin typeface="Lora"/>
                <a:ea typeface="Lora"/>
                <a:cs typeface="Lora"/>
                <a:sym typeface="Lora"/>
              </a:rPr>
              <a:t>the order now button and buy the product.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133275" y="415075"/>
            <a:ext cx="74343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Table Details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133275" y="1173800"/>
            <a:ext cx="1788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Product_Master</a:t>
            </a:r>
            <a:endParaRPr b="1">
              <a:latin typeface="Lora"/>
              <a:ea typeface="Lora"/>
              <a:cs typeface="Lora"/>
              <a:sym typeface="Lora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Lora"/>
              <a:buChar char="●"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p_id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ora"/>
              <a:buChar char="●"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o_id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ora"/>
              <a:buChar char="●"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c_id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ora"/>
              <a:buChar char="●"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t_id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ora"/>
              <a:buChar char="●"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p_name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ora"/>
              <a:buChar char="●"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size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ora"/>
              <a:buChar char="●"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price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ora"/>
              <a:buChar char="●"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disc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ora"/>
              <a:buChar char="●"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t</a:t>
            </a:r>
            <a:r>
              <a:rPr lang="en">
                <a:latin typeface="Lora"/>
                <a:ea typeface="Lora"/>
                <a:cs typeface="Lora"/>
                <a:sym typeface="Lora"/>
              </a:rPr>
              <a:t>otal_stock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3011402" y="1173800"/>
            <a:ext cx="2230200" cy="23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Occasion</a:t>
            </a:r>
            <a:endParaRPr b="1">
              <a:latin typeface="Lora"/>
              <a:ea typeface="Lora"/>
              <a:cs typeface="Lora"/>
              <a:sym typeface="Lora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Lora"/>
              <a:buChar char="●"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o_id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ora"/>
              <a:buChar char="●"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o_name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4638876" y="1173800"/>
            <a:ext cx="2230200" cy="23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Product_Type</a:t>
            </a:r>
            <a:endParaRPr b="1">
              <a:latin typeface="Lora"/>
              <a:ea typeface="Lora"/>
              <a:cs typeface="Lora"/>
              <a:sym typeface="Lora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Lora"/>
              <a:buChar char="●"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t_id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ora"/>
              <a:buChar char="●"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t_name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6868936" y="1173800"/>
            <a:ext cx="1788900" cy="23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Brand</a:t>
            </a:r>
            <a:endParaRPr b="1">
              <a:latin typeface="Lora"/>
              <a:ea typeface="Lora"/>
              <a:cs typeface="Lora"/>
              <a:sym typeface="Lora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Lora"/>
              <a:buChar char="●"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b_id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ora"/>
              <a:buChar char="●"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b_name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Table Details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594725" y="1403550"/>
            <a:ext cx="1930800" cy="23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Category_Type</a:t>
            </a:r>
            <a:endParaRPr b="1">
              <a:latin typeface="Lora"/>
              <a:ea typeface="Lora"/>
              <a:cs typeface="Lora"/>
              <a:sym typeface="Lora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Lora"/>
              <a:buChar char="●"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c_id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ora"/>
              <a:buChar char="●"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c_name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2967825" y="1403550"/>
            <a:ext cx="1930800" cy="27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User</a:t>
            </a:r>
            <a:endParaRPr b="1">
              <a:latin typeface="Lora"/>
              <a:ea typeface="Lora"/>
              <a:cs typeface="Lora"/>
              <a:sym typeface="Lora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Lora"/>
              <a:buChar char="●"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u_id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ora"/>
              <a:buChar char="●"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u_name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ora"/>
              <a:buChar char="●"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U_email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ora"/>
              <a:buChar char="●"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U_password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ora"/>
              <a:buChar char="●"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u_phone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5144975" y="1403550"/>
            <a:ext cx="1930800" cy="23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Order</a:t>
            </a:r>
            <a:endParaRPr b="1">
              <a:latin typeface="Lora"/>
              <a:ea typeface="Lora"/>
              <a:cs typeface="Lora"/>
              <a:sym typeface="Lora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Lora"/>
              <a:buChar char="●"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order_id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ora"/>
              <a:buChar char="●"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u_id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ora"/>
              <a:buChar char="●"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address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ora"/>
              <a:buChar char="●"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prize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ora"/>
              <a:buChar char="●"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date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65" name="Google Shape;165;p17"/>
          <p:cNvSpPr txBox="1"/>
          <p:nvPr>
            <p:ph idx="1" type="body"/>
          </p:nvPr>
        </p:nvSpPr>
        <p:spPr>
          <a:xfrm>
            <a:off x="6901500" y="1403550"/>
            <a:ext cx="1930800" cy="23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Order_Link</a:t>
            </a:r>
            <a:endParaRPr b="1">
              <a:latin typeface="Lora"/>
              <a:ea typeface="Lora"/>
              <a:cs typeface="Lora"/>
              <a:sym typeface="Lora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Lora"/>
              <a:buChar char="●"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order_id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ora"/>
              <a:buChar char="●"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u_id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ora"/>
              <a:buChar char="●"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p_id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ora"/>
              <a:buChar char="●"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quantity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Lora"/>
                <a:ea typeface="Lora"/>
                <a:cs typeface="Lora"/>
                <a:sym typeface="Lora"/>
              </a:rPr>
              <a:t>Screenshots</a:t>
            </a:r>
            <a:endParaRPr sz="21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71" name="Google Shape;17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8839198" cy="1900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19"/>
          <p:cNvPicPr preferRelativeResize="0"/>
          <p:nvPr/>
        </p:nvPicPr>
        <p:blipFill rotWithShape="1">
          <a:blip r:embed="rId3">
            <a:alphaModFix/>
          </a:blip>
          <a:srcRect b="27107" l="867" r="23058" t="14065"/>
          <a:stretch/>
        </p:blipFill>
        <p:spPr>
          <a:xfrm>
            <a:off x="1173350" y="1497025"/>
            <a:ext cx="6417998" cy="257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Lora"/>
                <a:ea typeface="Lora"/>
                <a:cs typeface="Lora"/>
                <a:sym typeface="Lora"/>
              </a:rPr>
              <a:t>Screenshots</a:t>
            </a:r>
            <a:endParaRPr sz="21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</a:t>
            </a:r>
            <a:endParaRPr/>
          </a:p>
        </p:txBody>
      </p:sp>
      <p:pic>
        <p:nvPicPr>
          <p:cNvPr id="183" name="Google Shape;18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8550" y="1080950"/>
            <a:ext cx="7038900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</a:t>
            </a:r>
            <a:endParaRPr sz="210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89" name="Google Shape;18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950" y="1087375"/>
            <a:ext cx="7363748" cy="374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