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15"/>
  </p:notesMasterIdLst>
  <p:handoutMasterIdLst>
    <p:handoutMasterId r:id="rId16"/>
  </p:handoutMasterIdLst>
  <p:sldIdLst>
    <p:sldId id="256" r:id="rId5"/>
    <p:sldId id="271" r:id="rId6"/>
    <p:sldId id="261" r:id="rId7"/>
    <p:sldId id="263" r:id="rId8"/>
    <p:sldId id="266" r:id="rId9"/>
    <p:sldId id="269" r:id="rId10"/>
    <p:sldId id="264" r:id="rId11"/>
    <p:sldId id="267" r:id="rId12"/>
    <p:sldId id="270" r:id="rId13"/>
    <p:sldId id="268" r:id="rId14"/>
  </p:sldIdLst>
  <p:sldSz cx="12192000" cy="6858000"/>
  <p:notesSz cx="7010400" cy="9296400"/>
  <p:custDataLst>
    <p:tags r:id="rId17"/>
  </p:custDataLst>
  <p:defaultTextStyle>
    <a:defPPr>
      <a:defRPr lang="en-US"/>
    </a:defPPr>
    <a:lvl1pPr marL="0" algn="l" defTabSz="914287" rtl="0" eaLnBrk="1" latinLnBrk="0" hangingPunct="1">
      <a:defRPr sz="1800" kern="1200">
        <a:solidFill>
          <a:schemeClr val="tx1"/>
        </a:solidFill>
        <a:latin typeface="+mn-lt"/>
        <a:ea typeface="+mn-ea"/>
        <a:cs typeface="+mn-cs"/>
      </a:defRPr>
    </a:lvl1pPr>
    <a:lvl2pPr marL="457144" algn="l" defTabSz="914287" rtl="0" eaLnBrk="1" latinLnBrk="0" hangingPunct="1">
      <a:defRPr sz="1800" kern="1200">
        <a:solidFill>
          <a:schemeClr val="tx1"/>
        </a:solidFill>
        <a:latin typeface="+mn-lt"/>
        <a:ea typeface="+mn-ea"/>
        <a:cs typeface="+mn-cs"/>
      </a:defRPr>
    </a:lvl2pPr>
    <a:lvl3pPr marL="914287" algn="l" defTabSz="914287" rtl="0" eaLnBrk="1" latinLnBrk="0" hangingPunct="1">
      <a:defRPr sz="1800" kern="1200">
        <a:solidFill>
          <a:schemeClr val="tx1"/>
        </a:solidFill>
        <a:latin typeface="+mn-lt"/>
        <a:ea typeface="+mn-ea"/>
        <a:cs typeface="+mn-cs"/>
      </a:defRPr>
    </a:lvl3pPr>
    <a:lvl4pPr marL="1371431" algn="l" defTabSz="914287" rtl="0" eaLnBrk="1" latinLnBrk="0" hangingPunct="1">
      <a:defRPr sz="1800" kern="1200">
        <a:solidFill>
          <a:schemeClr val="tx1"/>
        </a:solidFill>
        <a:latin typeface="+mn-lt"/>
        <a:ea typeface="+mn-ea"/>
        <a:cs typeface="+mn-cs"/>
      </a:defRPr>
    </a:lvl4pPr>
    <a:lvl5pPr marL="1828574" algn="l" defTabSz="914287" rtl="0" eaLnBrk="1" latinLnBrk="0" hangingPunct="1">
      <a:defRPr sz="1800" kern="1200">
        <a:solidFill>
          <a:schemeClr val="tx1"/>
        </a:solidFill>
        <a:latin typeface="+mn-lt"/>
        <a:ea typeface="+mn-ea"/>
        <a:cs typeface="+mn-cs"/>
      </a:defRPr>
    </a:lvl5pPr>
    <a:lvl6pPr marL="2285717" algn="l" defTabSz="914287" rtl="0" eaLnBrk="1" latinLnBrk="0" hangingPunct="1">
      <a:defRPr sz="1800" kern="1200">
        <a:solidFill>
          <a:schemeClr val="tx1"/>
        </a:solidFill>
        <a:latin typeface="+mn-lt"/>
        <a:ea typeface="+mn-ea"/>
        <a:cs typeface="+mn-cs"/>
      </a:defRPr>
    </a:lvl6pPr>
    <a:lvl7pPr marL="2742861" algn="l" defTabSz="914287" rtl="0" eaLnBrk="1" latinLnBrk="0" hangingPunct="1">
      <a:defRPr sz="1800" kern="1200">
        <a:solidFill>
          <a:schemeClr val="tx1"/>
        </a:solidFill>
        <a:latin typeface="+mn-lt"/>
        <a:ea typeface="+mn-ea"/>
        <a:cs typeface="+mn-cs"/>
      </a:defRPr>
    </a:lvl7pPr>
    <a:lvl8pPr marL="3200004" algn="l" defTabSz="914287" rtl="0" eaLnBrk="1" latinLnBrk="0" hangingPunct="1">
      <a:defRPr sz="1800" kern="1200">
        <a:solidFill>
          <a:schemeClr val="tx1"/>
        </a:solidFill>
        <a:latin typeface="+mn-lt"/>
        <a:ea typeface="+mn-ea"/>
        <a:cs typeface="+mn-cs"/>
      </a:defRPr>
    </a:lvl8pPr>
    <a:lvl9pPr marL="3657148" algn="l" defTabSz="914287"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lide Title" id="{322B585E-D953-45D1-BEEB-701E347219DA}">
          <p14:sldIdLst>
            <p14:sldId id="256"/>
          </p14:sldIdLst>
        </p14:section>
        <p14:section name="Objectives" id="{CE934C78-1058-4440-9782-65B4C1A68105}">
          <p14:sldIdLst/>
        </p14:section>
        <p14:section name="Deck Content" id="{105550D1-24ED-4034-988E-C32FDED753C1}">
          <p14:sldIdLst>
            <p14:sldId id="271"/>
            <p14:sldId id="261"/>
            <p14:sldId id="263"/>
            <p14:sldId id="266"/>
            <p14:sldId id="269"/>
            <p14:sldId id="264"/>
            <p14:sldId id="267"/>
            <p14:sldId id="270"/>
            <p14:sldId id="268"/>
          </p14:sldIdLst>
        </p14:section>
        <p14:section name="Appendix" id="{6C2811FE-F8F2-4D3E-AAFD-EFD7C9CB40B1}">
          <p14:sldIdLst/>
        </p14:section>
        <p14:section name="Icons" id="{2A8FE834-833F-4E97-BFD9-D0F3DB6A2EA3}">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4D4D4D"/>
    <a:srgbClr val="A6A6A6"/>
    <a:srgbClr val="006341"/>
    <a:srgbClr val="F2F2F2"/>
    <a:srgbClr val="6699FF"/>
    <a:srgbClr val="00A39E"/>
    <a:srgbClr val="6A83B2"/>
    <a:srgbClr val="154890"/>
    <a:srgbClr val="C4B7A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1" autoAdjust="0"/>
    <p:restoredTop sz="87836" autoAdjust="0"/>
  </p:normalViewPr>
  <p:slideViewPr>
    <p:cSldViewPr showGuides="1">
      <p:cViewPr>
        <p:scale>
          <a:sx n="93" d="100"/>
          <a:sy n="93" d="100"/>
        </p:scale>
        <p:origin x="-30" y="-714"/>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p:cViewPr>
        <p:scale>
          <a:sx n="110" d="100"/>
          <a:sy n="110" d="100"/>
        </p:scale>
        <p:origin x="3294" y="-59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gs" Target="tags/tag1.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37840" cy="466434"/>
          </a:xfrm>
          <a:prstGeom prst="rect">
            <a:avLst/>
          </a:prstGeom>
        </p:spPr>
        <p:txBody>
          <a:bodyPr vert="horz" lIns="93167" tIns="46584" rIns="93167" bIns="46584" rtlCol="0"/>
          <a:lstStyle>
            <a:lvl1pPr algn="l">
              <a:defRPr sz="1200"/>
            </a:lvl1pPr>
          </a:lstStyle>
          <a:p>
            <a:endParaRPr lang="en-US" dirty="0"/>
          </a:p>
        </p:txBody>
      </p:sp>
      <p:sp>
        <p:nvSpPr>
          <p:cNvPr id="3" name="Date Placeholder 2"/>
          <p:cNvSpPr>
            <a:spLocks noGrp="1"/>
          </p:cNvSpPr>
          <p:nvPr>
            <p:ph type="dt" sz="quarter" idx="1"/>
          </p:nvPr>
        </p:nvSpPr>
        <p:spPr>
          <a:xfrm>
            <a:off x="3970939" y="1"/>
            <a:ext cx="3037840" cy="466434"/>
          </a:xfrm>
          <a:prstGeom prst="rect">
            <a:avLst/>
          </a:prstGeom>
        </p:spPr>
        <p:txBody>
          <a:bodyPr vert="horz" lIns="93167" tIns="46584" rIns="93167" bIns="46584" rtlCol="0"/>
          <a:lstStyle>
            <a:lvl1pPr algn="r">
              <a:defRPr sz="1200"/>
            </a:lvl1pPr>
          </a:lstStyle>
          <a:p>
            <a:fld id="{2304CE7F-8303-4EA3-92E0-59210A98658F}" type="datetimeFigureOut">
              <a:rPr lang="en-US" smtClean="0"/>
              <a:t>12/1/2020</a:t>
            </a:fld>
            <a:endParaRPr lang="en-US" dirty="0"/>
          </a:p>
        </p:txBody>
      </p:sp>
      <p:sp>
        <p:nvSpPr>
          <p:cNvPr id="4" name="Footer Placeholder 3"/>
          <p:cNvSpPr>
            <a:spLocks noGrp="1"/>
          </p:cNvSpPr>
          <p:nvPr>
            <p:ph type="ftr" sz="quarter" idx="2"/>
          </p:nvPr>
        </p:nvSpPr>
        <p:spPr>
          <a:xfrm>
            <a:off x="0" y="8829968"/>
            <a:ext cx="3037840" cy="466433"/>
          </a:xfrm>
          <a:prstGeom prst="rect">
            <a:avLst/>
          </a:prstGeom>
        </p:spPr>
        <p:txBody>
          <a:bodyPr vert="horz" lIns="93167" tIns="46584" rIns="93167" bIns="46584"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0939" y="8829968"/>
            <a:ext cx="3037840" cy="466433"/>
          </a:xfrm>
          <a:prstGeom prst="rect">
            <a:avLst/>
          </a:prstGeom>
        </p:spPr>
        <p:txBody>
          <a:bodyPr vert="horz" lIns="93167" tIns="46584" rIns="93167" bIns="46584" rtlCol="0" anchor="b"/>
          <a:lstStyle>
            <a:lvl1pPr algn="r">
              <a:defRPr sz="1200"/>
            </a:lvl1pPr>
          </a:lstStyle>
          <a:p>
            <a:fld id="{04A0C1DB-83B3-4060-AA97-6E4C5417C6D7}" type="slidenum">
              <a:rPr lang="en-US" smtClean="0"/>
              <a:t>‹#›</a:t>
            </a:fld>
            <a:endParaRPr lang="en-US" dirty="0"/>
          </a:p>
        </p:txBody>
      </p:sp>
    </p:spTree>
    <p:extLst>
      <p:ext uri="{BB962C8B-B14F-4D97-AF65-F5344CB8AC3E}">
        <p14:creationId xmlns:p14="http://schemas.microsoft.com/office/powerpoint/2010/main" val="17511141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37840" cy="466434"/>
          </a:xfrm>
          <a:prstGeom prst="rect">
            <a:avLst/>
          </a:prstGeom>
        </p:spPr>
        <p:txBody>
          <a:bodyPr vert="horz" lIns="93167" tIns="46584" rIns="93167" bIns="46584" rtlCol="0"/>
          <a:lstStyle>
            <a:lvl1pPr algn="l">
              <a:defRPr sz="1200"/>
            </a:lvl1pPr>
          </a:lstStyle>
          <a:p>
            <a:endParaRPr lang="en-US" dirty="0"/>
          </a:p>
        </p:txBody>
      </p:sp>
      <p:sp>
        <p:nvSpPr>
          <p:cNvPr id="3" name="Date Placeholder 2"/>
          <p:cNvSpPr>
            <a:spLocks noGrp="1"/>
          </p:cNvSpPr>
          <p:nvPr>
            <p:ph type="dt" idx="1"/>
          </p:nvPr>
        </p:nvSpPr>
        <p:spPr>
          <a:xfrm>
            <a:off x="3970939" y="1"/>
            <a:ext cx="3037840" cy="466434"/>
          </a:xfrm>
          <a:prstGeom prst="rect">
            <a:avLst/>
          </a:prstGeom>
        </p:spPr>
        <p:txBody>
          <a:bodyPr vert="horz" lIns="93167" tIns="46584" rIns="93167" bIns="46584" rtlCol="0"/>
          <a:lstStyle>
            <a:lvl1pPr algn="r">
              <a:defRPr sz="1200"/>
            </a:lvl1pPr>
          </a:lstStyle>
          <a:p>
            <a:fld id="{36363F05-6B0E-4DDC-A4D6-D1BAD784F763}" type="datetimeFigureOut">
              <a:rPr lang="en-US" smtClean="0"/>
              <a:t>12/1/2020</a:t>
            </a:fld>
            <a:endParaRPr lang="en-US" dirty="0"/>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67" tIns="46584" rIns="93167" bIns="46584" rtlCol="0" anchor="ctr"/>
          <a:lstStyle/>
          <a:p>
            <a:endParaRPr lang="en-US" dirty="0"/>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67" tIns="46584" rIns="93167" bIns="4658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8"/>
            <a:ext cx="3037840" cy="466433"/>
          </a:xfrm>
          <a:prstGeom prst="rect">
            <a:avLst/>
          </a:prstGeom>
        </p:spPr>
        <p:txBody>
          <a:bodyPr vert="horz" lIns="93167" tIns="46584" rIns="93167" bIns="46584"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9" y="8829968"/>
            <a:ext cx="3037840" cy="466433"/>
          </a:xfrm>
          <a:prstGeom prst="rect">
            <a:avLst/>
          </a:prstGeom>
        </p:spPr>
        <p:txBody>
          <a:bodyPr vert="horz" lIns="93167" tIns="46584" rIns="93167" bIns="46584" rtlCol="0" anchor="b"/>
          <a:lstStyle>
            <a:lvl1pPr algn="r">
              <a:defRPr sz="1200"/>
            </a:lvl1pPr>
          </a:lstStyle>
          <a:p>
            <a:fld id="{DE1BCF1F-BF85-4821-B4FF-F9D1B05B8005}" type="slidenum">
              <a:rPr lang="en-US" smtClean="0"/>
              <a:t>‹#›</a:t>
            </a:fld>
            <a:endParaRPr lang="en-US" dirty="0"/>
          </a:p>
        </p:txBody>
      </p:sp>
    </p:spTree>
    <p:extLst>
      <p:ext uri="{BB962C8B-B14F-4D97-AF65-F5344CB8AC3E}">
        <p14:creationId xmlns:p14="http://schemas.microsoft.com/office/powerpoint/2010/main" val="3169252142"/>
      </p:ext>
    </p:extLst>
  </p:cSld>
  <p:clrMap bg1="lt1" tx1="dk1" bg2="lt2" tx2="dk2" accent1="accent1" accent2="accent2" accent3="accent3" accent4="accent4" accent5="accent5" accent6="accent6" hlink="hlink" folHlink="folHlink"/>
  <p:notesStyle>
    <a:lvl1pPr marL="0" algn="l" defTabSz="914287" rtl="0" eaLnBrk="1" latinLnBrk="0" hangingPunct="1">
      <a:defRPr sz="1200" kern="1200">
        <a:solidFill>
          <a:schemeClr val="tx1"/>
        </a:solidFill>
        <a:latin typeface="+mn-lt"/>
        <a:ea typeface="+mn-ea"/>
        <a:cs typeface="+mn-cs"/>
      </a:defRPr>
    </a:lvl1pPr>
    <a:lvl2pPr marL="457144" algn="l" defTabSz="914287" rtl="0" eaLnBrk="1" latinLnBrk="0" hangingPunct="1">
      <a:defRPr sz="1200" kern="1200">
        <a:solidFill>
          <a:schemeClr val="tx1"/>
        </a:solidFill>
        <a:latin typeface="+mn-lt"/>
        <a:ea typeface="+mn-ea"/>
        <a:cs typeface="+mn-cs"/>
      </a:defRPr>
    </a:lvl2pPr>
    <a:lvl3pPr marL="914287" algn="l" defTabSz="914287" rtl="0" eaLnBrk="1" latinLnBrk="0" hangingPunct="1">
      <a:defRPr sz="1200" kern="1200">
        <a:solidFill>
          <a:schemeClr val="tx1"/>
        </a:solidFill>
        <a:latin typeface="+mn-lt"/>
        <a:ea typeface="+mn-ea"/>
        <a:cs typeface="+mn-cs"/>
      </a:defRPr>
    </a:lvl3pPr>
    <a:lvl4pPr marL="1371431" algn="l" defTabSz="914287" rtl="0" eaLnBrk="1" latinLnBrk="0" hangingPunct="1">
      <a:defRPr sz="1200" kern="1200">
        <a:solidFill>
          <a:schemeClr val="tx1"/>
        </a:solidFill>
        <a:latin typeface="+mn-lt"/>
        <a:ea typeface="+mn-ea"/>
        <a:cs typeface="+mn-cs"/>
      </a:defRPr>
    </a:lvl4pPr>
    <a:lvl5pPr marL="1828574" algn="l" defTabSz="914287" rtl="0" eaLnBrk="1" latinLnBrk="0" hangingPunct="1">
      <a:defRPr sz="1200" kern="1200">
        <a:solidFill>
          <a:schemeClr val="tx1"/>
        </a:solidFill>
        <a:latin typeface="+mn-lt"/>
        <a:ea typeface="+mn-ea"/>
        <a:cs typeface="+mn-cs"/>
      </a:defRPr>
    </a:lvl5pPr>
    <a:lvl6pPr marL="2285717" algn="l" defTabSz="914287" rtl="0" eaLnBrk="1" latinLnBrk="0" hangingPunct="1">
      <a:defRPr sz="1200" kern="1200">
        <a:solidFill>
          <a:schemeClr val="tx1"/>
        </a:solidFill>
        <a:latin typeface="+mn-lt"/>
        <a:ea typeface="+mn-ea"/>
        <a:cs typeface="+mn-cs"/>
      </a:defRPr>
    </a:lvl6pPr>
    <a:lvl7pPr marL="2742861" algn="l" defTabSz="914287" rtl="0" eaLnBrk="1" latinLnBrk="0" hangingPunct="1">
      <a:defRPr sz="1200" kern="1200">
        <a:solidFill>
          <a:schemeClr val="tx1"/>
        </a:solidFill>
        <a:latin typeface="+mn-lt"/>
        <a:ea typeface="+mn-ea"/>
        <a:cs typeface="+mn-cs"/>
      </a:defRPr>
    </a:lvl7pPr>
    <a:lvl8pPr marL="3200004" algn="l" defTabSz="914287" rtl="0" eaLnBrk="1" latinLnBrk="0" hangingPunct="1">
      <a:defRPr sz="1200" kern="1200">
        <a:solidFill>
          <a:schemeClr val="tx1"/>
        </a:solidFill>
        <a:latin typeface="+mn-lt"/>
        <a:ea typeface="+mn-ea"/>
        <a:cs typeface="+mn-cs"/>
      </a:defRPr>
    </a:lvl8pPr>
    <a:lvl9pPr marL="3657148" algn="l" defTabSz="914287"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2.v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51" name="Picture 5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18514218">
            <a:off x="142310" y="3006039"/>
            <a:ext cx="951419" cy="700400"/>
          </a:xfrm>
          <a:prstGeom prst="rect">
            <a:avLst/>
          </a:prstGeom>
        </p:spPr>
      </p:pic>
      <p:sp>
        <p:nvSpPr>
          <p:cNvPr id="22" name="Rectangle 220"/>
          <p:cNvSpPr>
            <a:spLocks noChangeArrowheads="1"/>
          </p:cNvSpPr>
          <p:nvPr/>
        </p:nvSpPr>
        <p:spPr bwMode="auto">
          <a:xfrm>
            <a:off x="10134600" y="1090709"/>
            <a:ext cx="95902" cy="1733431"/>
          </a:xfrm>
          <a:prstGeom prst="rect">
            <a:avLst/>
          </a:prstGeom>
          <a:solidFill>
            <a:srgbClr val="F2F2F2"/>
          </a:solidFill>
          <a:ln>
            <a:solidFill>
              <a:schemeClr val="bg1">
                <a:lumMod val="75000"/>
              </a:schemeClr>
            </a:solidFill>
            <a:prstDash val="solid"/>
          </a:ln>
        </p:spPr>
        <p:style>
          <a:lnRef idx="1">
            <a:schemeClr val="dk1"/>
          </a:lnRef>
          <a:fillRef idx="0">
            <a:schemeClr val="dk1"/>
          </a:fillRef>
          <a:effectRef idx="0">
            <a:schemeClr val="dk1"/>
          </a:effectRef>
          <a:fontRef idx="minor">
            <a:schemeClr val="tx1"/>
          </a:fontRef>
        </p:style>
        <p:txBody>
          <a:bodyPr rtlCol="0" anchor="ctr"/>
          <a:lstStyle/>
          <a:p>
            <a:pPr lvl="0" algn="ctr"/>
            <a:endParaRPr lang="en-US" dirty="0"/>
          </a:p>
        </p:txBody>
      </p:sp>
      <p:sp>
        <p:nvSpPr>
          <p:cNvPr id="23" name="Rectangle 221"/>
          <p:cNvSpPr>
            <a:spLocks noChangeArrowheads="1"/>
          </p:cNvSpPr>
          <p:nvPr/>
        </p:nvSpPr>
        <p:spPr bwMode="auto">
          <a:xfrm>
            <a:off x="10262984" y="638175"/>
            <a:ext cx="232021" cy="2185965"/>
          </a:xfrm>
          <a:prstGeom prst="rect">
            <a:avLst/>
          </a:prstGeom>
          <a:solidFill>
            <a:srgbClr val="F2F2F2"/>
          </a:solidFill>
          <a:ln>
            <a:solidFill>
              <a:schemeClr val="bg1">
                <a:lumMod val="75000"/>
              </a:schemeClr>
            </a:solidFill>
            <a:prstDash val="solid"/>
          </a:ln>
        </p:spPr>
        <p:style>
          <a:lnRef idx="1">
            <a:schemeClr val="dk1"/>
          </a:lnRef>
          <a:fillRef idx="0">
            <a:schemeClr val="dk1"/>
          </a:fillRef>
          <a:effectRef idx="0">
            <a:schemeClr val="dk1"/>
          </a:effectRef>
          <a:fontRef idx="minor">
            <a:schemeClr val="tx1"/>
          </a:fontRef>
        </p:style>
        <p:txBody>
          <a:bodyPr rtlCol="0" anchor="ctr"/>
          <a:lstStyle/>
          <a:p>
            <a:pPr lvl="0" algn="ctr"/>
            <a:endParaRPr lang="en-US" dirty="0"/>
          </a:p>
        </p:txBody>
      </p:sp>
      <p:sp>
        <p:nvSpPr>
          <p:cNvPr id="24" name="Rectangle 222"/>
          <p:cNvSpPr>
            <a:spLocks noChangeArrowheads="1"/>
          </p:cNvSpPr>
          <p:nvPr/>
        </p:nvSpPr>
        <p:spPr bwMode="auto">
          <a:xfrm>
            <a:off x="10527487" y="1090709"/>
            <a:ext cx="92808" cy="1733431"/>
          </a:xfrm>
          <a:prstGeom prst="rect">
            <a:avLst/>
          </a:prstGeom>
          <a:solidFill>
            <a:srgbClr val="F2F2F2"/>
          </a:solidFill>
          <a:ln>
            <a:solidFill>
              <a:schemeClr val="bg1">
                <a:lumMod val="75000"/>
              </a:schemeClr>
            </a:solidFill>
            <a:prstDash val="solid"/>
          </a:ln>
        </p:spPr>
        <p:style>
          <a:lnRef idx="1">
            <a:schemeClr val="dk1"/>
          </a:lnRef>
          <a:fillRef idx="0">
            <a:schemeClr val="dk1"/>
          </a:fillRef>
          <a:effectRef idx="0">
            <a:schemeClr val="dk1"/>
          </a:effectRef>
          <a:fontRef idx="minor">
            <a:schemeClr val="tx1"/>
          </a:fontRef>
        </p:style>
        <p:txBody>
          <a:bodyPr rtlCol="0" anchor="ctr"/>
          <a:lstStyle/>
          <a:p>
            <a:pPr lvl="0" algn="ctr"/>
            <a:endParaRPr lang="en-US" dirty="0"/>
          </a:p>
        </p:txBody>
      </p:sp>
      <p:sp>
        <p:nvSpPr>
          <p:cNvPr id="25" name="Rectangle 223"/>
          <p:cNvSpPr>
            <a:spLocks noChangeArrowheads="1"/>
          </p:cNvSpPr>
          <p:nvPr/>
        </p:nvSpPr>
        <p:spPr bwMode="auto">
          <a:xfrm>
            <a:off x="10652777" y="1640395"/>
            <a:ext cx="92808" cy="1183745"/>
          </a:xfrm>
          <a:prstGeom prst="rect">
            <a:avLst/>
          </a:prstGeom>
          <a:solidFill>
            <a:srgbClr val="F2F2F2"/>
          </a:solidFill>
          <a:ln>
            <a:solidFill>
              <a:schemeClr val="bg1">
                <a:lumMod val="75000"/>
              </a:schemeClr>
            </a:solidFill>
            <a:prstDash val="solid"/>
          </a:ln>
        </p:spPr>
        <p:style>
          <a:lnRef idx="1">
            <a:schemeClr val="dk1"/>
          </a:lnRef>
          <a:fillRef idx="0">
            <a:schemeClr val="dk1"/>
          </a:fillRef>
          <a:effectRef idx="0">
            <a:schemeClr val="dk1"/>
          </a:effectRef>
          <a:fontRef idx="minor">
            <a:schemeClr val="tx1"/>
          </a:fontRef>
        </p:style>
        <p:txBody>
          <a:bodyPr rtlCol="0" anchor="ctr"/>
          <a:lstStyle/>
          <a:p>
            <a:pPr lvl="0" algn="ctr"/>
            <a:endParaRPr lang="en-US" dirty="0"/>
          </a:p>
        </p:txBody>
      </p:sp>
      <p:sp>
        <p:nvSpPr>
          <p:cNvPr id="30" name="Rectangle 224"/>
          <p:cNvSpPr>
            <a:spLocks noChangeArrowheads="1"/>
          </p:cNvSpPr>
          <p:nvPr/>
        </p:nvSpPr>
        <p:spPr bwMode="auto">
          <a:xfrm>
            <a:off x="10778068" y="2092929"/>
            <a:ext cx="92808" cy="731211"/>
          </a:xfrm>
          <a:prstGeom prst="rect">
            <a:avLst/>
          </a:prstGeom>
          <a:solidFill>
            <a:srgbClr val="F2F2F2"/>
          </a:solidFill>
          <a:ln>
            <a:solidFill>
              <a:schemeClr val="bg1">
                <a:lumMod val="75000"/>
              </a:schemeClr>
            </a:solidFill>
            <a:prstDash val="solid"/>
          </a:ln>
        </p:spPr>
        <p:style>
          <a:lnRef idx="1">
            <a:schemeClr val="dk1"/>
          </a:lnRef>
          <a:fillRef idx="0">
            <a:schemeClr val="dk1"/>
          </a:fillRef>
          <a:effectRef idx="0">
            <a:schemeClr val="dk1"/>
          </a:effectRef>
          <a:fontRef idx="minor">
            <a:schemeClr val="tx1"/>
          </a:fontRef>
        </p:style>
        <p:txBody>
          <a:bodyPr rtlCol="0" anchor="ctr"/>
          <a:lstStyle/>
          <a:p>
            <a:pPr lvl="0" algn="ctr"/>
            <a:endParaRPr lang="en-US" dirty="0"/>
          </a:p>
        </p:txBody>
      </p:sp>
      <p:sp>
        <p:nvSpPr>
          <p:cNvPr id="27" name="Rectangle 26"/>
          <p:cNvSpPr/>
          <p:nvPr userDrawn="1"/>
        </p:nvSpPr>
        <p:spPr>
          <a:xfrm>
            <a:off x="0" y="2727867"/>
            <a:ext cx="12192000" cy="1057275"/>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Box 17">
            <a:extLst>
              <a:ext uri="{FF2B5EF4-FFF2-40B4-BE49-F238E27FC236}">
                <a16:creationId xmlns:a16="http://schemas.microsoft.com/office/drawing/2014/main" id="{49569989-0105-4AE9-8D25-ADC4AFF4A82C}"/>
              </a:ext>
            </a:extLst>
          </p:cNvPr>
          <p:cNvSpPr txBox="1"/>
          <p:nvPr userDrawn="1"/>
        </p:nvSpPr>
        <p:spPr>
          <a:xfrm>
            <a:off x="4914930" y="6601283"/>
            <a:ext cx="1813317" cy="230832"/>
          </a:xfrm>
          <a:prstGeom prst="rect">
            <a:avLst/>
          </a:prstGeom>
          <a:noFill/>
        </p:spPr>
        <p:txBody>
          <a:bodyPr wrap="none" rtlCol="0">
            <a:spAutoFit/>
          </a:bodyPr>
          <a:lstStyle/>
          <a:p>
            <a:r>
              <a:rPr lang="en-US" sz="900" dirty="0">
                <a:solidFill>
                  <a:schemeClr val="bg1">
                    <a:lumMod val="95000"/>
                  </a:schemeClr>
                </a:solidFill>
              </a:rPr>
              <a:t>Confidential and Proprietary</a:t>
            </a:r>
          </a:p>
        </p:txBody>
      </p:sp>
      <p:sp>
        <p:nvSpPr>
          <p:cNvPr id="3" name="Subtitle 2"/>
          <p:cNvSpPr>
            <a:spLocks noGrp="1"/>
          </p:cNvSpPr>
          <p:nvPr userDrawn="1">
            <p:ph type="subTitle" idx="1"/>
          </p:nvPr>
        </p:nvSpPr>
        <p:spPr>
          <a:xfrm>
            <a:off x="3505478" y="3789398"/>
            <a:ext cx="8686522" cy="579851"/>
          </a:xfrm>
        </p:spPr>
        <p:txBody>
          <a:bodyPr>
            <a:normAutofit/>
          </a:bodyPr>
          <a:lstStyle>
            <a:lvl1pPr marL="0" indent="0" algn="l">
              <a:buNone/>
              <a:defRPr sz="1800">
                <a:solidFill>
                  <a:schemeClr val="tx1">
                    <a:lumMod val="75000"/>
                    <a:lumOff val="25000"/>
                  </a:schemeClr>
                </a:solidFill>
              </a:defRPr>
            </a:lvl1pPr>
            <a:lvl2pPr marL="342857" indent="0" algn="ctr">
              <a:buNone/>
              <a:defRPr>
                <a:solidFill>
                  <a:schemeClr val="tx1">
                    <a:tint val="75000"/>
                  </a:schemeClr>
                </a:solidFill>
              </a:defRPr>
            </a:lvl2pPr>
            <a:lvl3pPr marL="685715" indent="0" algn="ctr">
              <a:buNone/>
              <a:defRPr>
                <a:solidFill>
                  <a:schemeClr val="tx1">
                    <a:tint val="75000"/>
                  </a:schemeClr>
                </a:solidFill>
              </a:defRPr>
            </a:lvl3pPr>
            <a:lvl4pPr marL="1028572" indent="0" algn="ctr">
              <a:buNone/>
              <a:defRPr>
                <a:solidFill>
                  <a:schemeClr val="tx1">
                    <a:tint val="75000"/>
                  </a:schemeClr>
                </a:solidFill>
              </a:defRPr>
            </a:lvl4pPr>
            <a:lvl5pPr marL="1371431" indent="0" algn="ctr">
              <a:buNone/>
              <a:defRPr>
                <a:solidFill>
                  <a:schemeClr val="tx1">
                    <a:tint val="75000"/>
                  </a:schemeClr>
                </a:solidFill>
              </a:defRPr>
            </a:lvl5pPr>
            <a:lvl6pPr marL="1714288" indent="0" algn="ctr">
              <a:buNone/>
              <a:defRPr>
                <a:solidFill>
                  <a:schemeClr val="tx1">
                    <a:tint val="75000"/>
                  </a:schemeClr>
                </a:solidFill>
              </a:defRPr>
            </a:lvl6pPr>
            <a:lvl7pPr marL="2057146" indent="0" algn="ctr">
              <a:buNone/>
              <a:defRPr>
                <a:solidFill>
                  <a:schemeClr val="tx1">
                    <a:tint val="75000"/>
                  </a:schemeClr>
                </a:solidFill>
              </a:defRPr>
            </a:lvl7pPr>
            <a:lvl8pPr marL="2400003" indent="0" algn="ctr">
              <a:buNone/>
              <a:defRPr>
                <a:solidFill>
                  <a:schemeClr val="tx1">
                    <a:tint val="75000"/>
                  </a:schemeClr>
                </a:solidFill>
              </a:defRPr>
            </a:lvl8pPr>
            <a:lvl9pPr marL="2742861" indent="0" algn="ctr">
              <a:buNone/>
              <a:defRPr>
                <a:solidFill>
                  <a:schemeClr val="tx1">
                    <a:tint val="75000"/>
                  </a:schemeClr>
                </a:solidFill>
              </a:defRPr>
            </a:lvl9pPr>
          </a:lstStyle>
          <a:p>
            <a:r>
              <a:rPr lang="en-US"/>
              <a:t>Click to edit Master subtitle style</a:t>
            </a:r>
            <a:endParaRPr lang="en-US" dirty="0"/>
          </a:p>
        </p:txBody>
      </p:sp>
      <p:sp>
        <p:nvSpPr>
          <p:cNvPr id="2" name="Title 1"/>
          <p:cNvSpPr>
            <a:spLocks noGrp="1"/>
          </p:cNvSpPr>
          <p:nvPr userDrawn="1">
            <p:ph type="ctrTitle"/>
          </p:nvPr>
        </p:nvSpPr>
        <p:spPr>
          <a:xfrm>
            <a:off x="3505478" y="2727867"/>
            <a:ext cx="8686522" cy="1043207"/>
          </a:xfrm>
        </p:spPr>
        <p:txBody>
          <a:bodyPr anchor="ctr" anchorCtr="0"/>
          <a:lstStyle>
            <a:lvl1pPr algn="l">
              <a:defRPr>
                <a:solidFill>
                  <a:srgbClr val="4D4D4D"/>
                </a:solidFill>
                <a:latin typeface="Calibri" panose="020F0502020204030204" pitchFamily="34" charset="0"/>
                <a:cs typeface="Calibri" panose="020F0502020204030204" pitchFamily="34" charset="0"/>
              </a:defRPr>
            </a:lvl1pPr>
          </a:lstStyle>
          <a:p>
            <a:r>
              <a:rPr lang="en-US" dirty="0"/>
              <a:t>Click to edit Master title style</a:t>
            </a:r>
          </a:p>
        </p:txBody>
      </p:sp>
      <p:sp>
        <p:nvSpPr>
          <p:cNvPr id="57" name="TextBox 56"/>
          <p:cNvSpPr txBox="1"/>
          <p:nvPr userDrawn="1"/>
        </p:nvSpPr>
        <p:spPr>
          <a:xfrm>
            <a:off x="11226104" y="6623852"/>
            <a:ext cx="797013" cy="230832"/>
          </a:xfrm>
          <a:prstGeom prst="rect">
            <a:avLst/>
          </a:prstGeom>
          <a:noFill/>
        </p:spPr>
        <p:txBody>
          <a:bodyPr wrap="none" rtlCol="0">
            <a:spAutoFit/>
          </a:bodyPr>
          <a:lstStyle/>
          <a:p>
            <a:fld id="{C68C992C-8CD4-498E-8207-C7D2E6412B2C}" type="datetime1">
              <a:rPr lang="en-US" sz="900" smtClean="0">
                <a:solidFill>
                  <a:schemeClr val="bg1">
                    <a:lumMod val="65000"/>
                  </a:schemeClr>
                </a:solidFill>
                <a:latin typeface="Century Gothic" panose="020B0502020202020204" pitchFamily="34" charset="0"/>
                <a:ea typeface="Lato" panose="020F0502020204030203" pitchFamily="34" charset="0"/>
                <a:cs typeface="Lato" panose="020F0502020204030203" pitchFamily="34" charset="0"/>
              </a:rPr>
              <a:t>12/1/2020</a:t>
            </a:fld>
            <a:endParaRPr lang="en-US" sz="900" dirty="0">
              <a:solidFill>
                <a:schemeClr val="bg1">
                  <a:lumMod val="65000"/>
                </a:schemeClr>
              </a:solidFill>
              <a:latin typeface="Century Gothic" panose="020B0502020202020204" pitchFamily="34" charset="0"/>
              <a:ea typeface="Lato" panose="020F0502020204030203" pitchFamily="34" charset="0"/>
              <a:cs typeface="Lato" panose="020F0502020204030203" pitchFamily="34" charset="0"/>
            </a:endParaRPr>
          </a:p>
        </p:txBody>
      </p:sp>
      <p:sp>
        <p:nvSpPr>
          <p:cNvPr id="86" name="Rectangle 85"/>
          <p:cNvSpPr/>
          <p:nvPr userDrawn="1"/>
        </p:nvSpPr>
        <p:spPr>
          <a:xfrm>
            <a:off x="0" y="6599187"/>
            <a:ext cx="12192000" cy="1616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9" name="Group 8"/>
          <p:cNvGrpSpPr/>
          <p:nvPr userDrawn="1"/>
        </p:nvGrpSpPr>
        <p:grpSpPr>
          <a:xfrm>
            <a:off x="0" y="2727867"/>
            <a:ext cx="12192000" cy="1056707"/>
            <a:chOff x="0" y="2727867"/>
            <a:chExt cx="12192000" cy="1056707"/>
          </a:xfrm>
        </p:grpSpPr>
        <p:cxnSp>
          <p:nvCxnSpPr>
            <p:cNvPr id="5" name="Straight Connector 4"/>
            <p:cNvCxnSpPr/>
            <p:nvPr userDrawn="1"/>
          </p:nvCxnSpPr>
          <p:spPr>
            <a:xfrm>
              <a:off x="0" y="2727867"/>
              <a:ext cx="12192000" cy="0"/>
            </a:xfrm>
            <a:prstGeom prst="line">
              <a:avLst/>
            </a:prstGeom>
            <a:ln>
              <a:solidFill>
                <a:schemeClr val="bg1">
                  <a:lumMod val="75000"/>
                </a:schemeClr>
              </a:solidFill>
              <a:prstDash val="solid"/>
            </a:ln>
          </p:spPr>
          <p:style>
            <a:lnRef idx="1">
              <a:schemeClr val="dk1"/>
            </a:lnRef>
            <a:fillRef idx="0">
              <a:schemeClr val="dk1"/>
            </a:fillRef>
            <a:effectRef idx="0">
              <a:schemeClr val="dk1"/>
            </a:effectRef>
            <a:fontRef idx="minor">
              <a:schemeClr val="tx1"/>
            </a:fontRef>
          </p:style>
        </p:cxnSp>
        <p:cxnSp>
          <p:nvCxnSpPr>
            <p:cNvPr id="47" name="Straight Connector 46"/>
            <p:cNvCxnSpPr/>
            <p:nvPr userDrawn="1"/>
          </p:nvCxnSpPr>
          <p:spPr>
            <a:xfrm>
              <a:off x="0" y="3784574"/>
              <a:ext cx="12192000" cy="0"/>
            </a:xfrm>
            <a:prstGeom prst="line">
              <a:avLst/>
            </a:prstGeom>
            <a:ln>
              <a:solidFill>
                <a:schemeClr val="bg1">
                  <a:lumMod val="75000"/>
                </a:schemeClr>
              </a:solidFill>
              <a:prstDash val="solid"/>
            </a:ln>
          </p:spPr>
          <p:style>
            <a:lnRef idx="1">
              <a:schemeClr val="dk1"/>
            </a:lnRef>
            <a:fillRef idx="0">
              <a:schemeClr val="dk1"/>
            </a:fillRef>
            <a:effectRef idx="0">
              <a:schemeClr val="dk1"/>
            </a:effectRef>
            <a:fontRef idx="minor">
              <a:schemeClr val="tx1"/>
            </a:fontRef>
          </p:style>
        </p:cxnSp>
      </p:grpSp>
      <p:grpSp>
        <p:nvGrpSpPr>
          <p:cNvPr id="11" name="Group 10"/>
          <p:cNvGrpSpPr/>
          <p:nvPr userDrawn="1"/>
        </p:nvGrpSpPr>
        <p:grpSpPr>
          <a:xfrm>
            <a:off x="1149175" y="2359951"/>
            <a:ext cx="1791599" cy="1791598"/>
            <a:chOff x="1149175" y="2359951"/>
            <a:chExt cx="1791599" cy="1791598"/>
          </a:xfrm>
        </p:grpSpPr>
        <p:sp>
          <p:nvSpPr>
            <p:cNvPr id="7" name="Oval 6"/>
            <p:cNvSpPr/>
            <p:nvPr userDrawn="1"/>
          </p:nvSpPr>
          <p:spPr>
            <a:xfrm>
              <a:off x="1149175" y="2359951"/>
              <a:ext cx="1791599" cy="1791598"/>
            </a:xfrm>
            <a:prstGeom prst="ellipse">
              <a:avLst/>
            </a:prstGeom>
            <a:solidFill>
              <a:schemeClr val="bg1"/>
            </a:solidFill>
            <a:ln>
              <a:solidFill>
                <a:schemeClr val="bg1">
                  <a:lumMod val="75000"/>
                </a:schemeClr>
              </a:solidFill>
              <a:prstDash val="solid"/>
            </a:ln>
          </p:spPr>
          <p:style>
            <a:lnRef idx="1">
              <a:schemeClr val="dk1"/>
            </a:lnRef>
            <a:fillRef idx="0">
              <a:schemeClr val="dk1"/>
            </a:fillRef>
            <a:effectRef idx="0">
              <a:schemeClr val="dk1"/>
            </a:effectRef>
            <a:fontRef idx="minor">
              <a:schemeClr val="tx1"/>
            </a:fontRef>
          </p:style>
          <p:txBody>
            <a:bodyPr rtlCol="0" anchor="ctr"/>
            <a:lstStyle/>
            <a:p>
              <a:pPr lvl="0" algn="ctr"/>
              <a:endParaRPr lang="en-US" dirty="0"/>
            </a:p>
          </p:txBody>
        </p:sp>
        <p:sp>
          <p:nvSpPr>
            <p:cNvPr id="31" name="Freeform 235"/>
            <p:cNvSpPr>
              <a:spLocks/>
            </p:cNvSpPr>
            <p:nvPr userDrawn="1"/>
          </p:nvSpPr>
          <p:spPr bwMode="auto">
            <a:xfrm>
              <a:off x="1152525" y="2372861"/>
              <a:ext cx="1725673" cy="1744806"/>
            </a:xfrm>
            <a:custGeom>
              <a:avLst/>
              <a:gdLst>
                <a:gd name="T0" fmla="*/ 1051 w 1627"/>
                <a:gd name="T1" fmla="*/ 1564 h 1643"/>
                <a:gd name="T2" fmla="*/ 1051 w 1627"/>
                <a:gd name="T3" fmla="*/ 1548 h 1643"/>
                <a:gd name="T4" fmla="*/ 1050 w 1627"/>
                <a:gd name="T5" fmla="*/ 1337 h 1643"/>
                <a:gd name="T6" fmla="*/ 1061 w 1627"/>
                <a:gd name="T7" fmla="*/ 1319 h 1643"/>
                <a:gd name="T8" fmla="*/ 1245 w 1627"/>
                <a:gd name="T9" fmla="*/ 1184 h 1643"/>
                <a:gd name="T10" fmla="*/ 1350 w 1627"/>
                <a:gd name="T11" fmla="*/ 996 h 1643"/>
                <a:gd name="T12" fmla="*/ 1371 w 1627"/>
                <a:gd name="T13" fmla="*/ 886 h 1643"/>
                <a:gd name="T14" fmla="*/ 1374 w 1627"/>
                <a:gd name="T15" fmla="*/ 831 h 1643"/>
                <a:gd name="T16" fmla="*/ 1337 w 1627"/>
                <a:gd name="T17" fmla="*/ 644 h 1643"/>
                <a:gd name="T18" fmla="*/ 1239 w 1627"/>
                <a:gd name="T19" fmla="*/ 489 h 1643"/>
                <a:gd name="T20" fmla="*/ 1078 w 1627"/>
                <a:gd name="T21" fmla="*/ 368 h 1643"/>
                <a:gd name="T22" fmla="*/ 917 w 1627"/>
                <a:gd name="T23" fmla="*/ 320 h 1643"/>
                <a:gd name="T24" fmla="*/ 646 w 1627"/>
                <a:gd name="T25" fmla="*/ 357 h 1643"/>
                <a:gd name="T26" fmla="*/ 506 w 1627"/>
                <a:gd name="T27" fmla="*/ 445 h 1643"/>
                <a:gd name="T28" fmla="*/ 340 w 1627"/>
                <a:gd name="T29" fmla="*/ 720 h 1643"/>
                <a:gd name="T30" fmla="*/ 327 w 1627"/>
                <a:gd name="T31" fmla="*/ 878 h 1643"/>
                <a:gd name="T32" fmla="*/ 437 w 1627"/>
                <a:gd name="T33" fmla="*/ 1161 h 1643"/>
                <a:gd name="T34" fmla="*/ 675 w 1627"/>
                <a:gd name="T35" fmla="*/ 1333 h 1643"/>
                <a:gd name="T36" fmla="*/ 690 w 1627"/>
                <a:gd name="T37" fmla="*/ 1338 h 1643"/>
                <a:gd name="T38" fmla="*/ 729 w 1627"/>
                <a:gd name="T39" fmla="*/ 1350 h 1643"/>
                <a:gd name="T40" fmla="*/ 729 w 1627"/>
                <a:gd name="T41" fmla="*/ 747 h 1643"/>
                <a:gd name="T42" fmla="*/ 598 w 1627"/>
                <a:gd name="T43" fmla="*/ 747 h 1643"/>
                <a:gd name="T44" fmla="*/ 598 w 1627"/>
                <a:gd name="T45" fmla="*/ 590 h 1643"/>
                <a:gd name="T46" fmla="*/ 646 w 1627"/>
                <a:gd name="T47" fmla="*/ 580 h 1643"/>
                <a:gd name="T48" fmla="*/ 783 w 1627"/>
                <a:gd name="T49" fmla="*/ 476 h 1643"/>
                <a:gd name="T50" fmla="*/ 800 w 1627"/>
                <a:gd name="T51" fmla="*/ 442 h 1643"/>
                <a:gd name="T52" fmla="*/ 808 w 1627"/>
                <a:gd name="T53" fmla="*/ 436 h 1643"/>
                <a:gd name="T54" fmla="*/ 977 w 1627"/>
                <a:gd name="T55" fmla="*/ 436 h 1643"/>
                <a:gd name="T56" fmla="*/ 977 w 1627"/>
                <a:gd name="T57" fmla="*/ 1578 h 1643"/>
                <a:gd name="T58" fmla="*/ 131 w 1627"/>
                <a:gd name="T59" fmla="*/ 1056 h 1643"/>
                <a:gd name="T60" fmla="*/ 674 w 1627"/>
                <a:gd name="T61" fmla="*/ 110 h 1643"/>
                <a:gd name="T62" fmla="*/ 1589 w 1627"/>
                <a:gd name="T63" fmla="*/ 704 h 1643"/>
                <a:gd name="T64" fmla="*/ 1441 w 1627"/>
                <a:gd name="T65" fmla="*/ 1304 h 1643"/>
                <a:gd name="T66" fmla="*/ 1051 w 1627"/>
                <a:gd name="T67" fmla="*/ 1564 h 16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627" h="1643">
                  <a:moveTo>
                    <a:pt x="1051" y="1564"/>
                  </a:moveTo>
                  <a:cubicBezTo>
                    <a:pt x="1051" y="1557"/>
                    <a:pt x="1051" y="1553"/>
                    <a:pt x="1051" y="1548"/>
                  </a:cubicBezTo>
                  <a:cubicBezTo>
                    <a:pt x="1051" y="1478"/>
                    <a:pt x="1051" y="1407"/>
                    <a:pt x="1050" y="1337"/>
                  </a:cubicBezTo>
                  <a:cubicBezTo>
                    <a:pt x="1050" y="1328"/>
                    <a:pt x="1053" y="1323"/>
                    <a:pt x="1061" y="1319"/>
                  </a:cubicBezTo>
                  <a:cubicBezTo>
                    <a:pt x="1133" y="1288"/>
                    <a:pt x="1194" y="1242"/>
                    <a:pt x="1245" y="1184"/>
                  </a:cubicBezTo>
                  <a:cubicBezTo>
                    <a:pt x="1294" y="1129"/>
                    <a:pt x="1330" y="1066"/>
                    <a:pt x="1350" y="996"/>
                  </a:cubicBezTo>
                  <a:cubicBezTo>
                    <a:pt x="1360" y="960"/>
                    <a:pt x="1365" y="923"/>
                    <a:pt x="1371" y="886"/>
                  </a:cubicBezTo>
                  <a:cubicBezTo>
                    <a:pt x="1374" y="868"/>
                    <a:pt x="1375" y="849"/>
                    <a:pt x="1374" y="831"/>
                  </a:cubicBezTo>
                  <a:cubicBezTo>
                    <a:pt x="1374" y="767"/>
                    <a:pt x="1361" y="704"/>
                    <a:pt x="1337" y="644"/>
                  </a:cubicBezTo>
                  <a:cubicBezTo>
                    <a:pt x="1313" y="587"/>
                    <a:pt x="1280" y="535"/>
                    <a:pt x="1239" y="489"/>
                  </a:cubicBezTo>
                  <a:cubicBezTo>
                    <a:pt x="1193" y="437"/>
                    <a:pt x="1139" y="398"/>
                    <a:pt x="1078" y="368"/>
                  </a:cubicBezTo>
                  <a:cubicBezTo>
                    <a:pt x="1027" y="343"/>
                    <a:pt x="973" y="328"/>
                    <a:pt x="917" y="320"/>
                  </a:cubicBezTo>
                  <a:cubicBezTo>
                    <a:pt x="823" y="307"/>
                    <a:pt x="733" y="321"/>
                    <a:pt x="646" y="357"/>
                  </a:cubicBezTo>
                  <a:cubicBezTo>
                    <a:pt x="594" y="379"/>
                    <a:pt x="549" y="409"/>
                    <a:pt x="506" y="445"/>
                  </a:cubicBezTo>
                  <a:cubicBezTo>
                    <a:pt x="421" y="519"/>
                    <a:pt x="367" y="611"/>
                    <a:pt x="340" y="720"/>
                  </a:cubicBezTo>
                  <a:cubicBezTo>
                    <a:pt x="327" y="772"/>
                    <a:pt x="323" y="825"/>
                    <a:pt x="327" y="878"/>
                  </a:cubicBezTo>
                  <a:cubicBezTo>
                    <a:pt x="335" y="983"/>
                    <a:pt x="372" y="1078"/>
                    <a:pt x="437" y="1161"/>
                  </a:cubicBezTo>
                  <a:cubicBezTo>
                    <a:pt x="499" y="1241"/>
                    <a:pt x="578" y="1299"/>
                    <a:pt x="675" y="1333"/>
                  </a:cubicBezTo>
                  <a:cubicBezTo>
                    <a:pt x="680" y="1335"/>
                    <a:pt x="685" y="1337"/>
                    <a:pt x="690" y="1338"/>
                  </a:cubicBezTo>
                  <a:cubicBezTo>
                    <a:pt x="702" y="1342"/>
                    <a:pt x="715" y="1346"/>
                    <a:pt x="729" y="1350"/>
                  </a:cubicBezTo>
                  <a:cubicBezTo>
                    <a:pt x="729" y="1149"/>
                    <a:pt x="729" y="949"/>
                    <a:pt x="729" y="747"/>
                  </a:cubicBezTo>
                  <a:cubicBezTo>
                    <a:pt x="686" y="747"/>
                    <a:pt x="643" y="747"/>
                    <a:pt x="598" y="747"/>
                  </a:cubicBezTo>
                  <a:cubicBezTo>
                    <a:pt x="598" y="694"/>
                    <a:pt x="598" y="643"/>
                    <a:pt x="598" y="590"/>
                  </a:cubicBezTo>
                  <a:cubicBezTo>
                    <a:pt x="614" y="587"/>
                    <a:pt x="630" y="584"/>
                    <a:pt x="646" y="580"/>
                  </a:cubicBezTo>
                  <a:cubicBezTo>
                    <a:pt x="706" y="564"/>
                    <a:pt x="751" y="529"/>
                    <a:pt x="783" y="476"/>
                  </a:cubicBezTo>
                  <a:cubicBezTo>
                    <a:pt x="789" y="465"/>
                    <a:pt x="794" y="453"/>
                    <a:pt x="800" y="442"/>
                  </a:cubicBezTo>
                  <a:cubicBezTo>
                    <a:pt x="801" y="439"/>
                    <a:pt x="805" y="436"/>
                    <a:pt x="808" y="436"/>
                  </a:cubicBezTo>
                  <a:cubicBezTo>
                    <a:pt x="864" y="435"/>
                    <a:pt x="920" y="436"/>
                    <a:pt x="977" y="436"/>
                  </a:cubicBezTo>
                  <a:cubicBezTo>
                    <a:pt x="977" y="817"/>
                    <a:pt x="977" y="1198"/>
                    <a:pt x="977" y="1578"/>
                  </a:cubicBezTo>
                  <a:cubicBezTo>
                    <a:pt x="657" y="1643"/>
                    <a:pt x="253" y="1465"/>
                    <a:pt x="131" y="1056"/>
                  </a:cubicBezTo>
                  <a:cubicBezTo>
                    <a:pt x="0" y="612"/>
                    <a:pt x="278" y="200"/>
                    <a:pt x="674" y="110"/>
                  </a:cubicBezTo>
                  <a:cubicBezTo>
                    <a:pt x="1156" y="0"/>
                    <a:pt x="1527" y="338"/>
                    <a:pt x="1589" y="704"/>
                  </a:cubicBezTo>
                  <a:cubicBezTo>
                    <a:pt x="1627" y="925"/>
                    <a:pt x="1578" y="1127"/>
                    <a:pt x="1441" y="1304"/>
                  </a:cubicBezTo>
                  <a:cubicBezTo>
                    <a:pt x="1341" y="1433"/>
                    <a:pt x="1210" y="1519"/>
                    <a:pt x="1051" y="1564"/>
                  </a:cubicBezTo>
                  <a:close/>
                </a:path>
              </a:pathLst>
            </a:custGeom>
            <a:solidFill>
              <a:srgbClr val="006341"/>
            </a:solidFill>
            <a:ln>
              <a:noFill/>
            </a:ln>
            <a:effectLst/>
          </p:spPr>
          <p:txBody>
            <a:bodyPr vert="horz" wrap="square" lIns="91440" tIns="45720" rIns="91440" bIns="45720" numCol="1" anchor="t" anchorCtr="0" compatLnSpc="1">
              <a:prstTxWarp prst="textNoShape">
                <a:avLst/>
              </a:prstTxWarp>
            </a:bodyPr>
            <a:lstStyle/>
            <a:p>
              <a:endParaRPr lang="en-US" dirty="0"/>
            </a:p>
          </p:txBody>
        </p:sp>
      </p:grpSp>
      <p:pic>
        <p:nvPicPr>
          <p:cNvPr id="48" name="Picture 4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848063" y="6209399"/>
            <a:ext cx="962937" cy="303147"/>
          </a:xfrm>
          <a:prstGeom prst="rect">
            <a:avLst/>
          </a:prstGeom>
        </p:spPr>
      </p:pic>
    </p:spTree>
    <p:extLst>
      <p:ext uri="{BB962C8B-B14F-4D97-AF65-F5344CB8AC3E}">
        <p14:creationId xmlns:p14="http://schemas.microsoft.com/office/powerpoint/2010/main" val="41990505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400" cap="all" baseline="0">
                <a:solidFill>
                  <a:srgbClr val="006341"/>
                </a:solidFill>
                <a:latin typeface="Calibri" panose="020F0502020204030204" pitchFamily="34" charset="0"/>
                <a:cs typeface="Calibri" panose="020F0502020204030204" pitchFamily="34" charset="0"/>
              </a:defRPr>
            </a:lvl1pPr>
          </a:lstStyle>
          <a:p>
            <a:r>
              <a:rPr lang="en-US"/>
              <a:t>Click to edit Master title style</a:t>
            </a:r>
            <a:endParaRPr lang="en-US" dirty="0"/>
          </a:p>
        </p:txBody>
      </p:sp>
      <p:sp>
        <p:nvSpPr>
          <p:cNvPr id="3" name="Content Placeholder 2"/>
          <p:cNvSpPr>
            <a:spLocks noGrp="1"/>
          </p:cNvSpPr>
          <p:nvPr>
            <p:ph sz="half" idx="1"/>
          </p:nvPr>
        </p:nvSpPr>
        <p:spPr>
          <a:xfrm>
            <a:off x="609601" y="1600206"/>
            <a:ext cx="5384800" cy="4525963"/>
          </a:xfrm>
        </p:spPr>
        <p:txBody>
          <a:bodyPr/>
          <a:lstStyle>
            <a:lvl1pPr>
              <a:defRPr sz="2100">
                <a:solidFill>
                  <a:schemeClr val="tx1">
                    <a:lumMod val="75000"/>
                    <a:lumOff val="25000"/>
                  </a:schemeClr>
                </a:solidFill>
                <a:latin typeface="Calibri" panose="020F0502020204030204" pitchFamily="34" charset="0"/>
                <a:cs typeface="Calibri" panose="020F0502020204030204" pitchFamily="34" charset="0"/>
              </a:defRPr>
            </a:lvl1pPr>
            <a:lvl2pPr>
              <a:defRPr sz="1800">
                <a:solidFill>
                  <a:schemeClr val="tx1">
                    <a:lumMod val="75000"/>
                    <a:lumOff val="25000"/>
                  </a:schemeClr>
                </a:solidFill>
                <a:latin typeface="Calibri" panose="020F0502020204030204" pitchFamily="34" charset="0"/>
                <a:cs typeface="Calibri" panose="020F0502020204030204" pitchFamily="34" charset="0"/>
              </a:defRPr>
            </a:lvl2pPr>
            <a:lvl3pPr>
              <a:defRPr sz="1500">
                <a:solidFill>
                  <a:schemeClr val="tx1">
                    <a:lumMod val="75000"/>
                    <a:lumOff val="25000"/>
                  </a:schemeClr>
                </a:solidFill>
                <a:latin typeface="Calibri" panose="020F0502020204030204" pitchFamily="34" charset="0"/>
                <a:cs typeface="Calibri" panose="020F0502020204030204" pitchFamily="34" charset="0"/>
              </a:defRPr>
            </a:lvl3pPr>
            <a:lvl4pPr>
              <a:defRPr sz="1300">
                <a:solidFill>
                  <a:schemeClr val="tx1">
                    <a:lumMod val="75000"/>
                    <a:lumOff val="25000"/>
                  </a:schemeClr>
                </a:solidFill>
                <a:latin typeface="Calibri" panose="020F0502020204030204" pitchFamily="34" charset="0"/>
                <a:cs typeface="Calibri" panose="020F0502020204030204" pitchFamily="34" charset="0"/>
              </a:defRPr>
            </a:lvl4pPr>
            <a:lvl5pPr>
              <a:defRPr sz="1300">
                <a:solidFill>
                  <a:schemeClr val="tx1">
                    <a:lumMod val="75000"/>
                    <a:lumOff val="25000"/>
                  </a:schemeClr>
                </a:solidFill>
                <a:latin typeface="Calibri" panose="020F0502020204030204" pitchFamily="34" charset="0"/>
                <a:cs typeface="Calibri" panose="020F0502020204030204" pitchFamily="34" charset="0"/>
              </a:defRPr>
            </a:lvl5pPr>
            <a:lvl6pPr>
              <a:defRPr sz="1300"/>
            </a:lvl6pPr>
            <a:lvl7pPr>
              <a:defRPr sz="1300"/>
            </a:lvl7pPr>
            <a:lvl8pPr>
              <a:defRPr sz="1300"/>
            </a:lvl8pPr>
            <a:lvl9pPr>
              <a:defRPr sz="13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97600" y="1600206"/>
            <a:ext cx="5384800" cy="4525963"/>
          </a:xfrm>
        </p:spPr>
        <p:txBody>
          <a:bodyPr/>
          <a:lstStyle>
            <a:lvl1pPr>
              <a:defRPr sz="2100">
                <a:solidFill>
                  <a:schemeClr val="tx1">
                    <a:lumMod val="75000"/>
                    <a:lumOff val="25000"/>
                  </a:schemeClr>
                </a:solidFill>
                <a:latin typeface="Calibri" panose="020F0502020204030204" pitchFamily="34" charset="0"/>
                <a:cs typeface="Calibri" panose="020F0502020204030204" pitchFamily="34" charset="0"/>
              </a:defRPr>
            </a:lvl1pPr>
            <a:lvl2pPr>
              <a:defRPr sz="1800">
                <a:solidFill>
                  <a:schemeClr val="tx1">
                    <a:lumMod val="75000"/>
                    <a:lumOff val="25000"/>
                  </a:schemeClr>
                </a:solidFill>
                <a:latin typeface="Calibri" panose="020F0502020204030204" pitchFamily="34" charset="0"/>
                <a:cs typeface="Calibri" panose="020F0502020204030204" pitchFamily="34" charset="0"/>
              </a:defRPr>
            </a:lvl2pPr>
            <a:lvl3pPr>
              <a:defRPr sz="1500">
                <a:solidFill>
                  <a:schemeClr val="tx1">
                    <a:lumMod val="75000"/>
                    <a:lumOff val="25000"/>
                  </a:schemeClr>
                </a:solidFill>
                <a:latin typeface="Calibri" panose="020F0502020204030204" pitchFamily="34" charset="0"/>
                <a:cs typeface="Calibri" panose="020F0502020204030204" pitchFamily="34" charset="0"/>
              </a:defRPr>
            </a:lvl3pPr>
            <a:lvl4pPr>
              <a:defRPr sz="1300">
                <a:solidFill>
                  <a:schemeClr val="tx1">
                    <a:lumMod val="75000"/>
                    <a:lumOff val="25000"/>
                  </a:schemeClr>
                </a:solidFill>
                <a:latin typeface="Calibri" panose="020F0502020204030204" pitchFamily="34" charset="0"/>
                <a:cs typeface="Calibri" panose="020F0502020204030204" pitchFamily="34" charset="0"/>
              </a:defRPr>
            </a:lvl4pPr>
            <a:lvl5pPr>
              <a:defRPr sz="1300">
                <a:solidFill>
                  <a:schemeClr val="tx1">
                    <a:lumMod val="75000"/>
                    <a:lumOff val="25000"/>
                  </a:schemeClr>
                </a:solidFill>
                <a:latin typeface="Calibri" panose="020F0502020204030204" pitchFamily="34" charset="0"/>
                <a:cs typeface="Calibri" panose="020F0502020204030204" pitchFamily="34" charset="0"/>
              </a:defRPr>
            </a:lvl5pPr>
            <a:lvl6pPr>
              <a:defRPr sz="1300"/>
            </a:lvl6pPr>
            <a:lvl7pPr>
              <a:defRPr sz="1300"/>
            </a:lvl7pPr>
            <a:lvl8pPr>
              <a:defRPr sz="1300"/>
            </a:lvl8pPr>
            <a:lvl9pPr>
              <a:defRPr sz="1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874658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0"/>
            <a:ext cx="4011084" cy="1162050"/>
          </a:xfrm>
        </p:spPr>
        <p:txBody>
          <a:bodyPr anchor="b">
            <a:normAutofit/>
          </a:bodyPr>
          <a:lstStyle>
            <a:lvl1pPr algn="l">
              <a:defRPr sz="1600" b="1">
                <a:solidFill>
                  <a:srgbClr val="4D4D4D"/>
                </a:solidFill>
                <a:latin typeface="Calibri" panose="020F0502020204030204" pitchFamily="34" charset="0"/>
                <a:cs typeface="Calibri" panose="020F0502020204030204" pitchFamily="34" charset="0"/>
              </a:defRPr>
            </a:lvl1pPr>
          </a:lstStyle>
          <a:p>
            <a:r>
              <a:rPr lang="en-US"/>
              <a:t>Click to edit Master title style</a:t>
            </a:r>
            <a:endParaRPr lang="en-US" dirty="0"/>
          </a:p>
        </p:txBody>
      </p:sp>
      <p:sp>
        <p:nvSpPr>
          <p:cNvPr id="3" name="Content Placeholder 2"/>
          <p:cNvSpPr>
            <a:spLocks noGrp="1"/>
          </p:cNvSpPr>
          <p:nvPr>
            <p:ph idx="1"/>
          </p:nvPr>
        </p:nvSpPr>
        <p:spPr>
          <a:xfrm>
            <a:off x="4766733" y="209553"/>
            <a:ext cx="6815667" cy="5853113"/>
          </a:xfrm>
        </p:spPr>
        <p:txBody>
          <a:bodyPr/>
          <a:lstStyle>
            <a:lvl1pPr>
              <a:defRPr sz="2400">
                <a:solidFill>
                  <a:srgbClr val="4D4D4D"/>
                </a:solidFill>
                <a:latin typeface="Calibri" panose="020F0502020204030204" pitchFamily="34" charset="0"/>
                <a:cs typeface="Calibri" panose="020F0502020204030204" pitchFamily="34" charset="0"/>
              </a:defRPr>
            </a:lvl1pPr>
            <a:lvl2pPr>
              <a:defRPr sz="2100">
                <a:solidFill>
                  <a:srgbClr val="4D4D4D"/>
                </a:solidFill>
                <a:latin typeface="Calibri" panose="020F0502020204030204" pitchFamily="34" charset="0"/>
                <a:cs typeface="Calibri" panose="020F0502020204030204" pitchFamily="34" charset="0"/>
              </a:defRPr>
            </a:lvl2pPr>
            <a:lvl3pPr>
              <a:defRPr sz="1800">
                <a:solidFill>
                  <a:srgbClr val="4D4D4D"/>
                </a:solidFill>
                <a:latin typeface="Calibri" panose="020F0502020204030204" pitchFamily="34" charset="0"/>
                <a:cs typeface="Calibri" panose="020F0502020204030204" pitchFamily="34" charset="0"/>
              </a:defRPr>
            </a:lvl3pPr>
            <a:lvl4pPr>
              <a:defRPr sz="1500">
                <a:solidFill>
                  <a:srgbClr val="4D4D4D"/>
                </a:solidFill>
                <a:latin typeface="Calibri" panose="020F0502020204030204" pitchFamily="34" charset="0"/>
                <a:cs typeface="Calibri" panose="020F0502020204030204" pitchFamily="34" charset="0"/>
              </a:defRPr>
            </a:lvl4pPr>
            <a:lvl5pPr>
              <a:defRPr sz="1500">
                <a:solidFill>
                  <a:srgbClr val="4D4D4D"/>
                </a:solidFill>
                <a:latin typeface="Calibri" panose="020F0502020204030204" pitchFamily="34" charset="0"/>
                <a:cs typeface="Calibri" panose="020F0502020204030204" pitchFamily="34" charset="0"/>
              </a:defRPr>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3" y="1371600"/>
            <a:ext cx="4011084" cy="4691063"/>
          </a:xfrm>
        </p:spPr>
        <p:txBody>
          <a:bodyPr/>
          <a:lstStyle>
            <a:lvl1pPr marL="0" indent="0">
              <a:buNone/>
              <a:defRPr sz="1100">
                <a:solidFill>
                  <a:schemeClr val="tx1">
                    <a:lumMod val="75000"/>
                    <a:lumOff val="25000"/>
                  </a:schemeClr>
                </a:solidFill>
                <a:latin typeface="Calibri" panose="020F0502020204030204" pitchFamily="34" charset="0"/>
                <a:cs typeface="Calibri" panose="020F0502020204030204" pitchFamily="34" charset="0"/>
              </a:defRPr>
            </a:lvl1pPr>
            <a:lvl2pPr marL="342857" indent="0">
              <a:buNone/>
              <a:defRPr sz="900"/>
            </a:lvl2pPr>
            <a:lvl3pPr marL="685715" indent="0">
              <a:buNone/>
              <a:defRPr sz="800"/>
            </a:lvl3pPr>
            <a:lvl4pPr marL="1028572" indent="0">
              <a:buNone/>
              <a:defRPr sz="700"/>
            </a:lvl4pPr>
            <a:lvl5pPr marL="1371431" indent="0">
              <a:buNone/>
              <a:defRPr sz="700"/>
            </a:lvl5pPr>
            <a:lvl6pPr marL="1714288" indent="0">
              <a:buNone/>
              <a:defRPr sz="700"/>
            </a:lvl6pPr>
            <a:lvl7pPr marL="2057146" indent="0">
              <a:buNone/>
              <a:defRPr sz="700"/>
            </a:lvl7pPr>
            <a:lvl8pPr marL="2400003" indent="0">
              <a:buNone/>
              <a:defRPr sz="700"/>
            </a:lvl8pPr>
            <a:lvl9pPr marL="2742861" indent="0">
              <a:buNone/>
              <a:defRPr sz="700"/>
            </a:lvl9pPr>
          </a:lstStyle>
          <a:p>
            <a:pPr lvl="0"/>
            <a:r>
              <a:rPr lang="en-US"/>
              <a:t>Click to edit Master text styles</a:t>
            </a:r>
          </a:p>
        </p:txBody>
      </p:sp>
    </p:spTree>
    <p:extLst>
      <p:ext uri="{BB962C8B-B14F-4D97-AF65-F5344CB8AC3E}">
        <p14:creationId xmlns:p14="http://schemas.microsoft.com/office/powerpoint/2010/main" val="10073766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42975" y="4492625"/>
            <a:ext cx="10439399" cy="566738"/>
          </a:xfrm>
        </p:spPr>
        <p:txBody>
          <a:bodyPr anchor="b"/>
          <a:lstStyle>
            <a:lvl1pPr algn="l">
              <a:defRPr sz="1500" b="1">
                <a:solidFill>
                  <a:schemeClr val="tx1">
                    <a:lumMod val="75000"/>
                    <a:lumOff val="25000"/>
                  </a:schemeClr>
                </a:solidFill>
                <a:latin typeface="Calibri" panose="020F0502020204030204" pitchFamily="34" charset="0"/>
                <a:cs typeface="Calibri" panose="020F0502020204030204" pitchFamily="34" charset="0"/>
              </a:defRPr>
            </a:lvl1pPr>
          </a:lstStyle>
          <a:p>
            <a:r>
              <a:rPr lang="en-US"/>
              <a:t>Click to edit Master title style</a:t>
            </a:r>
            <a:endParaRPr lang="en-US" dirty="0"/>
          </a:p>
        </p:txBody>
      </p:sp>
      <p:sp>
        <p:nvSpPr>
          <p:cNvPr id="3" name="Picture Placeholder 2"/>
          <p:cNvSpPr>
            <a:spLocks noGrp="1"/>
          </p:cNvSpPr>
          <p:nvPr>
            <p:ph type="pic" idx="1"/>
          </p:nvPr>
        </p:nvSpPr>
        <p:spPr>
          <a:xfrm>
            <a:off x="942975" y="304800"/>
            <a:ext cx="10439399" cy="4114800"/>
          </a:xfrm>
        </p:spPr>
        <p:txBody>
          <a:bodyPr/>
          <a:lstStyle>
            <a:lvl1pPr marL="0" indent="0">
              <a:buNone/>
              <a:defRPr sz="2400">
                <a:solidFill>
                  <a:srgbClr val="4D4D4D"/>
                </a:solidFill>
                <a:latin typeface="Calibri" panose="020F0502020204030204" pitchFamily="34" charset="0"/>
                <a:cs typeface="Calibri" panose="020F0502020204030204" pitchFamily="34" charset="0"/>
              </a:defRPr>
            </a:lvl1pPr>
            <a:lvl2pPr marL="342857" indent="0">
              <a:buNone/>
              <a:defRPr sz="2100"/>
            </a:lvl2pPr>
            <a:lvl3pPr marL="685715" indent="0">
              <a:buNone/>
              <a:defRPr sz="1800"/>
            </a:lvl3pPr>
            <a:lvl4pPr marL="1028572" indent="0">
              <a:buNone/>
              <a:defRPr sz="1500"/>
            </a:lvl4pPr>
            <a:lvl5pPr marL="1371431" indent="0">
              <a:buNone/>
              <a:defRPr sz="1500"/>
            </a:lvl5pPr>
            <a:lvl6pPr marL="1714288" indent="0">
              <a:buNone/>
              <a:defRPr sz="1500"/>
            </a:lvl6pPr>
            <a:lvl7pPr marL="2057146" indent="0">
              <a:buNone/>
              <a:defRPr sz="1500"/>
            </a:lvl7pPr>
            <a:lvl8pPr marL="2400003" indent="0">
              <a:buNone/>
              <a:defRPr sz="1500"/>
            </a:lvl8pPr>
            <a:lvl9pPr marL="2742861" indent="0">
              <a:buNone/>
              <a:defRPr sz="1500"/>
            </a:lvl9pPr>
          </a:lstStyle>
          <a:p>
            <a:r>
              <a:rPr lang="en-US" dirty="0"/>
              <a:t>Click icon to add picture</a:t>
            </a:r>
          </a:p>
        </p:txBody>
      </p:sp>
      <p:sp>
        <p:nvSpPr>
          <p:cNvPr id="4" name="Text Placeholder 3"/>
          <p:cNvSpPr>
            <a:spLocks noGrp="1"/>
          </p:cNvSpPr>
          <p:nvPr>
            <p:ph type="body" sz="half" idx="2"/>
          </p:nvPr>
        </p:nvSpPr>
        <p:spPr>
          <a:xfrm>
            <a:off x="942975" y="5059363"/>
            <a:ext cx="10439399" cy="804862"/>
          </a:xfrm>
        </p:spPr>
        <p:txBody>
          <a:bodyPr/>
          <a:lstStyle>
            <a:lvl1pPr marL="0" indent="0">
              <a:buNone/>
              <a:defRPr sz="1100">
                <a:solidFill>
                  <a:schemeClr val="tx1">
                    <a:lumMod val="75000"/>
                    <a:lumOff val="25000"/>
                  </a:schemeClr>
                </a:solidFill>
                <a:latin typeface="Calibri" panose="020F0502020204030204" pitchFamily="34" charset="0"/>
                <a:cs typeface="Calibri" panose="020F0502020204030204" pitchFamily="34" charset="0"/>
              </a:defRPr>
            </a:lvl1pPr>
            <a:lvl2pPr marL="342857" indent="0">
              <a:buNone/>
              <a:defRPr sz="900"/>
            </a:lvl2pPr>
            <a:lvl3pPr marL="685715" indent="0">
              <a:buNone/>
              <a:defRPr sz="800"/>
            </a:lvl3pPr>
            <a:lvl4pPr marL="1028572" indent="0">
              <a:buNone/>
              <a:defRPr sz="700"/>
            </a:lvl4pPr>
            <a:lvl5pPr marL="1371431" indent="0">
              <a:buNone/>
              <a:defRPr sz="700"/>
            </a:lvl5pPr>
            <a:lvl6pPr marL="1714288" indent="0">
              <a:buNone/>
              <a:defRPr sz="700"/>
            </a:lvl6pPr>
            <a:lvl7pPr marL="2057146" indent="0">
              <a:buNone/>
              <a:defRPr sz="700"/>
            </a:lvl7pPr>
            <a:lvl8pPr marL="2400003" indent="0">
              <a:buNone/>
              <a:defRPr sz="700"/>
            </a:lvl8pPr>
            <a:lvl9pPr marL="2742861" indent="0">
              <a:buNone/>
              <a:defRPr sz="700"/>
            </a:lvl9pPr>
          </a:lstStyle>
          <a:p>
            <a:pPr lvl="0"/>
            <a:r>
              <a:rPr lang="en-US"/>
              <a:t>Click to edit Master text styles</a:t>
            </a:r>
          </a:p>
        </p:txBody>
      </p:sp>
    </p:spTree>
    <p:extLst>
      <p:ext uri="{BB962C8B-B14F-4D97-AF65-F5344CB8AC3E}">
        <p14:creationId xmlns:p14="http://schemas.microsoft.com/office/powerpoint/2010/main" val="34579435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841250233"/>
              </p:ext>
            </p:extLst>
          </p:nvPr>
        </p:nvGraphicFramePr>
        <p:xfrm>
          <a:off x="2119" y="1592"/>
          <a:ext cx="2116" cy="1587"/>
        </p:xfrm>
        <a:graphic>
          <a:graphicData uri="http://schemas.openxmlformats.org/presentationml/2006/ole">
            <mc:AlternateContent xmlns:mc="http://schemas.openxmlformats.org/markup-compatibility/2006">
              <mc:Choice xmlns:v="urn:schemas-microsoft-com:vml" Requires="v">
                <p:oleObj spid="_x0000_s4872" name="think-cell Slide" r:id="rId4" imgW="395" imgH="394" progId="TCLayout.ActiveDocument.1">
                  <p:embed/>
                </p:oleObj>
              </mc:Choice>
              <mc:Fallback>
                <p:oleObj name="think-cell Slide" r:id="rId4" imgW="395" imgH="394" progId="TCLayout.ActiveDocument.1">
                  <p:embed/>
                  <p:pic>
                    <p:nvPicPr>
                      <p:cNvPr id="0" name=""/>
                      <p:cNvPicPr/>
                      <p:nvPr/>
                    </p:nvPicPr>
                    <p:blipFill>
                      <a:blip r:embed="rId5"/>
                      <a:stretch>
                        <a:fillRect/>
                      </a:stretch>
                    </p:blipFill>
                    <p:spPr>
                      <a:xfrm>
                        <a:off x="2119" y="1592"/>
                        <a:ext cx="2116" cy="1587"/>
                      </a:xfrm>
                      <a:prstGeom prst="rect">
                        <a:avLst/>
                      </a:prstGeom>
                    </p:spPr>
                  </p:pic>
                </p:oleObj>
              </mc:Fallback>
            </mc:AlternateContent>
          </a:graphicData>
        </a:graphic>
      </p:graphicFrame>
    </p:spTree>
    <p:extLst>
      <p:ext uri="{BB962C8B-B14F-4D97-AF65-F5344CB8AC3E}">
        <p14:creationId xmlns:p14="http://schemas.microsoft.com/office/powerpoint/2010/main" val="20278186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and Content">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defRPr>
                <a:solidFill>
                  <a:srgbClr val="4D4D4D"/>
                </a:solidFill>
                <a:latin typeface="Calibri" panose="020F0502020204030204" pitchFamily="34" charset="0"/>
                <a:cs typeface="Calibri" panose="020F0502020204030204" pitchFamily="34" charset="0"/>
              </a:defRPr>
            </a:lvl1pPr>
            <a:lvl2pPr>
              <a:defRPr>
                <a:solidFill>
                  <a:srgbClr val="4D4D4D"/>
                </a:solidFill>
                <a:latin typeface="Calibri" panose="020F0502020204030204" pitchFamily="34" charset="0"/>
                <a:cs typeface="Calibri" panose="020F0502020204030204" pitchFamily="34" charset="0"/>
              </a:defRPr>
            </a:lvl2pPr>
            <a:lvl3pPr>
              <a:defRPr>
                <a:solidFill>
                  <a:srgbClr val="4D4D4D"/>
                </a:solidFill>
                <a:latin typeface="Calibri" panose="020F0502020204030204" pitchFamily="34" charset="0"/>
                <a:cs typeface="Calibri" panose="020F0502020204030204" pitchFamily="34" charset="0"/>
              </a:defRPr>
            </a:lvl3pPr>
            <a:lvl4pPr>
              <a:defRPr>
                <a:solidFill>
                  <a:srgbClr val="4D4D4D"/>
                </a:solidFill>
                <a:latin typeface="Calibri" panose="020F0502020204030204" pitchFamily="34" charset="0"/>
                <a:cs typeface="Calibri" panose="020F0502020204030204" pitchFamily="34" charset="0"/>
              </a:defRPr>
            </a:lvl4pPr>
            <a:lvl5pPr>
              <a:defRPr>
                <a:solidFill>
                  <a:srgbClr val="4D4D4D"/>
                </a:solidFill>
                <a:latin typeface="Calibri" panose="020F0502020204030204" pitchFamily="34" charset="0"/>
                <a:cs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itle 11"/>
          <p:cNvSpPr>
            <a:spLocks noGrp="1"/>
          </p:cNvSpPr>
          <p:nvPr>
            <p:ph type="title"/>
          </p:nvPr>
        </p:nvSpPr>
        <p:spPr/>
        <p:txBody>
          <a:bodyPr>
            <a:normAutofit/>
          </a:bodyPr>
          <a:lstStyle>
            <a:lvl1pPr>
              <a:defRPr sz="2400" cap="all" baseline="0">
                <a:solidFill>
                  <a:srgbClr val="006341"/>
                </a:solidFill>
                <a:latin typeface="Calibri" panose="020F0502020204030204" pitchFamily="34" charset="0"/>
                <a:ea typeface="Verdana" panose="020B0604030504040204" pitchFamily="34" charset="0"/>
                <a:cs typeface="Calibri" panose="020F0502020204030204" pitchFamily="34" charset="0"/>
              </a:defRPr>
            </a:lvl1pPr>
          </a:lstStyle>
          <a:p>
            <a:r>
              <a:rPr lang="en-US" dirty="0"/>
              <a:t>Click to edit Master title style</a:t>
            </a:r>
          </a:p>
        </p:txBody>
      </p:sp>
      <p:sp>
        <p:nvSpPr>
          <p:cNvPr id="79" name="TextBox 78"/>
          <p:cNvSpPr txBox="1"/>
          <p:nvPr userDrawn="1"/>
        </p:nvSpPr>
        <p:spPr>
          <a:xfrm>
            <a:off x="68469" y="6624856"/>
            <a:ext cx="796865" cy="230832"/>
          </a:xfrm>
          <a:prstGeom prst="rect">
            <a:avLst/>
          </a:prstGeom>
          <a:noFill/>
        </p:spPr>
        <p:txBody>
          <a:bodyPr wrap="square" rtlCol="0">
            <a:spAutoFit/>
          </a:bodyPr>
          <a:lstStyle/>
          <a:p>
            <a:fld id="{EE6131C2-D06A-4A12-A9A2-E9E58D29699C}" type="slidenum">
              <a:rPr lang="en-US" sz="900" kern="1200" smtClean="0">
                <a:solidFill>
                  <a:schemeClr val="bg1">
                    <a:lumMod val="65000"/>
                  </a:schemeClr>
                </a:solidFill>
                <a:latin typeface="Century Gothic" panose="020B0502020202020204" pitchFamily="34" charset="0"/>
                <a:ea typeface="Lato" panose="020F0502020204030203" pitchFamily="34" charset="0"/>
                <a:cs typeface="Lato" panose="020F0502020204030203" pitchFamily="34" charset="0"/>
              </a:rPr>
              <a:t>‹#›</a:t>
            </a:fld>
            <a:endParaRPr lang="en-US" sz="900" kern="1200" dirty="0">
              <a:solidFill>
                <a:schemeClr val="bg1">
                  <a:lumMod val="65000"/>
                </a:schemeClr>
              </a:solidFill>
              <a:latin typeface="Century Gothic" panose="020B0502020202020204" pitchFamily="34" charset="0"/>
              <a:ea typeface="Lato" panose="020F0502020204030203" pitchFamily="34" charset="0"/>
              <a:cs typeface="Lato" panose="020F0502020204030203" pitchFamily="34" charset="0"/>
            </a:endParaRPr>
          </a:p>
        </p:txBody>
      </p:sp>
      <p:sp>
        <p:nvSpPr>
          <p:cNvPr id="80" name="Rectangle 79"/>
          <p:cNvSpPr/>
          <p:nvPr userDrawn="1"/>
        </p:nvSpPr>
        <p:spPr>
          <a:xfrm>
            <a:off x="0" y="6599187"/>
            <a:ext cx="12192000" cy="1616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1" name="TextBox 80">
            <a:extLst>
              <a:ext uri="{FF2B5EF4-FFF2-40B4-BE49-F238E27FC236}">
                <a16:creationId xmlns:a16="http://schemas.microsoft.com/office/drawing/2014/main" id="{49569989-0105-4AE9-8D25-ADC4AFF4A82C}"/>
              </a:ext>
            </a:extLst>
          </p:cNvPr>
          <p:cNvSpPr txBox="1"/>
          <p:nvPr userDrawn="1"/>
        </p:nvSpPr>
        <p:spPr>
          <a:xfrm>
            <a:off x="4914930" y="6601283"/>
            <a:ext cx="1813317" cy="230832"/>
          </a:xfrm>
          <a:prstGeom prst="rect">
            <a:avLst/>
          </a:prstGeom>
          <a:noFill/>
        </p:spPr>
        <p:txBody>
          <a:bodyPr wrap="none" rtlCol="0">
            <a:spAutoFit/>
          </a:bodyPr>
          <a:lstStyle/>
          <a:p>
            <a:r>
              <a:rPr lang="en-US" sz="900" dirty="0">
                <a:solidFill>
                  <a:schemeClr val="bg1">
                    <a:lumMod val="95000"/>
                  </a:schemeClr>
                </a:solidFill>
              </a:rPr>
              <a:t>Confidential and Proprietary</a:t>
            </a:r>
          </a:p>
        </p:txBody>
      </p:sp>
      <p:sp>
        <p:nvSpPr>
          <p:cNvPr id="110" name="TextBox 109"/>
          <p:cNvSpPr txBox="1"/>
          <p:nvPr userDrawn="1"/>
        </p:nvSpPr>
        <p:spPr>
          <a:xfrm>
            <a:off x="11226104" y="6623852"/>
            <a:ext cx="797013" cy="230832"/>
          </a:xfrm>
          <a:prstGeom prst="rect">
            <a:avLst/>
          </a:prstGeom>
          <a:noFill/>
        </p:spPr>
        <p:txBody>
          <a:bodyPr wrap="none" rtlCol="0">
            <a:spAutoFit/>
          </a:bodyPr>
          <a:lstStyle/>
          <a:p>
            <a:fld id="{C68C992C-8CD4-498E-8207-C7D2E6412B2C}" type="datetime1">
              <a:rPr lang="en-US" sz="900" smtClean="0">
                <a:solidFill>
                  <a:schemeClr val="bg1">
                    <a:lumMod val="65000"/>
                  </a:schemeClr>
                </a:solidFill>
                <a:latin typeface="Century Gothic" panose="020B0502020202020204" pitchFamily="34" charset="0"/>
                <a:ea typeface="Lato" panose="020F0502020204030203" pitchFamily="34" charset="0"/>
                <a:cs typeface="Lato" panose="020F0502020204030203" pitchFamily="34" charset="0"/>
              </a:rPr>
              <a:t>12/1/2020</a:t>
            </a:fld>
            <a:endParaRPr lang="en-US" sz="900" dirty="0">
              <a:solidFill>
                <a:schemeClr val="bg1">
                  <a:lumMod val="65000"/>
                </a:schemeClr>
              </a:solidFill>
              <a:latin typeface="Century Gothic" panose="020B0502020202020204" pitchFamily="34" charset="0"/>
              <a:ea typeface="Lato" panose="020F0502020204030203" pitchFamily="34" charset="0"/>
              <a:cs typeface="Lato" panose="020F0502020204030203" pitchFamily="34" charset="0"/>
            </a:endParaRPr>
          </a:p>
        </p:txBody>
      </p:sp>
      <p:pic>
        <p:nvPicPr>
          <p:cNvPr id="52" name="Picture 5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848063" y="6209399"/>
            <a:ext cx="962937" cy="303147"/>
          </a:xfrm>
          <a:prstGeom prst="rect">
            <a:avLst/>
          </a:prstGeom>
        </p:spPr>
      </p:pic>
      <p:grpSp>
        <p:nvGrpSpPr>
          <p:cNvPr id="26" name="Group 25"/>
          <p:cNvGrpSpPr/>
          <p:nvPr userDrawn="1"/>
        </p:nvGrpSpPr>
        <p:grpSpPr>
          <a:xfrm>
            <a:off x="12330773" y="9525"/>
            <a:ext cx="1066319" cy="5858567"/>
            <a:chOff x="12330773" y="9525"/>
            <a:chExt cx="1066319" cy="5858567"/>
          </a:xfrm>
        </p:grpSpPr>
        <p:sp>
          <p:nvSpPr>
            <p:cNvPr id="27" name="Rectangle 26"/>
            <p:cNvSpPr/>
            <p:nvPr userDrawn="1"/>
          </p:nvSpPr>
          <p:spPr>
            <a:xfrm>
              <a:off x="12406731" y="307250"/>
              <a:ext cx="914400" cy="304800"/>
            </a:xfrm>
            <a:prstGeom prst="rect">
              <a:avLst/>
            </a:prstGeom>
            <a:solidFill>
              <a:srgbClr val="006341"/>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8" name="Rectangle 27"/>
            <p:cNvSpPr/>
            <p:nvPr userDrawn="1"/>
          </p:nvSpPr>
          <p:spPr>
            <a:xfrm>
              <a:off x="12406731" y="684281"/>
              <a:ext cx="914400" cy="304800"/>
            </a:xfrm>
            <a:prstGeom prst="rect">
              <a:avLst/>
            </a:prstGeom>
            <a:solidFill>
              <a:srgbClr val="C4B7A4"/>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9" name="Rectangle 28"/>
            <p:cNvSpPr/>
            <p:nvPr userDrawn="1"/>
          </p:nvSpPr>
          <p:spPr>
            <a:xfrm>
              <a:off x="12406731" y="1078339"/>
              <a:ext cx="914400" cy="304800"/>
            </a:xfrm>
            <a:prstGeom prst="rect">
              <a:avLst/>
            </a:prstGeom>
            <a:solidFill>
              <a:srgbClr val="674637"/>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0" name="Rectangle 29"/>
            <p:cNvSpPr/>
            <p:nvPr userDrawn="1"/>
          </p:nvSpPr>
          <p:spPr>
            <a:xfrm>
              <a:off x="12406731" y="1455370"/>
              <a:ext cx="914400" cy="304800"/>
            </a:xfrm>
            <a:prstGeom prst="rect">
              <a:avLst/>
            </a:prstGeom>
            <a:solidFill>
              <a:schemeClr val="bg1"/>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1" name="Rectangle 30"/>
            <p:cNvSpPr/>
            <p:nvPr userDrawn="1"/>
          </p:nvSpPr>
          <p:spPr>
            <a:xfrm>
              <a:off x="12406731" y="3301846"/>
              <a:ext cx="914400" cy="304800"/>
            </a:xfrm>
            <a:prstGeom prst="rect">
              <a:avLst/>
            </a:prstGeom>
            <a:solidFill>
              <a:srgbClr val="154890"/>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2" name="Rectangle 31"/>
            <p:cNvSpPr/>
            <p:nvPr userDrawn="1"/>
          </p:nvSpPr>
          <p:spPr>
            <a:xfrm>
              <a:off x="12406731" y="3695904"/>
              <a:ext cx="914400" cy="304800"/>
            </a:xfrm>
            <a:prstGeom prst="rect">
              <a:avLst/>
            </a:prstGeom>
            <a:solidFill>
              <a:srgbClr val="6699FF"/>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3" name="Rectangle 32"/>
            <p:cNvSpPr/>
            <p:nvPr userDrawn="1"/>
          </p:nvSpPr>
          <p:spPr>
            <a:xfrm>
              <a:off x="12406731" y="4485856"/>
              <a:ext cx="914400" cy="304800"/>
            </a:xfrm>
            <a:prstGeom prst="rect">
              <a:avLst/>
            </a:prstGeom>
            <a:solidFill>
              <a:srgbClr val="CDBFAC"/>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4" name="Rectangle 33"/>
            <p:cNvSpPr/>
            <p:nvPr userDrawn="1"/>
          </p:nvSpPr>
          <p:spPr>
            <a:xfrm>
              <a:off x="12406731" y="4841814"/>
              <a:ext cx="914400" cy="304800"/>
            </a:xfrm>
            <a:prstGeom prst="rect">
              <a:avLst/>
            </a:prstGeom>
            <a:solidFill>
              <a:srgbClr val="E1D4C0"/>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5" name="Rectangle 34"/>
            <p:cNvSpPr/>
            <p:nvPr userDrawn="1"/>
          </p:nvSpPr>
          <p:spPr>
            <a:xfrm>
              <a:off x="12406731" y="5203365"/>
              <a:ext cx="914400" cy="304800"/>
            </a:xfrm>
            <a:prstGeom prst="rect">
              <a:avLst/>
            </a:prstGeom>
            <a:solidFill>
              <a:srgbClr val="F5EDE3"/>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6" name="Rectangle 35"/>
            <p:cNvSpPr/>
            <p:nvPr userDrawn="1"/>
          </p:nvSpPr>
          <p:spPr>
            <a:xfrm>
              <a:off x="12406731" y="5563292"/>
              <a:ext cx="914400" cy="304800"/>
            </a:xfrm>
            <a:prstGeom prst="rect">
              <a:avLst/>
            </a:prstGeom>
            <a:solidFill>
              <a:srgbClr val="FF6600"/>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7" name="Rectangle 36"/>
            <p:cNvSpPr/>
            <p:nvPr userDrawn="1"/>
          </p:nvSpPr>
          <p:spPr>
            <a:xfrm>
              <a:off x="12406731" y="4090880"/>
              <a:ext cx="914400" cy="304800"/>
            </a:xfrm>
            <a:prstGeom prst="rect">
              <a:avLst/>
            </a:prstGeom>
            <a:solidFill>
              <a:srgbClr val="6A83B2"/>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8" name="TextBox 37"/>
            <p:cNvSpPr txBox="1"/>
            <p:nvPr userDrawn="1"/>
          </p:nvSpPr>
          <p:spPr>
            <a:xfrm>
              <a:off x="12418138" y="9525"/>
              <a:ext cx="891591" cy="246221"/>
            </a:xfrm>
            <a:prstGeom prst="rect">
              <a:avLst/>
            </a:prstGeom>
            <a:noFill/>
          </p:spPr>
          <p:txBody>
            <a:bodyPr wrap="none" rtlCol="0">
              <a:spAutoFit/>
            </a:bodyPr>
            <a:lstStyle/>
            <a:p>
              <a:pPr algn="ctr"/>
              <a:r>
                <a:rPr lang="en-US" sz="1000" dirty="0"/>
                <a:t>FNB</a:t>
              </a:r>
              <a:r>
                <a:rPr lang="en-US" sz="1000" baseline="0" dirty="0"/>
                <a:t> Colors</a:t>
              </a:r>
              <a:endParaRPr lang="en-US" sz="1000" dirty="0"/>
            </a:p>
          </p:txBody>
        </p:sp>
        <p:sp>
          <p:nvSpPr>
            <p:cNvPr id="39" name="TextBox 38"/>
            <p:cNvSpPr txBox="1"/>
            <p:nvPr userDrawn="1"/>
          </p:nvSpPr>
          <p:spPr>
            <a:xfrm>
              <a:off x="12330773" y="2992803"/>
              <a:ext cx="1066319" cy="246221"/>
            </a:xfrm>
            <a:prstGeom prst="rect">
              <a:avLst/>
            </a:prstGeom>
            <a:noFill/>
          </p:spPr>
          <p:txBody>
            <a:bodyPr wrap="none" rtlCol="0">
              <a:spAutoFit/>
            </a:bodyPr>
            <a:lstStyle/>
            <a:p>
              <a:pPr algn="ctr"/>
              <a:r>
                <a:rPr lang="en-US" sz="1000" dirty="0"/>
                <a:t>Accent Colors</a:t>
              </a:r>
            </a:p>
          </p:txBody>
        </p:sp>
        <p:sp>
          <p:nvSpPr>
            <p:cNvPr id="40" name="Rectangle 39"/>
            <p:cNvSpPr/>
            <p:nvPr userDrawn="1"/>
          </p:nvSpPr>
          <p:spPr>
            <a:xfrm>
              <a:off x="12418138" y="1825345"/>
              <a:ext cx="914400" cy="304800"/>
            </a:xfrm>
            <a:prstGeom prst="rect">
              <a:avLst/>
            </a:prstGeom>
            <a:solidFill>
              <a:srgbClr val="F2F2F2"/>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41" name="Rectangle 40"/>
            <p:cNvSpPr/>
            <p:nvPr userDrawn="1"/>
          </p:nvSpPr>
          <p:spPr>
            <a:xfrm>
              <a:off x="12418138" y="2202376"/>
              <a:ext cx="914400" cy="304800"/>
            </a:xfrm>
            <a:prstGeom prst="rect">
              <a:avLst/>
            </a:prstGeom>
            <a:solidFill>
              <a:schemeClr val="bg1">
                <a:lumMod val="6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42" name="Rectangle 41"/>
            <p:cNvSpPr/>
            <p:nvPr userDrawn="1"/>
          </p:nvSpPr>
          <p:spPr>
            <a:xfrm>
              <a:off x="12418138" y="2596434"/>
              <a:ext cx="914400" cy="304800"/>
            </a:xfrm>
            <a:prstGeom prst="rect">
              <a:avLst/>
            </a:prstGeom>
            <a:solidFill>
              <a:srgbClr val="4D4D4D"/>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spTree>
    <p:extLst>
      <p:ext uri="{BB962C8B-B14F-4D97-AF65-F5344CB8AC3E}">
        <p14:creationId xmlns:p14="http://schemas.microsoft.com/office/powerpoint/2010/main" val="603262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5_Title and Content">
    <p:bg>
      <p:bgPr>
        <a:solidFill>
          <a:schemeClr val="bg1"/>
        </a:solidFill>
        <a:effectLst/>
      </p:bgPr>
    </p:bg>
    <p:spTree>
      <p:nvGrpSpPr>
        <p:cNvPr id="1" name=""/>
        <p:cNvGrpSpPr/>
        <p:nvPr/>
      </p:nvGrpSpPr>
      <p:grpSpPr>
        <a:xfrm>
          <a:off x="0" y="0"/>
          <a:ext cx="0" cy="0"/>
          <a:chOff x="0" y="0"/>
          <a:chExt cx="0" cy="0"/>
        </a:xfrm>
      </p:grpSpPr>
      <p:sp>
        <p:nvSpPr>
          <p:cNvPr id="12" name="Title 11"/>
          <p:cNvSpPr>
            <a:spLocks noGrp="1"/>
          </p:cNvSpPr>
          <p:nvPr>
            <p:ph type="title"/>
          </p:nvPr>
        </p:nvSpPr>
        <p:spPr/>
        <p:txBody>
          <a:bodyPr>
            <a:normAutofit/>
          </a:bodyPr>
          <a:lstStyle>
            <a:lvl1pPr>
              <a:defRPr sz="2400" cap="all" baseline="0">
                <a:solidFill>
                  <a:srgbClr val="006341"/>
                </a:solidFill>
                <a:latin typeface="Calibri" panose="020F0502020204030204" pitchFamily="34" charset="0"/>
                <a:ea typeface="Verdana" panose="020B0604030504040204" pitchFamily="34" charset="0"/>
                <a:cs typeface="Calibri" panose="020F0502020204030204" pitchFamily="34" charset="0"/>
              </a:defRPr>
            </a:lvl1pPr>
          </a:lstStyle>
          <a:p>
            <a:r>
              <a:rPr lang="en-US"/>
              <a:t>Click to edit Master title style</a:t>
            </a:r>
            <a:endParaRPr lang="en-US" dirty="0"/>
          </a:p>
        </p:txBody>
      </p:sp>
      <p:sp>
        <p:nvSpPr>
          <p:cNvPr id="79" name="TextBox 78"/>
          <p:cNvSpPr txBox="1"/>
          <p:nvPr userDrawn="1"/>
        </p:nvSpPr>
        <p:spPr>
          <a:xfrm>
            <a:off x="68469" y="6624856"/>
            <a:ext cx="796865" cy="230832"/>
          </a:xfrm>
          <a:prstGeom prst="rect">
            <a:avLst/>
          </a:prstGeom>
          <a:noFill/>
        </p:spPr>
        <p:txBody>
          <a:bodyPr wrap="square" rtlCol="0">
            <a:spAutoFit/>
          </a:bodyPr>
          <a:lstStyle/>
          <a:p>
            <a:fld id="{EE6131C2-D06A-4A12-A9A2-E9E58D29699C}" type="slidenum">
              <a:rPr lang="en-US" sz="900" kern="1200" smtClean="0">
                <a:solidFill>
                  <a:schemeClr val="bg1">
                    <a:lumMod val="65000"/>
                  </a:schemeClr>
                </a:solidFill>
                <a:latin typeface="Century Gothic" panose="020B0502020202020204" pitchFamily="34" charset="0"/>
                <a:ea typeface="Lato" panose="020F0502020204030203" pitchFamily="34" charset="0"/>
                <a:cs typeface="Lato" panose="020F0502020204030203" pitchFamily="34" charset="0"/>
              </a:rPr>
              <a:t>‹#›</a:t>
            </a:fld>
            <a:endParaRPr lang="en-US" sz="900" kern="1200" dirty="0">
              <a:solidFill>
                <a:schemeClr val="bg1">
                  <a:lumMod val="65000"/>
                </a:schemeClr>
              </a:solidFill>
              <a:latin typeface="Century Gothic" panose="020B0502020202020204" pitchFamily="34" charset="0"/>
              <a:ea typeface="Lato" panose="020F0502020204030203" pitchFamily="34" charset="0"/>
              <a:cs typeface="Lato" panose="020F0502020204030203" pitchFamily="34" charset="0"/>
            </a:endParaRPr>
          </a:p>
        </p:txBody>
      </p:sp>
      <p:sp>
        <p:nvSpPr>
          <p:cNvPr id="80" name="Rectangle 79"/>
          <p:cNvSpPr/>
          <p:nvPr userDrawn="1"/>
        </p:nvSpPr>
        <p:spPr>
          <a:xfrm>
            <a:off x="-135796" y="6587129"/>
            <a:ext cx="12192000" cy="1616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1" name="TextBox 80">
            <a:extLst>
              <a:ext uri="{FF2B5EF4-FFF2-40B4-BE49-F238E27FC236}">
                <a16:creationId xmlns:a16="http://schemas.microsoft.com/office/drawing/2014/main" id="{49569989-0105-4AE9-8D25-ADC4AFF4A82C}"/>
              </a:ext>
            </a:extLst>
          </p:cNvPr>
          <p:cNvSpPr txBox="1"/>
          <p:nvPr userDrawn="1"/>
        </p:nvSpPr>
        <p:spPr>
          <a:xfrm>
            <a:off x="4914930" y="6601283"/>
            <a:ext cx="1813317" cy="230832"/>
          </a:xfrm>
          <a:prstGeom prst="rect">
            <a:avLst/>
          </a:prstGeom>
          <a:noFill/>
        </p:spPr>
        <p:txBody>
          <a:bodyPr wrap="none" rtlCol="0">
            <a:spAutoFit/>
          </a:bodyPr>
          <a:lstStyle/>
          <a:p>
            <a:r>
              <a:rPr lang="en-US" sz="900" dirty="0">
                <a:solidFill>
                  <a:schemeClr val="bg1">
                    <a:lumMod val="95000"/>
                  </a:schemeClr>
                </a:solidFill>
              </a:rPr>
              <a:t>Confidential and Proprietary</a:t>
            </a:r>
          </a:p>
        </p:txBody>
      </p:sp>
      <p:sp>
        <p:nvSpPr>
          <p:cNvPr id="110" name="TextBox 109"/>
          <p:cNvSpPr txBox="1"/>
          <p:nvPr userDrawn="1"/>
        </p:nvSpPr>
        <p:spPr>
          <a:xfrm>
            <a:off x="11226104" y="6623852"/>
            <a:ext cx="797013" cy="230832"/>
          </a:xfrm>
          <a:prstGeom prst="rect">
            <a:avLst/>
          </a:prstGeom>
          <a:noFill/>
        </p:spPr>
        <p:txBody>
          <a:bodyPr wrap="none" rtlCol="0">
            <a:spAutoFit/>
          </a:bodyPr>
          <a:lstStyle/>
          <a:p>
            <a:fld id="{C68C992C-8CD4-498E-8207-C7D2E6412B2C}" type="datetime1">
              <a:rPr lang="en-US" sz="900" smtClean="0">
                <a:solidFill>
                  <a:schemeClr val="bg1">
                    <a:lumMod val="65000"/>
                  </a:schemeClr>
                </a:solidFill>
                <a:latin typeface="Century Gothic" panose="020B0502020202020204" pitchFamily="34" charset="0"/>
                <a:ea typeface="Lato" panose="020F0502020204030203" pitchFamily="34" charset="0"/>
                <a:cs typeface="Lato" panose="020F0502020204030203" pitchFamily="34" charset="0"/>
              </a:rPr>
              <a:t>12/1/2020</a:t>
            </a:fld>
            <a:endParaRPr lang="en-US" sz="900" dirty="0">
              <a:solidFill>
                <a:schemeClr val="bg1">
                  <a:lumMod val="65000"/>
                </a:schemeClr>
              </a:solidFill>
              <a:latin typeface="Century Gothic" panose="020B0502020202020204" pitchFamily="34" charset="0"/>
              <a:ea typeface="Lato" panose="020F0502020204030203" pitchFamily="34" charset="0"/>
              <a:cs typeface="Lato" panose="020F0502020204030203" pitchFamily="34" charset="0"/>
            </a:endParaRPr>
          </a:p>
        </p:txBody>
      </p:sp>
      <p:sp>
        <p:nvSpPr>
          <p:cNvPr id="55" name="Content Placeholder 2"/>
          <p:cNvSpPr>
            <a:spLocks noGrp="1"/>
          </p:cNvSpPr>
          <p:nvPr>
            <p:ph idx="10"/>
          </p:nvPr>
        </p:nvSpPr>
        <p:spPr>
          <a:xfrm>
            <a:off x="6178672" y="1066800"/>
            <a:ext cx="5632328" cy="4946202"/>
          </a:xfrm>
          <a:solidFill>
            <a:schemeClr val="bg1">
              <a:lumMod val="95000"/>
            </a:schemeClr>
          </a:solidFill>
          <a:ln w="3175">
            <a:solidFill>
              <a:schemeClr val="bg1">
                <a:lumMod val="75000"/>
              </a:schemeClr>
            </a:solidFill>
          </a:ln>
        </p:spPr>
        <p:txBody>
          <a:bodyPr/>
          <a:lstStyle>
            <a:lvl1pPr>
              <a:defRPr>
                <a:solidFill>
                  <a:srgbClr val="4D4D4D"/>
                </a:solidFill>
                <a:latin typeface="Calibri" panose="020F0502020204030204" pitchFamily="34" charset="0"/>
                <a:cs typeface="Calibri" panose="020F0502020204030204" pitchFamily="34" charset="0"/>
              </a:defRPr>
            </a:lvl1pPr>
            <a:lvl2pPr>
              <a:defRPr>
                <a:solidFill>
                  <a:srgbClr val="4D4D4D"/>
                </a:solidFill>
                <a:latin typeface="Calibri" panose="020F0502020204030204" pitchFamily="34" charset="0"/>
                <a:cs typeface="Calibri" panose="020F0502020204030204" pitchFamily="34" charset="0"/>
              </a:defRPr>
            </a:lvl2pPr>
            <a:lvl3pPr>
              <a:defRPr>
                <a:solidFill>
                  <a:srgbClr val="4D4D4D"/>
                </a:solidFill>
                <a:latin typeface="Calibri" panose="020F0502020204030204" pitchFamily="34" charset="0"/>
                <a:cs typeface="Calibri" panose="020F0502020204030204" pitchFamily="34" charset="0"/>
              </a:defRPr>
            </a:lvl3pPr>
            <a:lvl4pPr>
              <a:defRPr>
                <a:solidFill>
                  <a:srgbClr val="4D4D4D"/>
                </a:solidFill>
                <a:latin typeface="Calibri" panose="020F0502020204030204" pitchFamily="34" charset="0"/>
                <a:cs typeface="Calibri" panose="020F0502020204030204" pitchFamily="34" charset="0"/>
              </a:defRPr>
            </a:lvl4pPr>
            <a:lvl5pPr>
              <a:defRPr>
                <a:solidFill>
                  <a:srgbClr val="4D4D4D"/>
                </a:solidFill>
                <a:latin typeface="Calibri" panose="020F0502020204030204" pitchFamily="34" charset="0"/>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3" name="Picture 5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848063" y="6209399"/>
            <a:ext cx="962937" cy="303147"/>
          </a:xfrm>
          <a:prstGeom prst="rect">
            <a:avLst/>
          </a:prstGeom>
        </p:spPr>
      </p:pic>
      <p:grpSp>
        <p:nvGrpSpPr>
          <p:cNvPr id="27" name="Group 26"/>
          <p:cNvGrpSpPr/>
          <p:nvPr userDrawn="1"/>
        </p:nvGrpSpPr>
        <p:grpSpPr>
          <a:xfrm>
            <a:off x="12330773" y="9525"/>
            <a:ext cx="1066319" cy="5858567"/>
            <a:chOff x="12330773" y="9525"/>
            <a:chExt cx="1066319" cy="5858567"/>
          </a:xfrm>
        </p:grpSpPr>
        <p:sp>
          <p:nvSpPr>
            <p:cNvPr id="28" name="Rectangle 27"/>
            <p:cNvSpPr/>
            <p:nvPr userDrawn="1"/>
          </p:nvSpPr>
          <p:spPr>
            <a:xfrm>
              <a:off x="12406731" y="307250"/>
              <a:ext cx="914400" cy="304800"/>
            </a:xfrm>
            <a:prstGeom prst="rect">
              <a:avLst/>
            </a:prstGeom>
            <a:solidFill>
              <a:srgbClr val="006341"/>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9" name="Rectangle 28"/>
            <p:cNvSpPr/>
            <p:nvPr userDrawn="1"/>
          </p:nvSpPr>
          <p:spPr>
            <a:xfrm>
              <a:off x="12406731" y="684281"/>
              <a:ext cx="914400" cy="304800"/>
            </a:xfrm>
            <a:prstGeom prst="rect">
              <a:avLst/>
            </a:prstGeom>
            <a:solidFill>
              <a:srgbClr val="C4B7A4"/>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0" name="Rectangle 29"/>
            <p:cNvSpPr/>
            <p:nvPr userDrawn="1"/>
          </p:nvSpPr>
          <p:spPr>
            <a:xfrm>
              <a:off x="12406731" y="1078339"/>
              <a:ext cx="914400" cy="304800"/>
            </a:xfrm>
            <a:prstGeom prst="rect">
              <a:avLst/>
            </a:prstGeom>
            <a:solidFill>
              <a:srgbClr val="674637"/>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1" name="Rectangle 30"/>
            <p:cNvSpPr/>
            <p:nvPr userDrawn="1"/>
          </p:nvSpPr>
          <p:spPr>
            <a:xfrm>
              <a:off x="12406731" y="1455370"/>
              <a:ext cx="914400" cy="304800"/>
            </a:xfrm>
            <a:prstGeom prst="rect">
              <a:avLst/>
            </a:prstGeom>
            <a:solidFill>
              <a:schemeClr val="bg1"/>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2" name="Rectangle 31"/>
            <p:cNvSpPr/>
            <p:nvPr userDrawn="1"/>
          </p:nvSpPr>
          <p:spPr>
            <a:xfrm>
              <a:off x="12406731" y="3301846"/>
              <a:ext cx="914400" cy="304800"/>
            </a:xfrm>
            <a:prstGeom prst="rect">
              <a:avLst/>
            </a:prstGeom>
            <a:solidFill>
              <a:srgbClr val="154890"/>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3" name="Rectangle 32"/>
            <p:cNvSpPr/>
            <p:nvPr userDrawn="1"/>
          </p:nvSpPr>
          <p:spPr>
            <a:xfrm>
              <a:off x="12406731" y="3695904"/>
              <a:ext cx="914400" cy="304800"/>
            </a:xfrm>
            <a:prstGeom prst="rect">
              <a:avLst/>
            </a:prstGeom>
            <a:solidFill>
              <a:srgbClr val="6699FF"/>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4" name="Rectangle 33"/>
            <p:cNvSpPr/>
            <p:nvPr userDrawn="1"/>
          </p:nvSpPr>
          <p:spPr>
            <a:xfrm>
              <a:off x="12406731" y="4485856"/>
              <a:ext cx="914400" cy="304800"/>
            </a:xfrm>
            <a:prstGeom prst="rect">
              <a:avLst/>
            </a:prstGeom>
            <a:solidFill>
              <a:srgbClr val="CDBFAC"/>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5" name="Rectangle 34"/>
            <p:cNvSpPr/>
            <p:nvPr userDrawn="1"/>
          </p:nvSpPr>
          <p:spPr>
            <a:xfrm>
              <a:off x="12406731" y="4841814"/>
              <a:ext cx="914400" cy="304800"/>
            </a:xfrm>
            <a:prstGeom prst="rect">
              <a:avLst/>
            </a:prstGeom>
            <a:solidFill>
              <a:srgbClr val="E1D4C0"/>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6" name="Rectangle 35"/>
            <p:cNvSpPr/>
            <p:nvPr userDrawn="1"/>
          </p:nvSpPr>
          <p:spPr>
            <a:xfrm>
              <a:off x="12406731" y="5203365"/>
              <a:ext cx="914400" cy="304800"/>
            </a:xfrm>
            <a:prstGeom prst="rect">
              <a:avLst/>
            </a:prstGeom>
            <a:solidFill>
              <a:srgbClr val="F5EDE3"/>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7" name="Rectangle 36"/>
            <p:cNvSpPr/>
            <p:nvPr userDrawn="1"/>
          </p:nvSpPr>
          <p:spPr>
            <a:xfrm>
              <a:off x="12406731" y="5563292"/>
              <a:ext cx="914400" cy="304800"/>
            </a:xfrm>
            <a:prstGeom prst="rect">
              <a:avLst/>
            </a:prstGeom>
            <a:solidFill>
              <a:srgbClr val="FF6600"/>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8" name="Rectangle 37"/>
            <p:cNvSpPr/>
            <p:nvPr userDrawn="1"/>
          </p:nvSpPr>
          <p:spPr>
            <a:xfrm>
              <a:off x="12406731" y="4090880"/>
              <a:ext cx="914400" cy="304800"/>
            </a:xfrm>
            <a:prstGeom prst="rect">
              <a:avLst/>
            </a:prstGeom>
            <a:solidFill>
              <a:srgbClr val="6A83B2"/>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9" name="TextBox 38"/>
            <p:cNvSpPr txBox="1"/>
            <p:nvPr userDrawn="1"/>
          </p:nvSpPr>
          <p:spPr>
            <a:xfrm>
              <a:off x="12418138" y="9525"/>
              <a:ext cx="891591" cy="246221"/>
            </a:xfrm>
            <a:prstGeom prst="rect">
              <a:avLst/>
            </a:prstGeom>
            <a:noFill/>
          </p:spPr>
          <p:txBody>
            <a:bodyPr wrap="none" rtlCol="0">
              <a:spAutoFit/>
            </a:bodyPr>
            <a:lstStyle/>
            <a:p>
              <a:pPr algn="ctr"/>
              <a:r>
                <a:rPr lang="en-US" sz="1000" dirty="0"/>
                <a:t>FNB</a:t>
              </a:r>
              <a:r>
                <a:rPr lang="en-US" sz="1000" baseline="0" dirty="0"/>
                <a:t> Colors</a:t>
              </a:r>
              <a:endParaRPr lang="en-US" sz="1000" dirty="0"/>
            </a:p>
          </p:txBody>
        </p:sp>
        <p:sp>
          <p:nvSpPr>
            <p:cNvPr id="40" name="TextBox 39"/>
            <p:cNvSpPr txBox="1"/>
            <p:nvPr userDrawn="1"/>
          </p:nvSpPr>
          <p:spPr>
            <a:xfrm>
              <a:off x="12330773" y="2992803"/>
              <a:ext cx="1066319" cy="246221"/>
            </a:xfrm>
            <a:prstGeom prst="rect">
              <a:avLst/>
            </a:prstGeom>
            <a:noFill/>
          </p:spPr>
          <p:txBody>
            <a:bodyPr wrap="none" rtlCol="0">
              <a:spAutoFit/>
            </a:bodyPr>
            <a:lstStyle/>
            <a:p>
              <a:pPr algn="ctr"/>
              <a:r>
                <a:rPr lang="en-US" sz="1000" dirty="0"/>
                <a:t>Accent Colors</a:t>
              </a:r>
            </a:p>
          </p:txBody>
        </p:sp>
        <p:sp>
          <p:nvSpPr>
            <p:cNvPr id="41" name="Rectangle 40"/>
            <p:cNvSpPr/>
            <p:nvPr userDrawn="1"/>
          </p:nvSpPr>
          <p:spPr>
            <a:xfrm>
              <a:off x="12418138" y="1825345"/>
              <a:ext cx="914400" cy="304800"/>
            </a:xfrm>
            <a:prstGeom prst="rect">
              <a:avLst/>
            </a:prstGeom>
            <a:solidFill>
              <a:srgbClr val="F2F2F2"/>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42" name="Rectangle 41"/>
            <p:cNvSpPr/>
            <p:nvPr userDrawn="1"/>
          </p:nvSpPr>
          <p:spPr>
            <a:xfrm>
              <a:off x="12418138" y="2202376"/>
              <a:ext cx="914400" cy="304800"/>
            </a:xfrm>
            <a:prstGeom prst="rect">
              <a:avLst/>
            </a:prstGeom>
            <a:solidFill>
              <a:schemeClr val="bg1">
                <a:lumMod val="6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43" name="Rectangle 42"/>
            <p:cNvSpPr/>
            <p:nvPr userDrawn="1"/>
          </p:nvSpPr>
          <p:spPr>
            <a:xfrm>
              <a:off x="12418138" y="2596434"/>
              <a:ext cx="914400" cy="304800"/>
            </a:xfrm>
            <a:prstGeom prst="rect">
              <a:avLst/>
            </a:prstGeom>
            <a:solidFill>
              <a:srgbClr val="4D4D4D"/>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spTree>
    <p:extLst>
      <p:ext uri="{BB962C8B-B14F-4D97-AF65-F5344CB8AC3E}">
        <p14:creationId xmlns:p14="http://schemas.microsoft.com/office/powerpoint/2010/main" val="185101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7" name="Rectangle 6"/>
          <p:cNvSpPr/>
          <p:nvPr userDrawn="1"/>
        </p:nvSpPr>
        <p:spPr>
          <a:xfrm>
            <a:off x="609600" y="1111249"/>
            <a:ext cx="5386917" cy="5014913"/>
          </a:xfrm>
          <a:prstGeom prst="rect">
            <a:avLst/>
          </a:prstGeom>
          <a:solidFill>
            <a:srgbClr val="0063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libri" panose="020F0502020204030204" pitchFamily="34" charset="0"/>
              <a:cs typeface="Calibri" panose="020F0502020204030204" pitchFamily="34" charset="0"/>
            </a:endParaRPr>
          </a:p>
        </p:txBody>
      </p:sp>
      <p:sp>
        <p:nvSpPr>
          <p:cNvPr id="2" name="Title 1"/>
          <p:cNvSpPr>
            <a:spLocks noGrp="1"/>
          </p:cNvSpPr>
          <p:nvPr>
            <p:ph type="title"/>
          </p:nvPr>
        </p:nvSpPr>
        <p:spPr/>
        <p:txBody>
          <a:bodyPr>
            <a:normAutofit/>
          </a:bodyPr>
          <a:lstStyle>
            <a:lvl1pPr>
              <a:defRPr sz="2400" cap="all" baseline="0">
                <a:solidFill>
                  <a:srgbClr val="006341"/>
                </a:solidFill>
                <a:latin typeface="Calibri" panose="020F0502020204030204" pitchFamily="34" charset="0"/>
                <a:cs typeface="Calibri" panose="020F0502020204030204" pitchFamily="34" charset="0"/>
              </a:defRPr>
            </a:lvl1pPr>
          </a:lstStyle>
          <a:p>
            <a:r>
              <a:rPr lang="en-US"/>
              <a:t>Click to edit Master title style</a:t>
            </a:r>
            <a:endParaRPr lang="en-US" dirty="0"/>
          </a:p>
        </p:txBody>
      </p:sp>
      <p:sp>
        <p:nvSpPr>
          <p:cNvPr id="3" name="Text Placeholder 2"/>
          <p:cNvSpPr>
            <a:spLocks noGrp="1"/>
          </p:cNvSpPr>
          <p:nvPr>
            <p:ph type="body" idx="1"/>
          </p:nvPr>
        </p:nvSpPr>
        <p:spPr>
          <a:xfrm>
            <a:off x="609600" y="1111250"/>
            <a:ext cx="5386917" cy="639762"/>
          </a:xfrm>
        </p:spPr>
        <p:txBody>
          <a:bodyPr anchor="b">
            <a:normAutofit/>
          </a:bodyPr>
          <a:lstStyle>
            <a:lvl1pPr marL="0" indent="0">
              <a:buNone/>
              <a:defRPr sz="1600" b="1">
                <a:solidFill>
                  <a:schemeClr val="bg1"/>
                </a:solidFill>
                <a:latin typeface="Calibri" panose="020F0502020204030204" pitchFamily="34" charset="0"/>
                <a:cs typeface="Calibri" panose="020F0502020204030204" pitchFamily="34" charset="0"/>
              </a:defRPr>
            </a:lvl1pPr>
            <a:lvl2pPr marL="342857" indent="0">
              <a:buNone/>
              <a:defRPr sz="1500" b="1"/>
            </a:lvl2pPr>
            <a:lvl3pPr marL="685715" indent="0">
              <a:buNone/>
              <a:defRPr sz="1300" b="1"/>
            </a:lvl3pPr>
            <a:lvl4pPr marL="1028572" indent="0">
              <a:buNone/>
              <a:defRPr sz="1200" b="1"/>
            </a:lvl4pPr>
            <a:lvl5pPr marL="1371431" indent="0">
              <a:buNone/>
              <a:defRPr sz="1200" b="1"/>
            </a:lvl5pPr>
            <a:lvl6pPr marL="1714288" indent="0">
              <a:buNone/>
              <a:defRPr sz="1200" b="1"/>
            </a:lvl6pPr>
            <a:lvl7pPr marL="2057146" indent="0">
              <a:buNone/>
              <a:defRPr sz="1200" b="1"/>
            </a:lvl7pPr>
            <a:lvl8pPr marL="2400003" indent="0">
              <a:buNone/>
              <a:defRPr sz="1200" b="1"/>
            </a:lvl8pPr>
            <a:lvl9pPr marL="2742861" indent="0">
              <a:buNone/>
              <a:defRPr sz="1200" b="1"/>
            </a:lvl9pPr>
          </a:lstStyle>
          <a:p>
            <a:pPr lvl="0"/>
            <a:r>
              <a:rPr lang="en-US" dirty="0"/>
              <a:t>Click to edit Master text styles</a:t>
            </a:r>
          </a:p>
        </p:txBody>
      </p:sp>
      <p:sp>
        <p:nvSpPr>
          <p:cNvPr id="4" name="Content Placeholder 3"/>
          <p:cNvSpPr>
            <a:spLocks noGrp="1"/>
          </p:cNvSpPr>
          <p:nvPr>
            <p:ph sz="half" idx="2"/>
          </p:nvPr>
        </p:nvSpPr>
        <p:spPr>
          <a:xfrm>
            <a:off x="609600" y="1751013"/>
            <a:ext cx="5386917" cy="4375150"/>
          </a:xfrm>
          <a:solidFill>
            <a:srgbClr val="006341"/>
          </a:solidFill>
        </p:spPr>
        <p:txBody>
          <a:bodyPr>
            <a:normAutofit/>
          </a:bodyPr>
          <a:lstStyle>
            <a:lvl1pPr>
              <a:defRPr sz="1500">
                <a:solidFill>
                  <a:schemeClr val="bg1"/>
                </a:solidFill>
                <a:latin typeface="Calibri" panose="020F0502020204030204" pitchFamily="34" charset="0"/>
                <a:cs typeface="Calibri" panose="020F0502020204030204" pitchFamily="34" charset="0"/>
              </a:defRPr>
            </a:lvl1pPr>
            <a:lvl2pPr>
              <a:defRPr sz="1300">
                <a:solidFill>
                  <a:schemeClr val="bg1"/>
                </a:solidFill>
                <a:latin typeface="Calibri" panose="020F0502020204030204" pitchFamily="34" charset="0"/>
                <a:cs typeface="Calibri" panose="020F0502020204030204" pitchFamily="34" charset="0"/>
              </a:defRPr>
            </a:lvl2pPr>
            <a:lvl3pPr>
              <a:defRPr sz="1200">
                <a:solidFill>
                  <a:schemeClr val="bg1"/>
                </a:solidFill>
                <a:latin typeface="Calibri" panose="020F0502020204030204" pitchFamily="34" charset="0"/>
                <a:cs typeface="Calibri" panose="020F0502020204030204" pitchFamily="34" charset="0"/>
              </a:defRPr>
            </a:lvl3pPr>
            <a:lvl4pPr>
              <a:defRPr sz="1100">
                <a:solidFill>
                  <a:schemeClr val="bg1"/>
                </a:solidFill>
                <a:latin typeface="Calibri" panose="020F0502020204030204" pitchFamily="34" charset="0"/>
                <a:cs typeface="Calibri" panose="020F0502020204030204" pitchFamily="34" charset="0"/>
              </a:defRPr>
            </a:lvl4pPr>
            <a:lvl5pPr>
              <a:defRPr sz="1100">
                <a:solidFill>
                  <a:schemeClr val="bg1"/>
                </a:solidFill>
                <a:latin typeface="Calibri" panose="020F0502020204030204" pitchFamily="34" charset="0"/>
                <a:cs typeface="Calibri" panose="020F0502020204030204" pitchFamily="34" charset="0"/>
              </a:defRPr>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93370" y="1111250"/>
            <a:ext cx="5389033" cy="639762"/>
          </a:xfrm>
        </p:spPr>
        <p:txBody>
          <a:bodyPr anchor="b">
            <a:normAutofit/>
          </a:bodyPr>
          <a:lstStyle>
            <a:lvl1pPr marL="0" indent="0">
              <a:buNone/>
              <a:defRPr sz="1600" b="1">
                <a:solidFill>
                  <a:srgbClr val="4D4D4D"/>
                </a:solidFill>
                <a:latin typeface="Calibri" panose="020F0502020204030204" pitchFamily="34" charset="0"/>
                <a:cs typeface="Calibri" panose="020F0502020204030204" pitchFamily="34" charset="0"/>
              </a:defRPr>
            </a:lvl1pPr>
            <a:lvl2pPr marL="342857" indent="0">
              <a:buNone/>
              <a:defRPr sz="1500" b="1"/>
            </a:lvl2pPr>
            <a:lvl3pPr marL="685715" indent="0">
              <a:buNone/>
              <a:defRPr sz="1300" b="1"/>
            </a:lvl3pPr>
            <a:lvl4pPr marL="1028572" indent="0">
              <a:buNone/>
              <a:defRPr sz="1200" b="1"/>
            </a:lvl4pPr>
            <a:lvl5pPr marL="1371431" indent="0">
              <a:buNone/>
              <a:defRPr sz="1200" b="1"/>
            </a:lvl5pPr>
            <a:lvl6pPr marL="1714288" indent="0">
              <a:buNone/>
              <a:defRPr sz="1200" b="1"/>
            </a:lvl6pPr>
            <a:lvl7pPr marL="2057146" indent="0">
              <a:buNone/>
              <a:defRPr sz="1200" b="1"/>
            </a:lvl7pPr>
            <a:lvl8pPr marL="2400003" indent="0">
              <a:buNone/>
              <a:defRPr sz="1200" b="1"/>
            </a:lvl8pPr>
            <a:lvl9pPr marL="2742861" indent="0">
              <a:buNone/>
              <a:defRPr sz="1200" b="1"/>
            </a:lvl9pPr>
          </a:lstStyle>
          <a:p>
            <a:pPr lvl="0"/>
            <a:r>
              <a:rPr lang="en-US"/>
              <a:t>Click to edit Master text styles</a:t>
            </a:r>
          </a:p>
        </p:txBody>
      </p:sp>
      <p:sp>
        <p:nvSpPr>
          <p:cNvPr id="6" name="Content Placeholder 5"/>
          <p:cNvSpPr>
            <a:spLocks noGrp="1"/>
          </p:cNvSpPr>
          <p:nvPr>
            <p:ph sz="quarter" idx="4"/>
          </p:nvPr>
        </p:nvSpPr>
        <p:spPr>
          <a:xfrm>
            <a:off x="6193370" y="1751013"/>
            <a:ext cx="5389033" cy="4375150"/>
          </a:xfrm>
        </p:spPr>
        <p:txBody>
          <a:bodyPr>
            <a:normAutofit/>
          </a:bodyPr>
          <a:lstStyle>
            <a:lvl1pPr>
              <a:defRPr sz="1500">
                <a:solidFill>
                  <a:srgbClr val="4D4D4D"/>
                </a:solidFill>
                <a:latin typeface="Calibri" panose="020F0502020204030204" pitchFamily="34" charset="0"/>
                <a:cs typeface="Calibri" panose="020F0502020204030204" pitchFamily="34" charset="0"/>
              </a:defRPr>
            </a:lvl1pPr>
            <a:lvl2pPr>
              <a:defRPr sz="1300">
                <a:solidFill>
                  <a:srgbClr val="4D4D4D"/>
                </a:solidFill>
                <a:latin typeface="Calibri" panose="020F0502020204030204" pitchFamily="34" charset="0"/>
                <a:cs typeface="Calibri" panose="020F0502020204030204" pitchFamily="34" charset="0"/>
              </a:defRPr>
            </a:lvl2pPr>
            <a:lvl3pPr>
              <a:defRPr sz="1200">
                <a:solidFill>
                  <a:srgbClr val="4D4D4D"/>
                </a:solidFill>
                <a:latin typeface="Calibri" panose="020F0502020204030204" pitchFamily="34" charset="0"/>
                <a:cs typeface="Calibri" panose="020F0502020204030204" pitchFamily="34" charset="0"/>
              </a:defRPr>
            </a:lvl3pPr>
            <a:lvl4pPr>
              <a:defRPr sz="1100">
                <a:solidFill>
                  <a:srgbClr val="4D4D4D"/>
                </a:solidFill>
                <a:latin typeface="Calibri" panose="020F0502020204030204" pitchFamily="34" charset="0"/>
                <a:cs typeface="Calibri" panose="020F0502020204030204" pitchFamily="34" charset="0"/>
              </a:defRPr>
            </a:lvl4pPr>
            <a:lvl5pPr>
              <a:defRPr sz="1100">
                <a:solidFill>
                  <a:srgbClr val="4D4D4D"/>
                </a:solidFill>
                <a:latin typeface="Calibri" panose="020F0502020204030204" pitchFamily="34" charset="0"/>
                <a:cs typeface="Calibri" panose="020F0502020204030204" pitchFamily="34" charset="0"/>
              </a:defRPr>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ight Arrow 7"/>
          <p:cNvSpPr/>
          <p:nvPr userDrawn="1"/>
        </p:nvSpPr>
        <p:spPr>
          <a:xfrm>
            <a:off x="5835742" y="3306431"/>
            <a:ext cx="499346" cy="624548"/>
          </a:xfrm>
          <a:prstGeom prst="rightArrow">
            <a:avLst/>
          </a:prstGeom>
          <a:solidFill>
            <a:schemeClr val="bg1">
              <a:lumMod val="95000"/>
            </a:schemeClr>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1380905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1_Title and Content">
    <p:bg>
      <p:bgPr>
        <a:solidFill>
          <a:schemeClr val="bg1"/>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12192000" cy="6854684"/>
          </a:xfrm>
          <a:prstGeom prst="rect">
            <a:avLst/>
          </a:prstGeom>
          <a:solidFill>
            <a:srgbClr val="0063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p:cNvSpPr>
            <a:spLocks noGrp="1"/>
          </p:cNvSpPr>
          <p:nvPr>
            <p:ph idx="1"/>
          </p:nvPr>
        </p:nvSpPr>
        <p:spPr/>
        <p:txBody>
          <a:bodyPr/>
          <a:lstStyle>
            <a:lvl1pPr>
              <a:defRPr>
                <a:solidFill>
                  <a:schemeClr val="bg1"/>
                </a:solidFill>
                <a:latin typeface="Calibri" panose="020F0502020204030204" pitchFamily="34" charset="0"/>
                <a:cs typeface="Calibri" panose="020F0502020204030204" pitchFamily="34" charset="0"/>
              </a:defRPr>
            </a:lvl1pPr>
            <a:lvl2pPr>
              <a:defRPr>
                <a:solidFill>
                  <a:schemeClr val="bg1"/>
                </a:solidFill>
                <a:latin typeface="Calibri" panose="020F0502020204030204" pitchFamily="34" charset="0"/>
                <a:cs typeface="Calibri" panose="020F0502020204030204" pitchFamily="34" charset="0"/>
              </a:defRPr>
            </a:lvl2pPr>
            <a:lvl3pPr>
              <a:defRPr>
                <a:solidFill>
                  <a:schemeClr val="bg1"/>
                </a:solidFill>
                <a:latin typeface="Calibri" panose="020F0502020204030204" pitchFamily="34" charset="0"/>
                <a:cs typeface="Calibri" panose="020F0502020204030204" pitchFamily="34" charset="0"/>
              </a:defRPr>
            </a:lvl3pPr>
            <a:lvl4pPr>
              <a:defRPr>
                <a:solidFill>
                  <a:schemeClr val="bg1"/>
                </a:solidFill>
                <a:latin typeface="Calibri" panose="020F0502020204030204" pitchFamily="34" charset="0"/>
                <a:cs typeface="Calibri" panose="020F0502020204030204" pitchFamily="34" charset="0"/>
              </a:defRPr>
            </a:lvl4pPr>
            <a:lvl5pPr>
              <a:defRPr>
                <a:solidFill>
                  <a:schemeClr val="bg1"/>
                </a:solidFill>
                <a:latin typeface="Calibri" panose="020F0502020204030204" pitchFamily="34" charset="0"/>
                <a:cs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itle 11"/>
          <p:cNvSpPr>
            <a:spLocks noGrp="1"/>
          </p:cNvSpPr>
          <p:nvPr>
            <p:ph type="title"/>
          </p:nvPr>
        </p:nvSpPr>
        <p:spPr/>
        <p:txBody>
          <a:bodyPr>
            <a:normAutofit/>
          </a:bodyPr>
          <a:lstStyle>
            <a:lvl1pPr>
              <a:defRPr sz="2400" cap="all" baseline="0">
                <a:solidFill>
                  <a:schemeClr val="bg1"/>
                </a:solidFill>
                <a:latin typeface="Calibri" panose="020F0502020204030204" pitchFamily="34" charset="0"/>
                <a:ea typeface="Verdana" panose="020B0604030504040204" pitchFamily="34" charset="0"/>
                <a:cs typeface="Calibri" panose="020F0502020204030204" pitchFamily="34" charset="0"/>
              </a:defRPr>
            </a:lvl1pPr>
          </a:lstStyle>
          <a:p>
            <a:r>
              <a:rPr lang="en-US"/>
              <a:t>Click to edit Master title style</a:t>
            </a:r>
            <a:endParaRPr lang="en-US" dirty="0"/>
          </a:p>
        </p:txBody>
      </p:sp>
      <p:sp>
        <p:nvSpPr>
          <p:cNvPr id="79" name="TextBox 78"/>
          <p:cNvSpPr txBox="1"/>
          <p:nvPr userDrawn="1"/>
        </p:nvSpPr>
        <p:spPr>
          <a:xfrm>
            <a:off x="68469" y="6624856"/>
            <a:ext cx="796865" cy="230832"/>
          </a:xfrm>
          <a:prstGeom prst="rect">
            <a:avLst/>
          </a:prstGeom>
          <a:noFill/>
        </p:spPr>
        <p:txBody>
          <a:bodyPr wrap="square" rtlCol="0">
            <a:spAutoFit/>
          </a:bodyPr>
          <a:lstStyle/>
          <a:p>
            <a:fld id="{EE6131C2-D06A-4A12-A9A2-E9E58D29699C}" type="slidenum">
              <a:rPr lang="en-US" sz="900" kern="1200" smtClean="0">
                <a:solidFill>
                  <a:schemeClr val="bg1">
                    <a:lumMod val="65000"/>
                  </a:schemeClr>
                </a:solidFill>
                <a:latin typeface="Century Gothic" panose="020B0502020202020204" pitchFamily="34" charset="0"/>
                <a:ea typeface="Lato" panose="020F0502020204030203" pitchFamily="34" charset="0"/>
                <a:cs typeface="Lato" panose="020F0502020204030203" pitchFamily="34" charset="0"/>
              </a:rPr>
              <a:t>‹#›</a:t>
            </a:fld>
            <a:endParaRPr lang="en-US" sz="900" kern="1200" dirty="0">
              <a:solidFill>
                <a:schemeClr val="bg1">
                  <a:lumMod val="65000"/>
                </a:schemeClr>
              </a:solidFill>
              <a:latin typeface="Century Gothic" panose="020B0502020202020204" pitchFamily="34" charset="0"/>
              <a:ea typeface="Lato" panose="020F0502020204030203" pitchFamily="34" charset="0"/>
              <a:cs typeface="Lato" panose="020F0502020204030203" pitchFamily="34" charset="0"/>
            </a:endParaRPr>
          </a:p>
        </p:txBody>
      </p:sp>
      <p:sp>
        <p:nvSpPr>
          <p:cNvPr id="80" name="Rectangle 79"/>
          <p:cNvSpPr/>
          <p:nvPr userDrawn="1"/>
        </p:nvSpPr>
        <p:spPr>
          <a:xfrm>
            <a:off x="0" y="6599187"/>
            <a:ext cx="12192000" cy="1616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1" name="TextBox 80">
            <a:extLst>
              <a:ext uri="{FF2B5EF4-FFF2-40B4-BE49-F238E27FC236}">
                <a16:creationId xmlns:a16="http://schemas.microsoft.com/office/drawing/2014/main" id="{49569989-0105-4AE9-8D25-ADC4AFF4A82C}"/>
              </a:ext>
            </a:extLst>
          </p:cNvPr>
          <p:cNvSpPr txBox="1"/>
          <p:nvPr userDrawn="1"/>
        </p:nvSpPr>
        <p:spPr>
          <a:xfrm>
            <a:off x="4914930" y="6601283"/>
            <a:ext cx="1813317" cy="230832"/>
          </a:xfrm>
          <a:prstGeom prst="rect">
            <a:avLst/>
          </a:prstGeom>
          <a:noFill/>
        </p:spPr>
        <p:txBody>
          <a:bodyPr wrap="none" rtlCol="0">
            <a:spAutoFit/>
          </a:bodyPr>
          <a:lstStyle/>
          <a:p>
            <a:r>
              <a:rPr lang="en-US" sz="900" dirty="0">
                <a:solidFill>
                  <a:schemeClr val="bg1">
                    <a:lumMod val="95000"/>
                  </a:schemeClr>
                </a:solidFill>
              </a:rPr>
              <a:t>Confidential and Proprietary</a:t>
            </a:r>
          </a:p>
        </p:txBody>
      </p:sp>
      <p:sp>
        <p:nvSpPr>
          <p:cNvPr id="110" name="TextBox 109"/>
          <p:cNvSpPr txBox="1"/>
          <p:nvPr userDrawn="1"/>
        </p:nvSpPr>
        <p:spPr>
          <a:xfrm>
            <a:off x="11226104" y="6623852"/>
            <a:ext cx="797013" cy="230832"/>
          </a:xfrm>
          <a:prstGeom prst="rect">
            <a:avLst/>
          </a:prstGeom>
          <a:noFill/>
        </p:spPr>
        <p:txBody>
          <a:bodyPr wrap="none" rtlCol="0">
            <a:spAutoFit/>
          </a:bodyPr>
          <a:lstStyle/>
          <a:p>
            <a:fld id="{C68C992C-8CD4-498E-8207-C7D2E6412B2C}" type="datetime1">
              <a:rPr lang="en-US" sz="900" smtClean="0">
                <a:solidFill>
                  <a:schemeClr val="bg1">
                    <a:lumMod val="65000"/>
                  </a:schemeClr>
                </a:solidFill>
                <a:latin typeface="Century Gothic" panose="020B0502020202020204" pitchFamily="34" charset="0"/>
                <a:ea typeface="Lato" panose="020F0502020204030203" pitchFamily="34" charset="0"/>
                <a:cs typeface="Lato" panose="020F0502020204030203" pitchFamily="34" charset="0"/>
              </a:rPr>
              <a:t>12/1/2020</a:t>
            </a:fld>
            <a:endParaRPr lang="en-US" sz="900" dirty="0">
              <a:solidFill>
                <a:schemeClr val="bg1">
                  <a:lumMod val="65000"/>
                </a:schemeClr>
              </a:solidFill>
              <a:latin typeface="Century Gothic" panose="020B0502020202020204" pitchFamily="34" charset="0"/>
              <a:ea typeface="Lato" panose="020F0502020204030203" pitchFamily="34" charset="0"/>
              <a:cs typeface="Lato" panose="020F0502020204030203" pitchFamily="34" charset="0"/>
            </a:endParaRPr>
          </a:p>
        </p:txBody>
      </p:sp>
      <p:pic>
        <p:nvPicPr>
          <p:cNvPr id="53" name="Picture 52"/>
          <p:cNvPicPr>
            <a:picLocks noChangeAspect="1"/>
          </p:cNvPicPr>
          <p:nvPr userDrawn="1"/>
        </p:nvPicPr>
        <p:blipFill>
          <a:blip r:embed="rId2" cstate="print">
            <a:biLevel thresh="25000"/>
            <a:extLst>
              <a:ext uri="{28A0092B-C50C-407E-A947-70E740481C1C}">
                <a14:useLocalDpi xmlns:a14="http://schemas.microsoft.com/office/drawing/2010/main" val="0"/>
              </a:ext>
            </a:extLst>
          </a:blip>
          <a:stretch>
            <a:fillRect/>
          </a:stretch>
        </p:blipFill>
        <p:spPr>
          <a:xfrm>
            <a:off x="10848063" y="6209399"/>
            <a:ext cx="962937" cy="303147"/>
          </a:xfrm>
          <a:prstGeom prst="rect">
            <a:avLst/>
          </a:prstGeom>
        </p:spPr>
      </p:pic>
      <p:grpSp>
        <p:nvGrpSpPr>
          <p:cNvPr id="27" name="Group 26"/>
          <p:cNvGrpSpPr/>
          <p:nvPr userDrawn="1"/>
        </p:nvGrpSpPr>
        <p:grpSpPr>
          <a:xfrm>
            <a:off x="12330773" y="9525"/>
            <a:ext cx="1066319" cy="5858567"/>
            <a:chOff x="12330773" y="9525"/>
            <a:chExt cx="1066319" cy="5858567"/>
          </a:xfrm>
        </p:grpSpPr>
        <p:sp>
          <p:nvSpPr>
            <p:cNvPr id="28" name="Rectangle 27"/>
            <p:cNvSpPr/>
            <p:nvPr userDrawn="1"/>
          </p:nvSpPr>
          <p:spPr>
            <a:xfrm>
              <a:off x="12406731" y="307250"/>
              <a:ext cx="914400" cy="304800"/>
            </a:xfrm>
            <a:prstGeom prst="rect">
              <a:avLst/>
            </a:prstGeom>
            <a:solidFill>
              <a:srgbClr val="006341"/>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9" name="Rectangle 28"/>
            <p:cNvSpPr/>
            <p:nvPr userDrawn="1"/>
          </p:nvSpPr>
          <p:spPr>
            <a:xfrm>
              <a:off x="12406731" y="684281"/>
              <a:ext cx="914400" cy="304800"/>
            </a:xfrm>
            <a:prstGeom prst="rect">
              <a:avLst/>
            </a:prstGeom>
            <a:solidFill>
              <a:srgbClr val="C4B7A4"/>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0" name="Rectangle 29"/>
            <p:cNvSpPr/>
            <p:nvPr userDrawn="1"/>
          </p:nvSpPr>
          <p:spPr>
            <a:xfrm>
              <a:off x="12406731" y="1078339"/>
              <a:ext cx="914400" cy="304800"/>
            </a:xfrm>
            <a:prstGeom prst="rect">
              <a:avLst/>
            </a:prstGeom>
            <a:solidFill>
              <a:srgbClr val="674637"/>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1" name="Rectangle 30"/>
            <p:cNvSpPr/>
            <p:nvPr userDrawn="1"/>
          </p:nvSpPr>
          <p:spPr>
            <a:xfrm>
              <a:off x="12406731" y="1455370"/>
              <a:ext cx="914400" cy="304800"/>
            </a:xfrm>
            <a:prstGeom prst="rect">
              <a:avLst/>
            </a:prstGeom>
            <a:solidFill>
              <a:schemeClr val="bg1"/>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2" name="Rectangle 31"/>
            <p:cNvSpPr/>
            <p:nvPr userDrawn="1"/>
          </p:nvSpPr>
          <p:spPr>
            <a:xfrm>
              <a:off x="12406731" y="3301846"/>
              <a:ext cx="914400" cy="304800"/>
            </a:xfrm>
            <a:prstGeom prst="rect">
              <a:avLst/>
            </a:prstGeom>
            <a:solidFill>
              <a:srgbClr val="154890"/>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3" name="Rectangle 32"/>
            <p:cNvSpPr/>
            <p:nvPr userDrawn="1"/>
          </p:nvSpPr>
          <p:spPr>
            <a:xfrm>
              <a:off x="12406731" y="3695904"/>
              <a:ext cx="914400" cy="304800"/>
            </a:xfrm>
            <a:prstGeom prst="rect">
              <a:avLst/>
            </a:prstGeom>
            <a:solidFill>
              <a:srgbClr val="6699FF"/>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4" name="Rectangle 33"/>
            <p:cNvSpPr/>
            <p:nvPr userDrawn="1"/>
          </p:nvSpPr>
          <p:spPr>
            <a:xfrm>
              <a:off x="12406731" y="4485856"/>
              <a:ext cx="914400" cy="304800"/>
            </a:xfrm>
            <a:prstGeom prst="rect">
              <a:avLst/>
            </a:prstGeom>
            <a:solidFill>
              <a:srgbClr val="CDBFAC"/>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5" name="Rectangle 34"/>
            <p:cNvSpPr/>
            <p:nvPr userDrawn="1"/>
          </p:nvSpPr>
          <p:spPr>
            <a:xfrm>
              <a:off x="12406731" y="4841814"/>
              <a:ext cx="914400" cy="304800"/>
            </a:xfrm>
            <a:prstGeom prst="rect">
              <a:avLst/>
            </a:prstGeom>
            <a:solidFill>
              <a:srgbClr val="E1D4C0"/>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6" name="Rectangle 35"/>
            <p:cNvSpPr/>
            <p:nvPr userDrawn="1"/>
          </p:nvSpPr>
          <p:spPr>
            <a:xfrm>
              <a:off x="12406731" y="5203365"/>
              <a:ext cx="914400" cy="304800"/>
            </a:xfrm>
            <a:prstGeom prst="rect">
              <a:avLst/>
            </a:prstGeom>
            <a:solidFill>
              <a:srgbClr val="F5EDE3"/>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7" name="Rectangle 36"/>
            <p:cNvSpPr/>
            <p:nvPr userDrawn="1"/>
          </p:nvSpPr>
          <p:spPr>
            <a:xfrm>
              <a:off x="12406731" y="5563292"/>
              <a:ext cx="914400" cy="304800"/>
            </a:xfrm>
            <a:prstGeom prst="rect">
              <a:avLst/>
            </a:prstGeom>
            <a:solidFill>
              <a:srgbClr val="FF6600"/>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8" name="Rectangle 37"/>
            <p:cNvSpPr/>
            <p:nvPr userDrawn="1"/>
          </p:nvSpPr>
          <p:spPr>
            <a:xfrm>
              <a:off x="12406731" y="4090880"/>
              <a:ext cx="914400" cy="304800"/>
            </a:xfrm>
            <a:prstGeom prst="rect">
              <a:avLst/>
            </a:prstGeom>
            <a:solidFill>
              <a:srgbClr val="6A83B2"/>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9" name="TextBox 38"/>
            <p:cNvSpPr txBox="1"/>
            <p:nvPr userDrawn="1"/>
          </p:nvSpPr>
          <p:spPr>
            <a:xfrm>
              <a:off x="12418138" y="9525"/>
              <a:ext cx="891591" cy="246221"/>
            </a:xfrm>
            <a:prstGeom prst="rect">
              <a:avLst/>
            </a:prstGeom>
            <a:noFill/>
          </p:spPr>
          <p:txBody>
            <a:bodyPr wrap="none" rtlCol="0">
              <a:spAutoFit/>
            </a:bodyPr>
            <a:lstStyle/>
            <a:p>
              <a:pPr algn="ctr"/>
              <a:r>
                <a:rPr lang="en-US" sz="1000" dirty="0"/>
                <a:t>FNB</a:t>
              </a:r>
              <a:r>
                <a:rPr lang="en-US" sz="1000" baseline="0" dirty="0"/>
                <a:t> Colors</a:t>
              </a:r>
              <a:endParaRPr lang="en-US" sz="1000" dirty="0"/>
            </a:p>
          </p:txBody>
        </p:sp>
        <p:sp>
          <p:nvSpPr>
            <p:cNvPr id="40" name="TextBox 39"/>
            <p:cNvSpPr txBox="1"/>
            <p:nvPr userDrawn="1"/>
          </p:nvSpPr>
          <p:spPr>
            <a:xfrm>
              <a:off x="12330773" y="2992803"/>
              <a:ext cx="1066319" cy="246221"/>
            </a:xfrm>
            <a:prstGeom prst="rect">
              <a:avLst/>
            </a:prstGeom>
            <a:noFill/>
          </p:spPr>
          <p:txBody>
            <a:bodyPr wrap="none" rtlCol="0">
              <a:spAutoFit/>
            </a:bodyPr>
            <a:lstStyle/>
            <a:p>
              <a:pPr algn="ctr"/>
              <a:r>
                <a:rPr lang="en-US" sz="1000" dirty="0"/>
                <a:t>Accent Colors</a:t>
              </a:r>
            </a:p>
          </p:txBody>
        </p:sp>
        <p:sp>
          <p:nvSpPr>
            <p:cNvPr id="41" name="Rectangle 40"/>
            <p:cNvSpPr/>
            <p:nvPr userDrawn="1"/>
          </p:nvSpPr>
          <p:spPr>
            <a:xfrm>
              <a:off x="12418138" y="1825345"/>
              <a:ext cx="914400" cy="304800"/>
            </a:xfrm>
            <a:prstGeom prst="rect">
              <a:avLst/>
            </a:prstGeom>
            <a:solidFill>
              <a:srgbClr val="F2F2F2"/>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42" name="Rectangle 41"/>
            <p:cNvSpPr/>
            <p:nvPr userDrawn="1"/>
          </p:nvSpPr>
          <p:spPr>
            <a:xfrm>
              <a:off x="12418138" y="2202376"/>
              <a:ext cx="914400" cy="304800"/>
            </a:xfrm>
            <a:prstGeom prst="rect">
              <a:avLst/>
            </a:prstGeom>
            <a:solidFill>
              <a:schemeClr val="bg1">
                <a:lumMod val="6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43" name="Rectangle 42"/>
            <p:cNvSpPr/>
            <p:nvPr userDrawn="1"/>
          </p:nvSpPr>
          <p:spPr>
            <a:xfrm>
              <a:off x="12418138" y="2596434"/>
              <a:ext cx="914400" cy="304800"/>
            </a:xfrm>
            <a:prstGeom prst="rect">
              <a:avLst/>
            </a:prstGeom>
            <a:solidFill>
              <a:srgbClr val="4D4D4D"/>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spTree>
    <p:extLst>
      <p:ext uri="{BB962C8B-B14F-4D97-AF65-F5344CB8AC3E}">
        <p14:creationId xmlns:p14="http://schemas.microsoft.com/office/powerpoint/2010/main" val="23899964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3_Title and Content">
    <p:bg>
      <p:bgPr>
        <a:solidFill>
          <a:schemeClr val="bg1"/>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12192000" cy="685468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p:cNvSpPr>
            <a:spLocks noGrp="1"/>
          </p:cNvSpPr>
          <p:nvPr>
            <p:ph idx="1"/>
          </p:nvPr>
        </p:nvSpPr>
        <p:spPr/>
        <p:txBody>
          <a:bodyPr/>
          <a:lstStyle>
            <a:lvl1pPr>
              <a:defRPr>
                <a:solidFill>
                  <a:srgbClr val="4D4D4D"/>
                </a:solidFill>
                <a:latin typeface="Calibri" panose="020F0502020204030204" pitchFamily="34" charset="0"/>
                <a:cs typeface="Calibri" panose="020F0502020204030204" pitchFamily="34" charset="0"/>
              </a:defRPr>
            </a:lvl1pPr>
            <a:lvl2pPr>
              <a:defRPr>
                <a:solidFill>
                  <a:srgbClr val="4D4D4D"/>
                </a:solidFill>
                <a:latin typeface="Calibri" panose="020F0502020204030204" pitchFamily="34" charset="0"/>
                <a:cs typeface="Calibri" panose="020F0502020204030204" pitchFamily="34" charset="0"/>
              </a:defRPr>
            </a:lvl2pPr>
            <a:lvl3pPr>
              <a:defRPr>
                <a:solidFill>
                  <a:srgbClr val="4D4D4D"/>
                </a:solidFill>
                <a:latin typeface="Calibri" panose="020F0502020204030204" pitchFamily="34" charset="0"/>
                <a:cs typeface="Calibri" panose="020F0502020204030204" pitchFamily="34" charset="0"/>
              </a:defRPr>
            </a:lvl3pPr>
            <a:lvl4pPr>
              <a:defRPr>
                <a:solidFill>
                  <a:srgbClr val="4D4D4D"/>
                </a:solidFill>
                <a:latin typeface="Calibri" panose="020F0502020204030204" pitchFamily="34" charset="0"/>
                <a:cs typeface="Calibri" panose="020F0502020204030204" pitchFamily="34" charset="0"/>
              </a:defRPr>
            </a:lvl4pPr>
            <a:lvl5pPr>
              <a:defRPr>
                <a:solidFill>
                  <a:srgbClr val="4D4D4D"/>
                </a:solidFill>
                <a:latin typeface="Calibri" panose="020F0502020204030204" pitchFamily="34" charset="0"/>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11"/>
          <p:cNvSpPr>
            <a:spLocks noGrp="1"/>
          </p:cNvSpPr>
          <p:nvPr>
            <p:ph type="title"/>
          </p:nvPr>
        </p:nvSpPr>
        <p:spPr/>
        <p:txBody>
          <a:bodyPr>
            <a:normAutofit/>
          </a:bodyPr>
          <a:lstStyle>
            <a:lvl1pPr>
              <a:defRPr sz="2400" cap="all" baseline="0">
                <a:solidFill>
                  <a:schemeClr val="tx1">
                    <a:lumMod val="75000"/>
                    <a:lumOff val="25000"/>
                  </a:schemeClr>
                </a:solidFill>
                <a:latin typeface="Calibri" panose="020F0502020204030204" pitchFamily="34" charset="0"/>
                <a:ea typeface="Verdana" panose="020B0604030504040204" pitchFamily="34" charset="0"/>
                <a:cs typeface="Calibri" panose="020F0502020204030204" pitchFamily="34" charset="0"/>
              </a:defRPr>
            </a:lvl1pPr>
          </a:lstStyle>
          <a:p>
            <a:r>
              <a:rPr lang="en-US"/>
              <a:t>Click to edit Master title style</a:t>
            </a:r>
            <a:endParaRPr lang="en-US" dirty="0"/>
          </a:p>
        </p:txBody>
      </p:sp>
      <p:sp>
        <p:nvSpPr>
          <p:cNvPr id="79" name="TextBox 78"/>
          <p:cNvSpPr txBox="1"/>
          <p:nvPr userDrawn="1"/>
        </p:nvSpPr>
        <p:spPr>
          <a:xfrm>
            <a:off x="68469" y="6624856"/>
            <a:ext cx="796865" cy="230832"/>
          </a:xfrm>
          <a:prstGeom prst="rect">
            <a:avLst/>
          </a:prstGeom>
          <a:noFill/>
        </p:spPr>
        <p:txBody>
          <a:bodyPr wrap="square" rtlCol="0">
            <a:spAutoFit/>
          </a:bodyPr>
          <a:lstStyle/>
          <a:p>
            <a:fld id="{EE6131C2-D06A-4A12-A9A2-E9E58D29699C}" type="slidenum">
              <a:rPr lang="en-US" sz="900" kern="1200" smtClean="0">
                <a:solidFill>
                  <a:schemeClr val="bg1">
                    <a:lumMod val="65000"/>
                  </a:schemeClr>
                </a:solidFill>
                <a:latin typeface="Century Gothic" panose="020B0502020202020204" pitchFamily="34" charset="0"/>
                <a:ea typeface="Lato" panose="020F0502020204030203" pitchFamily="34" charset="0"/>
                <a:cs typeface="Lato" panose="020F0502020204030203" pitchFamily="34" charset="0"/>
              </a:rPr>
              <a:t>‹#›</a:t>
            </a:fld>
            <a:endParaRPr lang="en-US" sz="900" kern="1200" dirty="0">
              <a:solidFill>
                <a:schemeClr val="bg1">
                  <a:lumMod val="65000"/>
                </a:schemeClr>
              </a:solidFill>
              <a:latin typeface="Century Gothic" panose="020B0502020202020204" pitchFamily="34" charset="0"/>
              <a:ea typeface="Lato" panose="020F0502020204030203" pitchFamily="34" charset="0"/>
              <a:cs typeface="Lato" panose="020F0502020204030203" pitchFamily="34" charset="0"/>
            </a:endParaRPr>
          </a:p>
        </p:txBody>
      </p:sp>
      <p:sp>
        <p:nvSpPr>
          <p:cNvPr id="80" name="Rectangle 79"/>
          <p:cNvSpPr/>
          <p:nvPr userDrawn="1"/>
        </p:nvSpPr>
        <p:spPr>
          <a:xfrm>
            <a:off x="0" y="6599187"/>
            <a:ext cx="12192000" cy="1616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1" name="TextBox 80">
            <a:extLst>
              <a:ext uri="{FF2B5EF4-FFF2-40B4-BE49-F238E27FC236}">
                <a16:creationId xmlns:a16="http://schemas.microsoft.com/office/drawing/2014/main" id="{49569989-0105-4AE9-8D25-ADC4AFF4A82C}"/>
              </a:ext>
            </a:extLst>
          </p:cNvPr>
          <p:cNvSpPr txBox="1"/>
          <p:nvPr userDrawn="1"/>
        </p:nvSpPr>
        <p:spPr>
          <a:xfrm>
            <a:off x="4914930" y="6601283"/>
            <a:ext cx="1813317" cy="230832"/>
          </a:xfrm>
          <a:prstGeom prst="rect">
            <a:avLst/>
          </a:prstGeom>
          <a:noFill/>
        </p:spPr>
        <p:txBody>
          <a:bodyPr wrap="none" rtlCol="0">
            <a:spAutoFit/>
          </a:bodyPr>
          <a:lstStyle/>
          <a:p>
            <a:r>
              <a:rPr lang="en-US" sz="900" dirty="0">
                <a:solidFill>
                  <a:schemeClr val="bg1">
                    <a:lumMod val="95000"/>
                  </a:schemeClr>
                </a:solidFill>
              </a:rPr>
              <a:t>Confidential and Proprietary</a:t>
            </a:r>
          </a:p>
        </p:txBody>
      </p:sp>
      <p:sp>
        <p:nvSpPr>
          <p:cNvPr id="110" name="TextBox 109"/>
          <p:cNvSpPr txBox="1"/>
          <p:nvPr userDrawn="1"/>
        </p:nvSpPr>
        <p:spPr>
          <a:xfrm>
            <a:off x="11226104" y="6623852"/>
            <a:ext cx="797013" cy="230832"/>
          </a:xfrm>
          <a:prstGeom prst="rect">
            <a:avLst/>
          </a:prstGeom>
          <a:noFill/>
        </p:spPr>
        <p:txBody>
          <a:bodyPr wrap="none" rtlCol="0">
            <a:spAutoFit/>
          </a:bodyPr>
          <a:lstStyle/>
          <a:p>
            <a:fld id="{C68C992C-8CD4-498E-8207-C7D2E6412B2C}" type="datetime1">
              <a:rPr lang="en-US" sz="900" smtClean="0">
                <a:solidFill>
                  <a:schemeClr val="bg1">
                    <a:lumMod val="65000"/>
                  </a:schemeClr>
                </a:solidFill>
                <a:latin typeface="Century Gothic" panose="020B0502020202020204" pitchFamily="34" charset="0"/>
                <a:ea typeface="Lato" panose="020F0502020204030203" pitchFamily="34" charset="0"/>
                <a:cs typeface="Lato" panose="020F0502020204030203" pitchFamily="34" charset="0"/>
              </a:rPr>
              <a:t>12/1/2020</a:t>
            </a:fld>
            <a:endParaRPr lang="en-US" sz="900" dirty="0">
              <a:solidFill>
                <a:schemeClr val="bg1">
                  <a:lumMod val="65000"/>
                </a:schemeClr>
              </a:solidFill>
              <a:latin typeface="Century Gothic" panose="020B0502020202020204" pitchFamily="34" charset="0"/>
              <a:ea typeface="Lato" panose="020F0502020204030203" pitchFamily="34" charset="0"/>
              <a:cs typeface="Lato" panose="020F0502020204030203" pitchFamily="34" charset="0"/>
            </a:endParaRPr>
          </a:p>
        </p:txBody>
      </p:sp>
      <p:pic>
        <p:nvPicPr>
          <p:cNvPr id="53" name="Picture 52"/>
          <p:cNvPicPr>
            <a:picLocks noChangeAspect="1"/>
          </p:cNvPicPr>
          <p:nvPr userDrawn="1"/>
        </p:nvPicPr>
        <p:blipFill>
          <a:blip r:embed="rId2" cstate="print">
            <a:duotone>
              <a:prstClr val="black"/>
              <a:srgbClr val="D9C3A5">
                <a:tint val="50000"/>
                <a:satMod val="180000"/>
              </a:srgbClr>
            </a:duotone>
            <a:extLst>
              <a:ext uri="{28A0092B-C50C-407E-A947-70E740481C1C}">
                <a14:useLocalDpi xmlns:a14="http://schemas.microsoft.com/office/drawing/2010/main" val="0"/>
              </a:ext>
            </a:extLst>
          </a:blip>
          <a:stretch>
            <a:fillRect/>
          </a:stretch>
        </p:blipFill>
        <p:spPr>
          <a:xfrm>
            <a:off x="10848063" y="6209399"/>
            <a:ext cx="962937" cy="303147"/>
          </a:xfrm>
          <a:prstGeom prst="rect">
            <a:avLst/>
          </a:prstGeom>
        </p:spPr>
      </p:pic>
      <p:grpSp>
        <p:nvGrpSpPr>
          <p:cNvPr id="27" name="Group 26"/>
          <p:cNvGrpSpPr/>
          <p:nvPr userDrawn="1"/>
        </p:nvGrpSpPr>
        <p:grpSpPr>
          <a:xfrm>
            <a:off x="12330773" y="9525"/>
            <a:ext cx="1066319" cy="5858567"/>
            <a:chOff x="12330773" y="9525"/>
            <a:chExt cx="1066319" cy="5858567"/>
          </a:xfrm>
        </p:grpSpPr>
        <p:sp>
          <p:nvSpPr>
            <p:cNvPr id="28" name="Rectangle 27"/>
            <p:cNvSpPr/>
            <p:nvPr userDrawn="1"/>
          </p:nvSpPr>
          <p:spPr>
            <a:xfrm>
              <a:off x="12406731" y="307250"/>
              <a:ext cx="914400" cy="304800"/>
            </a:xfrm>
            <a:prstGeom prst="rect">
              <a:avLst/>
            </a:prstGeom>
            <a:solidFill>
              <a:srgbClr val="006341"/>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9" name="Rectangle 28"/>
            <p:cNvSpPr/>
            <p:nvPr userDrawn="1"/>
          </p:nvSpPr>
          <p:spPr>
            <a:xfrm>
              <a:off x="12406731" y="684281"/>
              <a:ext cx="914400" cy="304800"/>
            </a:xfrm>
            <a:prstGeom prst="rect">
              <a:avLst/>
            </a:prstGeom>
            <a:solidFill>
              <a:srgbClr val="C4B7A4"/>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0" name="Rectangle 29"/>
            <p:cNvSpPr/>
            <p:nvPr userDrawn="1"/>
          </p:nvSpPr>
          <p:spPr>
            <a:xfrm>
              <a:off x="12406731" y="1078339"/>
              <a:ext cx="914400" cy="304800"/>
            </a:xfrm>
            <a:prstGeom prst="rect">
              <a:avLst/>
            </a:prstGeom>
            <a:solidFill>
              <a:srgbClr val="674637"/>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1" name="Rectangle 30"/>
            <p:cNvSpPr/>
            <p:nvPr userDrawn="1"/>
          </p:nvSpPr>
          <p:spPr>
            <a:xfrm>
              <a:off x="12406731" y="1455370"/>
              <a:ext cx="914400" cy="304800"/>
            </a:xfrm>
            <a:prstGeom prst="rect">
              <a:avLst/>
            </a:prstGeom>
            <a:solidFill>
              <a:schemeClr val="bg1"/>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2" name="Rectangle 31"/>
            <p:cNvSpPr/>
            <p:nvPr userDrawn="1"/>
          </p:nvSpPr>
          <p:spPr>
            <a:xfrm>
              <a:off x="12406731" y="3301846"/>
              <a:ext cx="914400" cy="304800"/>
            </a:xfrm>
            <a:prstGeom prst="rect">
              <a:avLst/>
            </a:prstGeom>
            <a:solidFill>
              <a:srgbClr val="154890"/>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3" name="Rectangle 32"/>
            <p:cNvSpPr/>
            <p:nvPr userDrawn="1"/>
          </p:nvSpPr>
          <p:spPr>
            <a:xfrm>
              <a:off x="12406731" y="3695904"/>
              <a:ext cx="914400" cy="304800"/>
            </a:xfrm>
            <a:prstGeom prst="rect">
              <a:avLst/>
            </a:prstGeom>
            <a:solidFill>
              <a:srgbClr val="6699FF"/>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4" name="Rectangle 33"/>
            <p:cNvSpPr/>
            <p:nvPr userDrawn="1"/>
          </p:nvSpPr>
          <p:spPr>
            <a:xfrm>
              <a:off x="12406731" y="4485856"/>
              <a:ext cx="914400" cy="304800"/>
            </a:xfrm>
            <a:prstGeom prst="rect">
              <a:avLst/>
            </a:prstGeom>
            <a:solidFill>
              <a:srgbClr val="CDBFAC"/>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5" name="Rectangle 34"/>
            <p:cNvSpPr/>
            <p:nvPr userDrawn="1"/>
          </p:nvSpPr>
          <p:spPr>
            <a:xfrm>
              <a:off x="12406731" y="4841814"/>
              <a:ext cx="914400" cy="304800"/>
            </a:xfrm>
            <a:prstGeom prst="rect">
              <a:avLst/>
            </a:prstGeom>
            <a:solidFill>
              <a:srgbClr val="E1D4C0"/>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6" name="Rectangle 35"/>
            <p:cNvSpPr/>
            <p:nvPr userDrawn="1"/>
          </p:nvSpPr>
          <p:spPr>
            <a:xfrm>
              <a:off x="12406731" y="5203365"/>
              <a:ext cx="914400" cy="304800"/>
            </a:xfrm>
            <a:prstGeom prst="rect">
              <a:avLst/>
            </a:prstGeom>
            <a:solidFill>
              <a:srgbClr val="F5EDE3"/>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7" name="Rectangle 36"/>
            <p:cNvSpPr/>
            <p:nvPr userDrawn="1"/>
          </p:nvSpPr>
          <p:spPr>
            <a:xfrm>
              <a:off x="12406731" y="5563292"/>
              <a:ext cx="914400" cy="304800"/>
            </a:xfrm>
            <a:prstGeom prst="rect">
              <a:avLst/>
            </a:prstGeom>
            <a:solidFill>
              <a:srgbClr val="FF6600"/>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8" name="Rectangle 37"/>
            <p:cNvSpPr/>
            <p:nvPr userDrawn="1"/>
          </p:nvSpPr>
          <p:spPr>
            <a:xfrm>
              <a:off x="12406731" y="4090880"/>
              <a:ext cx="914400" cy="304800"/>
            </a:xfrm>
            <a:prstGeom prst="rect">
              <a:avLst/>
            </a:prstGeom>
            <a:solidFill>
              <a:srgbClr val="6A83B2"/>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9" name="TextBox 38"/>
            <p:cNvSpPr txBox="1"/>
            <p:nvPr userDrawn="1"/>
          </p:nvSpPr>
          <p:spPr>
            <a:xfrm>
              <a:off x="12418138" y="9525"/>
              <a:ext cx="891591" cy="246221"/>
            </a:xfrm>
            <a:prstGeom prst="rect">
              <a:avLst/>
            </a:prstGeom>
            <a:noFill/>
          </p:spPr>
          <p:txBody>
            <a:bodyPr wrap="none" rtlCol="0">
              <a:spAutoFit/>
            </a:bodyPr>
            <a:lstStyle/>
            <a:p>
              <a:pPr algn="ctr"/>
              <a:r>
                <a:rPr lang="en-US" sz="1000" dirty="0"/>
                <a:t>FNB</a:t>
              </a:r>
              <a:r>
                <a:rPr lang="en-US" sz="1000" baseline="0" dirty="0"/>
                <a:t> Colors</a:t>
              </a:r>
              <a:endParaRPr lang="en-US" sz="1000" dirty="0"/>
            </a:p>
          </p:txBody>
        </p:sp>
        <p:sp>
          <p:nvSpPr>
            <p:cNvPr id="40" name="TextBox 39"/>
            <p:cNvSpPr txBox="1"/>
            <p:nvPr userDrawn="1"/>
          </p:nvSpPr>
          <p:spPr>
            <a:xfrm>
              <a:off x="12330773" y="2992803"/>
              <a:ext cx="1066319" cy="246221"/>
            </a:xfrm>
            <a:prstGeom prst="rect">
              <a:avLst/>
            </a:prstGeom>
            <a:noFill/>
          </p:spPr>
          <p:txBody>
            <a:bodyPr wrap="none" rtlCol="0">
              <a:spAutoFit/>
            </a:bodyPr>
            <a:lstStyle/>
            <a:p>
              <a:pPr algn="ctr"/>
              <a:r>
                <a:rPr lang="en-US" sz="1000" dirty="0"/>
                <a:t>Accent Colors</a:t>
              </a:r>
            </a:p>
          </p:txBody>
        </p:sp>
        <p:sp>
          <p:nvSpPr>
            <p:cNvPr id="41" name="Rectangle 40"/>
            <p:cNvSpPr/>
            <p:nvPr userDrawn="1"/>
          </p:nvSpPr>
          <p:spPr>
            <a:xfrm>
              <a:off x="12418138" y="1825345"/>
              <a:ext cx="914400" cy="304800"/>
            </a:xfrm>
            <a:prstGeom prst="rect">
              <a:avLst/>
            </a:prstGeom>
            <a:solidFill>
              <a:srgbClr val="F2F2F2"/>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42" name="Rectangle 41"/>
            <p:cNvSpPr/>
            <p:nvPr userDrawn="1"/>
          </p:nvSpPr>
          <p:spPr>
            <a:xfrm>
              <a:off x="12418138" y="2202376"/>
              <a:ext cx="914400" cy="304800"/>
            </a:xfrm>
            <a:prstGeom prst="rect">
              <a:avLst/>
            </a:prstGeom>
            <a:solidFill>
              <a:schemeClr val="bg1">
                <a:lumMod val="6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43" name="Rectangle 42"/>
            <p:cNvSpPr/>
            <p:nvPr userDrawn="1"/>
          </p:nvSpPr>
          <p:spPr>
            <a:xfrm>
              <a:off x="12418138" y="2596434"/>
              <a:ext cx="914400" cy="304800"/>
            </a:xfrm>
            <a:prstGeom prst="rect">
              <a:avLst/>
            </a:prstGeom>
            <a:solidFill>
              <a:srgbClr val="4D4D4D"/>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spTree>
    <p:extLst>
      <p:ext uri="{BB962C8B-B14F-4D97-AF65-F5344CB8AC3E}">
        <p14:creationId xmlns:p14="http://schemas.microsoft.com/office/powerpoint/2010/main" val="19689236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2_Title and Content">
    <p:bg>
      <p:bgPr>
        <a:solidFill>
          <a:schemeClr val="bg1"/>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12192000" cy="685468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p:cNvSpPr>
            <a:spLocks noGrp="1"/>
          </p:cNvSpPr>
          <p:nvPr>
            <p:ph idx="1"/>
          </p:nvPr>
        </p:nvSpPr>
        <p:spPr/>
        <p:txBody>
          <a:bodyPr/>
          <a:lstStyle>
            <a:lvl1pPr>
              <a:defRPr>
                <a:solidFill>
                  <a:schemeClr val="bg1"/>
                </a:solidFill>
                <a:latin typeface="Calibri" panose="020F0502020204030204" pitchFamily="34" charset="0"/>
                <a:cs typeface="Calibri" panose="020F0502020204030204" pitchFamily="34" charset="0"/>
              </a:defRPr>
            </a:lvl1pPr>
            <a:lvl2pPr>
              <a:defRPr>
                <a:solidFill>
                  <a:schemeClr val="bg1"/>
                </a:solidFill>
                <a:latin typeface="Calibri" panose="020F0502020204030204" pitchFamily="34" charset="0"/>
                <a:cs typeface="Calibri" panose="020F0502020204030204" pitchFamily="34" charset="0"/>
              </a:defRPr>
            </a:lvl2pPr>
            <a:lvl3pPr>
              <a:defRPr>
                <a:solidFill>
                  <a:schemeClr val="bg1"/>
                </a:solidFill>
                <a:latin typeface="Calibri" panose="020F0502020204030204" pitchFamily="34" charset="0"/>
                <a:cs typeface="Calibri" panose="020F0502020204030204" pitchFamily="34" charset="0"/>
              </a:defRPr>
            </a:lvl3pPr>
            <a:lvl4pPr>
              <a:defRPr>
                <a:solidFill>
                  <a:schemeClr val="bg1"/>
                </a:solidFill>
                <a:latin typeface="Calibri" panose="020F0502020204030204" pitchFamily="34" charset="0"/>
                <a:cs typeface="Calibri" panose="020F0502020204030204" pitchFamily="34" charset="0"/>
              </a:defRPr>
            </a:lvl4pPr>
            <a:lvl5pPr>
              <a:defRPr>
                <a:solidFill>
                  <a:schemeClr val="bg1"/>
                </a:solidFill>
                <a:latin typeface="Calibri" panose="020F0502020204030204" pitchFamily="34" charset="0"/>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11"/>
          <p:cNvSpPr>
            <a:spLocks noGrp="1"/>
          </p:cNvSpPr>
          <p:nvPr>
            <p:ph type="title"/>
          </p:nvPr>
        </p:nvSpPr>
        <p:spPr/>
        <p:txBody>
          <a:bodyPr>
            <a:normAutofit/>
          </a:bodyPr>
          <a:lstStyle>
            <a:lvl1pPr>
              <a:defRPr sz="2400" cap="all" baseline="0">
                <a:solidFill>
                  <a:schemeClr val="bg1"/>
                </a:solidFill>
                <a:latin typeface="Calibri" panose="020F0502020204030204" pitchFamily="34" charset="0"/>
                <a:ea typeface="Verdana" panose="020B0604030504040204" pitchFamily="34" charset="0"/>
                <a:cs typeface="Calibri" panose="020F0502020204030204" pitchFamily="34" charset="0"/>
              </a:defRPr>
            </a:lvl1pPr>
          </a:lstStyle>
          <a:p>
            <a:r>
              <a:rPr lang="en-US"/>
              <a:t>Click to edit Master title style</a:t>
            </a:r>
            <a:endParaRPr lang="en-US" dirty="0"/>
          </a:p>
        </p:txBody>
      </p:sp>
      <p:sp>
        <p:nvSpPr>
          <p:cNvPr id="79" name="TextBox 78"/>
          <p:cNvSpPr txBox="1"/>
          <p:nvPr userDrawn="1"/>
        </p:nvSpPr>
        <p:spPr>
          <a:xfrm>
            <a:off x="68469" y="6624856"/>
            <a:ext cx="796865" cy="230832"/>
          </a:xfrm>
          <a:prstGeom prst="rect">
            <a:avLst/>
          </a:prstGeom>
          <a:noFill/>
        </p:spPr>
        <p:txBody>
          <a:bodyPr wrap="square" rtlCol="0">
            <a:spAutoFit/>
          </a:bodyPr>
          <a:lstStyle/>
          <a:p>
            <a:fld id="{EE6131C2-D06A-4A12-A9A2-E9E58D29699C}" type="slidenum">
              <a:rPr lang="en-US" sz="900" kern="1200" smtClean="0">
                <a:solidFill>
                  <a:schemeClr val="bg1">
                    <a:lumMod val="65000"/>
                  </a:schemeClr>
                </a:solidFill>
                <a:latin typeface="Century Gothic" panose="020B0502020202020204" pitchFamily="34" charset="0"/>
                <a:ea typeface="Lato" panose="020F0502020204030203" pitchFamily="34" charset="0"/>
                <a:cs typeface="Lato" panose="020F0502020204030203" pitchFamily="34" charset="0"/>
              </a:rPr>
              <a:t>‹#›</a:t>
            </a:fld>
            <a:endParaRPr lang="en-US" sz="900" kern="1200" dirty="0">
              <a:solidFill>
                <a:schemeClr val="bg1">
                  <a:lumMod val="65000"/>
                </a:schemeClr>
              </a:solidFill>
              <a:latin typeface="Century Gothic" panose="020B0502020202020204" pitchFamily="34" charset="0"/>
              <a:ea typeface="Lato" panose="020F0502020204030203" pitchFamily="34" charset="0"/>
              <a:cs typeface="Lato" panose="020F0502020204030203" pitchFamily="34" charset="0"/>
            </a:endParaRPr>
          </a:p>
        </p:txBody>
      </p:sp>
      <p:sp>
        <p:nvSpPr>
          <p:cNvPr id="80" name="Rectangle 79"/>
          <p:cNvSpPr/>
          <p:nvPr userDrawn="1"/>
        </p:nvSpPr>
        <p:spPr>
          <a:xfrm>
            <a:off x="0" y="6599187"/>
            <a:ext cx="12192000" cy="1616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1" name="TextBox 80">
            <a:extLst>
              <a:ext uri="{FF2B5EF4-FFF2-40B4-BE49-F238E27FC236}">
                <a16:creationId xmlns:a16="http://schemas.microsoft.com/office/drawing/2014/main" id="{49569989-0105-4AE9-8D25-ADC4AFF4A82C}"/>
              </a:ext>
            </a:extLst>
          </p:cNvPr>
          <p:cNvSpPr txBox="1"/>
          <p:nvPr userDrawn="1"/>
        </p:nvSpPr>
        <p:spPr>
          <a:xfrm>
            <a:off x="4914930" y="6601283"/>
            <a:ext cx="1813317" cy="230832"/>
          </a:xfrm>
          <a:prstGeom prst="rect">
            <a:avLst/>
          </a:prstGeom>
          <a:noFill/>
        </p:spPr>
        <p:txBody>
          <a:bodyPr wrap="none" rtlCol="0">
            <a:spAutoFit/>
          </a:bodyPr>
          <a:lstStyle/>
          <a:p>
            <a:r>
              <a:rPr lang="en-US" sz="900" dirty="0">
                <a:solidFill>
                  <a:schemeClr val="bg1">
                    <a:lumMod val="95000"/>
                  </a:schemeClr>
                </a:solidFill>
              </a:rPr>
              <a:t>Confidential and Proprietary</a:t>
            </a:r>
          </a:p>
        </p:txBody>
      </p:sp>
      <p:sp>
        <p:nvSpPr>
          <p:cNvPr id="110" name="TextBox 109"/>
          <p:cNvSpPr txBox="1"/>
          <p:nvPr userDrawn="1"/>
        </p:nvSpPr>
        <p:spPr>
          <a:xfrm>
            <a:off x="11226104" y="6623852"/>
            <a:ext cx="797013" cy="230832"/>
          </a:xfrm>
          <a:prstGeom prst="rect">
            <a:avLst/>
          </a:prstGeom>
          <a:noFill/>
        </p:spPr>
        <p:txBody>
          <a:bodyPr wrap="none" rtlCol="0">
            <a:spAutoFit/>
          </a:bodyPr>
          <a:lstStyle/>
          <a:p>
            <a:fld id="{C68C992C-8CD4-498E-8207-C7D2E6412B2C}" type="datetime1">
              <a:rPr lang="en-US" sz="900" smtClean="0">
                <a:solidFill>
                  <a:schemeClr val="bg1">
                    <a:lumMod val="65000"/>
                  </a:schemeClr>
                </a:solidFill>
                <a:latin typeface="Century Gothic" panose="020B0502020202020204" pitchFamily="34" charset="0"/>
                <a:ea typeface="Lato" panose="020F0502020204030203" pitchFamily="34" charset="0"/>
                <a:cs typeface="Lato" panose="020F0502020204030203" pitchFamily="34" charset="0"/>
              </a:rPr>
              <a:t>12/1/2020</a:t>
            </a:fld>
            <a:endParaRPr lang="en-US" sz="900" dirty="0">
              <a:solidFill>
                <a:schemeClr val="bg1">
                  <a:lumMod val="65000"/>
                </a:schemeClr>
              </a:solidFill>
              <a:latin typeface="Century Gothic" panose="020B0502020202020204" pitchFamily="34" charset="0"/>
              <a:ea typeface="Lato" panose="020F0502020204030203" pitchFamily="34" charset="0"/>
              <a:cs typeface="Lato" panose="020F0502020204030203" pitchFamily="34" charset="0"/>
            </a:endParaRPr>
          </a:p>
        </p:txBody>
      </p:sp>
      <p:pic>
        <p:nvPicPr>
          <p:cNvPr id="53" name="Picture 52"/>
          <p:cNvPicPr>
            <a:picLocks noChangeAspect="1"/>
          </p:cNvPicPr>
          <p:nvPr userDrawn="1"/>
        </p:nvPicPr>
        <p:blipFill>
          <a:blip r:embed="rId2" cstate="print">
            <a:biLevel thresh="25000"/>
            <a:extLst>
              <a:ext uri="{28A0092B-C50C-407E-A947-70E740481C1C}">
                <a14:useLocalDpi xmlns:a14="http://schemas.microsoft.com/office/drawing/2010/main" val="0"/>
              </a:ext>
            </a:extLst>
          </a:blip>
          <a:stretch>
            <a:fillRect/>
          </a:stretch>
        </p:blipFill>
        <p:spPr>
          <a:xfrm>
            <a:off x="10848063" y="6209399"/>
            <a:ext cx="962937" cy="303147"/>
          </a:xfrm>
          <a:prstGeom prst="rect">
            <a:avLst/>
          </a:prstGeom>
        </p:spPr>
      </p:pic>
      <p:grpSp>
        <p:nvGrpSpPr>
          <p:cNvPr id="27" name="Group 26"/>
          <p:cNvGrpSpPr/>
          <p:nvPr userDrawn="1"/>
        </p:nvGrpSpPr>
        <p:grpSpPr>
          <a:xfrm>
            <a:off x="12330773" y="9525"/>
            <a:ext cx="1066319" cy="5858567"/>
            <a:chOff x="12330773" y="9525"/>
            <a:chExt cx="1066319" cy="5858567"/>
          </a:xfrm>
        </p:grpSpPr>
        <p:sp>
          <p:nvSpPr>
            <p:cNvPr id="28" name="Rectangle 27"/>
            <p:cNvSpPr/>
            <p:nvPr userDrawn="1"/>
          </p:nvSpPr>
          <p:spPr>
            <a:xfrm>
              <a:off x="12406731" y="307250"/>
              <a:ext cx="914400" cy="304800"/>
            </a:xfrm>
            <a:prstGeom prst="rect">
              <a:avLst/>
            </a:prstGeom>
            <a:solidFill>
              <a:srgbClr val="006341"/>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9" name="Rectangle 28"/>
            <p:cNvSpPr/>
            <p:nvPr userDrawn="1"/>
          </p:nvSpPr>
          <p:spPr>
            <a:xfrm>
              <a:off x="12406731" y="684281"/>
              <a:ext cx="914400" cy="304800"/>
            </a:xfrm>
            <a:prstGeom prst="rect">
              <a:avLst/>
            </a:prstGeom>
            <a:solidFill>
              <a:srgbClr val="C4B7A4"/>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0" name="Rectangle 29"/>
            <p:cNvSpPr/>
            <p:nvPr userDrawn="1"/>
          </p:nvSpPr>
          <p:spPr>
            <a:xfrm>
              <a:off x="12406731" y="1078339"/>
              <a:ext cx="914400" cy="304800"/>
            </a:xfrm>
            <a:prstGeom prst="rect">
              <a:avLst/>
            </a:prstGeom>
            <a:solidFill>
              <a:srgbClr val="674637"/>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1" name="Rectangle 30"/>
            <p:cNvSpPr/>
            <p:nvPr userDrawn="1"/>
          </p:nvSpPr>
          <p:spPr>
            <a:xfrm>
              <a:off x="12406731" y="1455370"/>
              <a:ext cx="914400" cy="304800"/>
            </a:xfrm>
            <a:prstGeom prst="rect">
              <a:avLst/>
            </a:prstGeom>
            <a:solidFill>
              <a:schemeClr val="bg1"/>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2" name="Rectangle 31"/>
            <p:cNvSpPr/>
            <p:nvPr userDrawn="1"/>
          </p:nvSpPr>
          <p:spPr>
            <a:xfrm>
              <a:off x="12406731" y="3301846"/>
              <a:ext cx="914400" cy="304800"/>
            </a:xfrm>
            <a:prstGeom prst="rect">
              <a:avLst/>
            </a:prstGeom>
            <a:solidFill>
              <a:srgbClr val="154890"/>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3" name="Rectangle 32"/>
            <p:cNvSpPr/>
            <p:nvPr userDrawn="1"/>
          </p:nvSpPr>
          <p:spPr>
            <a:xfrm>
              <a:off x="12406731" y="3695904"/>
              <a:ext cx="914400" cy="304800"/>
            </a:xfrm>
            <a:prstGeom prst="rect">
              <a:avLst/>
            </a:prstGeom>
            <a:solidFill>
              <a:srgbClr val="6699FF"/>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4" name="Rectangle 33"/>
            <p:cNvSpPr/>
            <p:nvPr userDrawn="1"/>
          </p:nvSpPr>
          <p:spPr>
            <a:xfrm>
              <a:off x="12406731" y="4485856"/>
              <a:ext cx="914400" cy="304800"/>
            </a:xfrm>
            <a:prstGeom prst="rect">
              <a:avLst/>
            </a:prstGeom>
            <a:solidFill>
              <a:srgbClr val="CDBFAC"/>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5" name="Rectangle 34"/>
            <p:cNvSpPr/>
            <p:nvPr userDrawn="1"/>
          </p:nvSpPr>
          <p:spPr>
            <a:xfrm>
              <a:off x="12406731" y="4841814"/>
              <a:ext cx="914400" cy="304800"/>
            </a:xfrm>
            <a:prstGeom prst="rect">
              <a:avLst/>
            </a:prstGeom>
            <a:solidFill>
              <a:srgbClr val="E1D4C0"/>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6" name="Rectangle 35"/>
            <p:cNvSpPr/>
            <p:nvPr userDrawn="1"/>
          </p:nvSpPr>
          <p:spPr>
            <a:xfrm>
              <a:off x="12406731" y="5203365"/>
              <a:ext cx="914400" cy="304800"/>
            </a:xfrm>
            <a:prstGeom prst="rect">
              <a:avLst/>
            </a:prstGeom>
            <a:solidFill>
              <a:srgbClr val="F5EDE3"/>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7" name="Rectangle 36"/>
            <p:cNvSpPr/>
            <p:nvPr userDrawn="1"/>
          </p:nvSpPr>
          <p:spPr>
            <a:xfrm>
              <a:off x="12406731" y="5563292"/>
              <a:ext cx="914400" cy="304800"/>
            </a:xfrm>
            <a:prstGeom prst="rect">
              <a:avLst/>
            </a:prstGeom>
            <a:solidFill>
              <a:srgbClr val="FF6600"/>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8" name="Rectangle 37"/>
            <p:cNvSpPr/>
            <p:nvPr userDrawn="1"/>
          </p:nvSpPr>
          <p:spPr>
            <a:xfrm>
              <a:off x="12406731" y="4090880"/>
              <a:ext cx="914400" cy="304800"/>
            </a:xfrm>
            <a:prstGeom prst="rect">
              <a:avLst/>
            </a:prstGeom>
            <a:solidFill>
              <a:srgbClr val="6A83B2"/>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9" name="TextBox 38"/>
            <p:cNvSpPr txBox="1"/>
            <p:nvPr userDrawn="1"/>
          </p:nvSpPr>
          <p:spPr>
            <a:xfrm>
              <a:off x="12418138" y="9525"/>
              <a:ext cx="891591" cy="246221"/>
            </a:xfrm>
            <a:prstGeom prst="rect">
              <a:avLst/>
            </a:prstGeom>
            <a:noFill/>
          </p:spPr>
          <p:txBody>
            <a:bodyPr wrap="none" rtlCol="0">
              <a:spAutoFit/>
            </a:bodyPr>
            <a:lstStyle/>
            <a:p>
              <a:pPr algn="ctr"/>
              <a:r>
                <a:rPr lang="en-US" sz="1000" dirty="0"/>
                <a:t>FNB</a:t>
              </a:r>
              <a:r>
                <a:rPr lang="en-US" sz="1000" baseline="0" dirty="0"/>
                <a:t> Colors</a:t>
              </a:r>
              <a:endParaRPr lang="en-US" sz="1000" dirty="0"/>
            </a:p>
          </p:txBody>
        </p:sp>
        <p:sp>
          <p:nvSpPr>
            <p:cNvPr id="40" name="TextBox 39"/>
            <p:cNvSpPr txBox="1"/>
            <p:nvPr userDrawn="1"/>
          </p:nvSpPr>
          <p:spPr>
            <a:xfrm>
              <a:off x="12330773" y="2992803"/>
              <a:ext cx="1066319" cy="246221"/>
            </a:xfrm>
            <a:prstGeom prst="rect">
              <a:avLst/>
            </a:prstGeom>
            <a:noFill/>
          </p:spPr>
          <p:txBody>
            <a:bodyPr wrap="none" rtlCol="0">
              <a:spAutoFit/>
            </a:bodyPr>
            <a:lstStyle/>
            <a:p>
              <a:pPr algn="ctr"/>
              <a:r>
                <a:rPr lang="en-US" sz="1000" dirty="0"/>
                <a:t>Accent Colors</a:t>
              </a:r>
            </a:p>
          </p:txBody>
        </p:sp>
        <p:sp>
          <p:nvSpPr>
            <p:cNvPr id="41" name="Rectangle 40"/>
            <p:cNvSpPr/>
            <p:nvPr userDrawn="1"/>
          </p:nvSpPr>
          <p:spPr>
            <a:xfrm>
              <a:off x="12418138" y="1825345"/>
              <a:ext cx="914400" cy="304800"/>
            </a:xfrm>
            <a:prstGeom prst="rect">
              <a:avLst/>
            </a:prstGeom>
            <a:solidFill>
              <a:srgbClr val="F2F2F2"/>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42" name="Rectangle 41"/>
            <p:cNvSpPr/>
            <p:nvPr userDrawn="1"/>
          </p:nvSpPr>
          <p:spPr>
            <a:xfrm>
              <a:off x="12418138" y="2202376"/>
              <a:ext cx="914400" cy="304800"/>
            </a:xfrm>
            <a:prstGeom prst="rect">
              <a:avLst/>
            </a:prstGeom>
            <a:solidFill>
              <a:schemeClr val="bg1">
                <a:lumMod val="6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43" name="Rectangle 42"/>
            <p:cNvSpPr/>
            <p:nvPr userDrawn="1"/>
          </p:nvSpPr>
          <p:spPr>
            <a:xfrm>
              <a:off x="12418138" y="2596434"/>
              <a:ext cx="914400" cy="304800"/>
            </a:xfrm>
            <a:prstGeom prst="rect">
              <a:avLst/>
            </a:prstGeom>
            <a:solidFill>
              <a:srgbClr val="4D4D4D"/>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spTree>
    <p:extLst>
      <p:ext uri="{BB962C8B-B14F-4D97-AF65-F5344CB8AC3E}">
        <p14:creationId xmlns:p14="http://schemas.microsoft.com/office/powerpoint/2010/main" val="16871798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4_Title and Content">
    <p:bg>
      <p:bgPr>
        <a:solidFill>
          <a:schemeClr val="bg1"/>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12192000" cy="6854684"/>
          </a:xfrm>
          <a:prstGeom prst="rect">
            <a:avLst/>
          </a:prstGeom>
          <a:solidFill>
            <a:srgbClr val="C4B7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p:cNvSpPr>
            <a:spLocks noGrp="1"/>
          </p:cNvSpPr>
          <p:nvPr>
            <p:ph idx="1"/>
          </p:nvPr>
        </p:nvSpPr>
        <p:spPr/>
        <p:txBody>
          <a:bodyPr/>
          <a:lstStyle>
            <a:lvl1pPr>
              <a:defRPr>
                <a:solidFill>
                  <a:schemeClr val="tx1">
                    <a:lumMod val="75000"/>
                    <a:lumOff val="25000"/>
                  </a:schemeClr>
                </a:solidFill>
                <a:latin typeface="Calibri" panose="020F0502020204030204" pitchFamily="34" charset="0"/>
                <a:cs typeface="Calibri" panose="020F0502020204030204" pitchFamily="34" charset="0"/>
              </a:defRPr>
            </a:lvl1pPr>
            <a:lvl2pPr>
              <a:defRPr>
                <a:solidFill>
                  <a:schemeClr val="tx1">
                    <a:lumMod val="75000"/>
                    <a:lumOff val="25000"/>
                  </a:schemeClr>
                </a:solidFill>
                <a:latin typeface="Calibri" panose="020F0502020204030204" pitchFamily="34" charset="0"/>
                <a:cs typeface="Calibri" panose="020F0502020204030204" pitchFamily="34" charset="0"/>
              </a:defRPr>
            </a:lvl2pPr>
            <a:lvl3pPr>
              <a:defRPr>
                <a:solidFill>
                  <a:schemeClr val="tx1">
                    <a:lumMod val="75000"/>
                    <a:lumOff val="25000"/>
                  </a:schemeClr>
                </a:solidFill>
                <a:latin typeface="Calibri" panose="020F0502020204030204" pitchFamily="34" charset="0"/>
                <a:cs typeface="Calibri" panose="020F0502020204030204" pitchFamily="34" charset="0"/>
              </a:defRPr>
            </a:lvl3pPr>
            <a:lvl4pPr>
              <a:defRPr>
                <a:solidFill>
                  <a:schemeClr val="tx1">
                    <a:lumMod val="75000"/>
                    <a:lumOff val="25000"/>
                  </a:schemeClr>
                </a:solidFill>
                <a:latin typeface="Calibri" panose="020F0502020204030204" pitchFamily="34" charset="0"/>
                <a:cs typeface="Calibri" panose="020F0502020204030204" pitchFamily="34" charset="0"/>
              </a:defRPr>
            </a:lvl4pPr>
            <a:lvl5pPr>
              <a:defRPr>
                <a:solidFill>
                  <a:schemeClr val="tx1">
                    <a:lumMod val="75000"/>
                    <a:lumOff val="25000"/>
                  </a:schemeClr>
                </a:solidFill>
                <a:latin typeface="Calibri" panose="020F0502020204030204" pitchFamily="34" charset="0"/>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11"/>
          <p:cNvSpPr>
            <a:spLocks noGrp="1"/>
          </p:cNvSpPr>
          <p:nvPr>
            <p:ph type="title"/>
          </p:nvPr>
        </p:nvSpPr>
        <p:spPr/>
        <p:txBody>
          <a:bodyPr>
            <a:normAutofit/>
          </a:bodyPr>
          <a:lstStyle>
            <a:lvl1pPr>
              <a:defRPr sz="2400" cap="all" baseline="0">
                <a:solidFill>
                  <a:schemeClr val="tx1">
                    <a:lumMod val="75000"/>
                    <a:lumOff val="25000"/>
                  </a:schemeClr>
                </a:solidFill>
                <a:latin typeface="Calibri" panose="020F0502020204030204" pitchFamily="34" charset="0"/>
                <a:ea typeface="Verdana" panose="020B0604030504040204" pitchFamily="34" charset="0"/>
                <a:cs typeface="Calibri" panose="020F0502020204030204" pitchFamily="34" charset="0"/>
              </a:defRPr>
            </a:lvl1pPr>
          </a:lstStyle>
          <a:p>
            <a:r>
              <a:rPr lang="en-US"/>
              <a:t>Click to edit Master title style</a:t>
            </a:r>
            <a:endParaRPr lang="en-US" dirty="0"/>
          </a:p>
        </p:txBody>
      </p:sp>
      <p:sp>
        <p:nvSpPr>
          <p:cNvPr id="79" name="TextBox 78"/>
          <p:cNvSpPr txBox="1"/>
          <p:nvPr userDrawn="1"/>
        </p:nvSpPr>
        <p:spPr>
          <a:xfrm>
            <a:off x="68469" y="6624856"/>
            <a:ext cx="796865" cy="230832"/>
          </a:xfrm>
          <a:prstGeom prst="rect">
            <a:avLst/>
          </a:prstGeom>
          <a:noFill/>
        </p:spPr>
        <p:txBody>
          <a:bodyPr wrap="square" rtlCol="0">
            <a:spAutoFit/>
          </a:bodyPr>
          <a:lstStyle/>
          <a:p>
            <a:fld id="{EE6131C2-D06A-4A12-A9A2-E9E58D29699C}" type="slidenum">
              <a:rPr lang="en-US" sz="900" kern="1200" smtClean="0">
                <a:solidFill>
                  <a:schemeClr val="bg1">
                    <a:lumMod val="65000"/>
                  </a:schemeClr>
                </a:solidFill>
                <a:latin typeface="Century Gothic" panose="020B0502020202020204" pitchFamily="34" charset="0"/>
                <a:ea typeface="Lato" panose="020F0502020204030203" pitchFamily="34" charset="0"/>
                <a:cs typeface="Lato" panose="020F0502020204030203" pitchFamily="34" charset="0"/>
              </a:rPr>
              <a:t>‹#›</a:t>
            </a:fld>
            <a:endParaRPr lang="en-US" sz="900" kern="1200" dirty="0">
              <a:solidFill>
                <a:schemeClr val="bg1">
                  <a:lumMod val="65000"/>
                </a:schemeClr>
              </a:solidFill>
              <a:latin typeface="Century Gothic" panose="020B0502020202020204" pitchFamily="34" charset="0"/>
              <a:ea typeface="Lato" panose="020F0502020204030203" pitchFamily="34" charset="0"/>
              <a:cs typeface="Lato" panose="020F0502020204030203" pitchFamily="34" charset="0"/>
            </a:endParaRPr>
          </a:p>
        </p:txBody>
      </p:sp>
      <p:sp>
        <p:nvSpPr>
          <p:cNvPr id="80" name="Rectangle 79"/>
          <p:cNvSpPr/>
          <p:nvPr userDrawn="1"/>
        </p:nvSpPr>
        <p:spPr>
          <a:xfrm>
            <a:off x="0" y="6599187"/>
            <a:ext cx="12192000" cy="1616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1" name="TextBox 80">
            <a:extLst>
              <a:ext uri="{FF2B5EF4-FFF2-40B4-BE49-F238E27FC236}">
                <a16:creationId xmlns:a16="http://schemas.microsoft.com/office/drawing/2014/main" id="{49569989-0105-4AE9-8D25-ADC4AFF4A82C}"/>
              </a:ext>
            </a:extLst>
          </p:cNvPr>
          <p:cNvSpPr txBox="1"/>
          <p:nvPr userDrawn="1"/>
        </p:nvSpPr>
        <p:spPr>
          <a:xfrm>
            <a:off x="4914930" y="6601283"/>
            <a:ext cx="1813317" cy="230832"/>
          </a:xfrm>
          <a:prstGeom prst="rect">
            <a:avLst/>
          </a:prstGeom>
          <a:noFill/>
        </p:spPr>
        <p:txBody>
          <a:bodyPr wrap="none" rtlCol="0">
            <a:spAutoFit/>
          </a:bodyPr>
          <a:lstStyle/>
          <a:p>
            <a:r>
              <a:rPr lang="en-US" sz="900" dirty="0">
                <a:solidFill>
                  <a:schemeClr val="bg1">
                    <a:lumMod val="95000"/>
                  </a:schemeClr>
                </a:solidFill>
              </a:rPr>
              <a:t>Confidential and Proprietary</a:t>
            </a:r>
          </a:p>
        </p:txBody>
      </p:sp>
      <p:sp>
        <p:nvSpPr>
          <p:cNvPr id="110" name="TextBox 109"/>
          <p:cNvSpPr txBox="1"/>
          <p:nvPr userDrawn="1"/>
        </p:nvSpPr>
        <p:spPr>
          <a:xfrm>
            <a:off x="11226104" y="6623852"/>
            <a:ext cx="797013" cy="230832"/>
          </a:xfrm>
          <a:prstGeom prst="rect">
            <a:avLst/>
          </a:prstGeom>
          <a:noFill/>
        </p:spPr>
        <p:txBody>
          <a:bodyPr wrap="none" rtlCol="0">
            <a:spAutoFit/>
          </a:bodyPr>
          <a:lstStyle/>
          <a:p>
            <a:fld id="{C68C992C-8CD4-498E-8207-C7D2E6412B2C}" type="datetime1">
              <a:rPr lang="en-US" sz="900" smtClean="0">
                <a:solidFill>
                  <a:schemeClr val="bg1">
                    <a:lumMod val="65000"/>
                  </a:schemeClr>
                </a:solidFill>
                <a:latin typeface="Century Gothic" panose="020B0502020202020204" pitchFamily="34" charset="0"/>
                <a:ea typeface="Lato" panose="020F0502020204030203" pitchFamily="34" charset="0"/>
                <a:cs typeface="Lato" panose="020F0502020204030203" pitchFamily="34" charset="0"/>
              </a:rPr>
              <a:t>12/1/2020</a:t>
            </a:fld>
            <a:endParaRPr lang="en-US" sz="900" dirty="0">
              <a:solidFill>
                <a:schemeClr val="bg1">
                  <a:lumMod val="65000"/>
                </a:schemeClr>
              </a:solidFill>
              <a:latin typeface="Century Gothic" panose="020B0502020202020204" pitchFamily="34" charset="0"/>
              <a:ea typeface="Lato" panose="020F0502020204030203" pitchFamily="34" charset="0"/>
              <a:cs typeface="Lato" panose="020F0502020204030203" pitchFamily="34" charset="0"/>
            </a:endParaRPr>
          </a:p>
        </p:txBody>
      </p:sp>
      <p:pic>
        <p:nvPicPr>
          <p:cNvPr id="53" name="Picture 52"/>
          <p:cNvPicPr>
            <a:picLocks noChangeAspect="1"/>
          </p:cNvPicPr>
          <p:nvPr userDrawn="1"/>
        </p:nvPicPr>
        <p:blipFill>
          <a:blip r:embed="rId2" cstate="print">
            <a:duotone>
              <a:prstClr val="black"/>
              <a:srgbClr val="D9C3A5">
                <a:tint val="50000"/>
                <a:satMod val="180000"/>
              </a:srgbClr>
            </a:duotone>
            <a:extLst>
              <a:ext uri="{28A0092B-C50C-407E-A947-70E740481C1C}">
                <a14:useLocalDpi xmlns:a14="http://schemas.microsoft.com/office/drawing/2010/main" val="0"/>
              </a:ext>
            </a:extLst>
          </a:blip>
          <a:stretch>
            <a:fillRect/>
          </a:stretch>
        </p:blipFill>
        <p:spPr>
          <a:xfrm>
            <a:off x="10848063" y="6209399"/>
            <a:ext cx="962937" cy="303147"/>
          </a:xfrm>
          <a:prstGeom prst="rect">
            <a:avLst/>
          </a:prstGeom>
        </p:spPr>
      </p:pic>
      <p:grpSp>
        <p:nvGrpSpPr>
          <p:cNvPr id="43" name="Group 42"/>
          <p:cNvGrpSpPr/>
          <p:nvPr userDrawn="1"/>
        </p:nvGrpSpPr>
        <p:grpSpPr>
          <a:xfrm>
            <a:off x="12330773" y="9525"/>
            <a:ext cx="1066319" cy="5858567"/>
            <a:chOff x="12330773" y="9525"/>
            <a:chExt cx="1066319" cy="5858567"/>
          </a:xfrm>
        </p:grpSpPr>
        <p:sp>
          <p:nvSpPr>
            <p:cNvPr id="44" name="Rectangle 43"/>
            <p:cNvSpPr/>
            <p:nvPr userDrawn="1"/>
          </p:nvSpPr>
          <p:spPr>
            <a:xfrm>
              <a:off x="12406731" y="307250"/>
              <a:ext cx="914400" cy="304800"/>
            </a:xfrm>
            <a:prstGeom prst="rect">
              <a:avLst/>
            </a:prstGeom>
            <a:solidFill>
              <a:srgbClr val="006341"/>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45" name="Rectangle 44"/>
            <p:cNvSpPr/>
            <p:nvPr userDrawn="1"/>
          </p:nvSpPr>
          <p:spPr>
            <a:xfrm>
              <a:off x="12406731" y="684281"/>
              <a:ext cx="914400" cy="304800"/>
            </a:xfrm>
            <a:prstGeom prst="rect">
              <a:avLst/>
            </a:prstGeom>
            <a:solidFill>
              <a:srgbClr val="C4B7A4"/>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46" name="Rectangle 45"/>
            <p:cNvSpPr/>
            <p:nvPr userDrawn="1"/>
          </p:nvSpPr>
          <p:spPr>
            <a:xfrm>
              <a:off x="12406731" y="1078339"/>
              <a:ext cx="914400" cy="304800"/>
            </a:xfrm>
            <a:prstGeom prst="rect">
              <a:avLst/>
            </a:prstGeom>
            <a:solidFill>
              <a:srgbClr val="674637"/>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47" name="Rectangle 46"/>
            <p:cNvSpPr/>
            <p:nvPr userDrawn="1"/>
          </p:nvSpPr>
          <p:spPr>
            <a:xfrm>
              <a:off x="12406731" y="1455370"/>
              <a:ext cx="914400" cy="304800"/>
            </a:xfrm>
            <a:prstGeom prst="rect">
              <a:avLst/>
            </a:prstGeom>
            <a:solidFill>
              <a:schemeClr val="bg1"/>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48" name="Rectangle 47"/>
            <p:cNvSpPr/>
            <p:nvPr userDrawn="1"/>
          </p:nvSpPr>
          <p:spPr>
            <a:xfrm>
              <a:off x="12406731" y="3301846"/>
              <a:ext cx="914400" cy="304800"/>
            </a:xfrm>
            <a:prstGeom prst="rect">
              <a:avLst/>
            </a:prstGeom>
            <a:solidFill>
              <a:srgbClr val="154890"/>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49" name="Rectangle 48"/>
            <p:cNvSpPr/>
            <p:nvPr userDrawn="1"/>
          </p:nvSpPr>
          <p:spPr>
            <a:xfrm>
              <a:off x="12406731" y="3695904"/>
              <a:ext cx="914400" cy="304800"/>
            </a:xfrm>
            <a:prstGeom prst="rect">
              <a:avLst/>
            </a:prstGeom>
            <a:solidFill>
              <a:srgbClr val="6699FF"/>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50" name="Rectangle 49"/>
            <p:cNvSpPr/>
            <p:nvPr userDrawn="1"/>
          </p:nvSpPr>
          <p:spPr>
            <a:xfrm>
              <a:off x="12406731" y="4485856"/>
              <a:ext cx="914400" cy="304800"/>
            </a:xfrm>
            <a:prstGeom prst="rect">
              <a:avLst/>
            </a:prstGeom>
            <a:solidFill>
              <a:srgbClr val="CDBFAC"/>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51" name="Rectangle 50"/>
            <p:cNvSpPr/>
            <p:nvPr userDrawn="1"/>
          </p:nvSpPr>
          <p:spPr>
            <a:xfrm>
              <a:off x="12406731" y="4841814"/>
              <a:ext cx="914400" cy="304800"/>
            </a:xfrm>
            <a:prstGeom prst="rect">
              <a:avLst/>
            </a:prstGeom>
            <a:solidFill>
              <a:srgbClr val="E1D4C0"/>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52" name="Rectangle 51"/>
            <p:cNvSpPr/>
            <p:nvPr userDrawn="1"/>
          </p:nvSpPr>
          <p:spPr>
            <a:xfrm>
              <a:off x="12406731" y="5203365"/>
              <a:ext cx="914400" cy="304800"/>
            </a:xfrm>
            <a:prstGeom prst="rect">
              <a:avLst/>
            </a:prstGeom>
            <a:solidFill>
              <a:srgbClr val="F5EDE3"/>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54" name="Rectangle 53"/>
            <p:cNvSpPr/>
            <p:nvPr userDrawn="1"/>
          </p:nvSpPr>
          <p:spPr>
            <a:xfrm>
              <a:off x="12406731" y="5563292"/>
              <a:ext cx="914400" cy="304800"/>
            </a:xfrm>
            <a:prstGeom prst="rect">
              <a:avLst/>
            </a:prstGeom>
            <a:solidFill>
              <a:srgbClr val="FF6600"/>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55" name="Rectangle 54"/>
            <p:cNvSpPr/>
            <p:nvPr userDrawn="1"/>
          </p:nvSpPr>
          <p:spPr>
            <a:xfrm>
              <a:off x="12406731" y="4090880"/>
              <a:ext cx="914400" cy="304800"/>
            </a:xfrm>
            <a:prstGeom prst="rect">
              <a:avLst/>
            </a:prstGeom>
            <a:solidFill>
              <a:srgbClr val="6A83B2"/>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56" name="TextBox 55"/>
            <p:cNvSpPr txBox="1"/>
            <p:nvPr userDrawn="1"/>
          </p:nvSpPr>
          <p:spPr>
            <a:xfrm>
              <a:off x="12418138" y="9525"/>
              <a:ext cx="891591" cy="246221"/>
            </a:xfrm>
            <a:prstGeom prst="rect">
              <a:avLst/>
            </a:prstGeom>
            <a:noFill/>
          </p:spPr>
          <p:txBody>
            <a:bodyPr wrap="none" rtlCol="0">
              <a:spAutoFit/>
            </a:bodyPr>
            <a:lstStyle/>
            <a:p>
              <a:pPr algn="ctr"/>
              <a:r>
                <a:rPr lang="en-US" sz="1000" dirty="0"/>
                <a:t>FNB</a:t>
              </a:r>
              <a:r>
                <a:rPr lang="en-US" sz="1000" baseline="0" dirty="0"/>
                <a:t> Colors</a:t>
              </a:r>
              <a:endParaRPr lang="en-US" sz="1000" dirty="0"/>
            </a:p>
          </p:txBody>
        </p:sp>
        <p:sp>
          <p:nvSpPr>
            <p:cNvPr id="57" name="TextBox 56"/>
            <p:cNvSpPr txBox="1"/>
            <p:nvPr userDrawn="1"/>
          </p:nvSpPr>
          <p:spPr>
            <a:xfrm>
              <a:off x="12330773" y="2992803"/>
              <a:ext cx="1066319" cy="246221"/>
            </a:xfrm>
            <a:prstGeom prst="rect">
              <a:avLst/>
            </a:prstGeom>
            <a:noFill/>
          </p:spPr>
          <p:txBody>
            <a:bodyPr wrap="none" rtlCol="0">
              <a:spAutoFit/>
            </a:bodyPr>
            <a:lstStyle/>
            <a:p>
              <a:pPr algn="ctr"/>
              <a:r>
                <a:rPr lang="en-US" sz="1000" dirty="0"/>
                <a:t>Accent Colors</a:t>
              </a:r>
            </a:p>
          </p:txBody>
        </p:sp>
        <p:sp>
          <p:nvSpPr>
            <p:cNvPr id="58" name="Rectangle 57"/>
            <p:cNvSpPr/>
            <p:nvPr userDrawn="1"/>
          </p:nvSpPr>
          <p:spPr>
            <a:xfrm>
              <a:off x="12418138" y="1825345"/>
              <a:ext cx="914400" cy="304800"/>
            </a:xfrm>
            <a:prstGeom prst="rect">
              <a:avLst/>
            </a:prstGeom>
            <a:solidFill>
              <a:srgbClr val="F2F2F2"/>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59" name="Rectangle 58"/>
            <p:cNvSpPr/>
            <p:nvPr userDrawn="1"/>
          </p:nvSpPr>
          <p:spPr>
            <a:xfrm>
              <a:off x="12418138" y="2202376"/>
              <a:ext cx="914400" cy="304800"/>
            </a:xfrm>
            <a:prstGeom prst="rect">
              <a:avLst/>
            </a:prstGeom>
            <a:solidFill>
              <a:schemeClr val="bg1">
                <a:lumMod val="6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60" name="Rectangle 59"/>
            <p:cNvSpPr/>
            <p:nvPr userDrawn="1"/>
          </p:nvSpPr>
          <p:spPr>
            <a:xfrm>
              <a:off x="12418138" y="2596434"/>
              <a:ext cx="914400" cy="304800"/>
            </a:xfrm>
            <a:prstGeom prst="rect">
              <a:avLst/>
            </a:prstGeom>
            <a:solidFill>
              <a:srgbClr val="4D4D4D"/>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spTree>
    <p:extLst>
      <p:ext uri="{BB962C8B-B14F-4D97-AF65-F5344CB8AC3E}">
        <p14:creationId xmlns:p14="http://schemas.microsoft.com/office/powerpoint/2010/main" val="699118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400" cap="all" baseline="0">
                <a:solidFill>
                  <a:srgbClr val="006341"/>
                </a:solidFill>
                <a:latin typeface="Calibri" panose="020F0502020204030204" pitchFamily="34" charset="0"/>
                <a:cs typeface="Calibri" panose="020F0502020204030204"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177620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tags" Target="../tags/tag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vmlDrawing" Target="../drawings/vmlDrawing1.vml"/><Relationship Id="rId10" Type="http://schemas.openxmlformats.org/officeDocument/2006/relationships/slideLayout" Target="../slideLayouts/slideLayout10.xml"/><Relationship Id="rId19" Type="http://schemas.openxmlformats.org/officeDocument/2006/relationships/image" Target="../media/image2.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6"/>
            </p:custDataLst>
            <p:extLst>
              <p:ext uri="{D42A27DB-BD31-4B8C-83A1-F6EECF244321}">
                <p14:modId xmlns:p14="http://schemas.microsoft.com/office/powerpoint/2010/main" val="1289797137"/>
              </p:ext>
            </p:extLst>
          </p:nvPr>
        </p:nvGraphicFramePr>
        <p:xfrm>
          <a:off x="2119" y="1592"/>
          <a:ext cx="2116" cy="1587"/>
        </p:xfrm>
        <a:graphic>
          <a:graphicData uri="http://schemas.openxmlformats.org/presentationml/2006/ole">
            <mc:AlternateContent xmlns:mc="http://schemas.openxmlformats.org/markup-compatibility/2006">
              <mc:Choice xmlns:v="urn:schemas-microsoft-com:vml" Requires="v">
                <p:oleObj spid="_x0000_s1852" name="think-cell Slide" r:id="rId17" imgW="395" imgH="394" progId="TCLayout.ActiveDocument.1">
                  <p:embed/>
                </p:oleObj>
              </mc:Choice>
              <mc:Fallback>
                <p:oleObj name="think-cell Slide" r:id="rId17" imgW="395" imgH="394" progId="TCLayout.ActiveDocument.1">
                  <p:embed/>
                  <p:pic>
                    <p:nvPicPr>
                      <p:cNvPr id="4" name="Object 3" hidden="1"/>
                      <p:cNvPicPr/>
                      <p:nvPr/>
                    </p:nvPicPr>
                    <p:blipFill>
                      <a:blip r:embed="rId18"/>
                      <a:stretch>
                        <a:fillRect/>
                      </a:stretch>
                    </p:blipFill>
                    <p:spPr>
                      <a:xfrm>
                        <a:off x="2119" y="1592"/>
                        <a:ext cx="2116" cy="1587"/>
                      </a:xfrm>
                      <a:prstGeom prst="rect">
                        <a:avLst/>
                      </a:prstGeom>
                    </p:spPr>
                  </p:pic>
                </p:oleObj>
              </mc:Fallback>
            </mc:AlternateContent>
          </a:graphicData>
        </a:graphic>
      </p:graphicFrame>
      <p:sp>
        <p:nvSpPr>
          <p:cNvPr id="2" name="Title Placeholder 1"/>
          <p:cNvSpPr>
            <a:spLocks noGrp="1"/>
          </p:cNvSpPr>
          <p:nvPr>
            <p:ph type="title"/>
          </p:nvPr>
        </p:nvSpPr>
        <p:spPr>
          <a:xfrm>
            <a:off x="539871" y="47625"/>
            <a:ext cx="11271129" cy="639762"/>
          </a:xfrm>
          <a:prstGeom prst="rect">
            <a:avLst/>
          </a:prstGeom>
        </p:spPr>
        <p:txBody>
          <a:bodyPr vert="horz" lIns="91428" tIns="45715" rIns="91428" bIns="45715"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39871" y="1143000"/>
            <a:ext cx="11271129" cy="4946202"/>
          </a:xfrm>
          <a:prstGeom prst="rect">
            <a:avLst/>
          </a:prstGeom>
        </p:spPr>
        <p:txBody>
          <a:bodyPr vert="horz" lIns="91428" tIns="45715" rIns="91428" bIns="45715"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Box 42"/>
          <p:cNvSpPr txBox="1"/>
          <p:nvPr userDrawn="1"/>
        </p:nvSpPr>
        <p:spPr>
          <a:xfrm>
            <a:off x="68469" y="6624856"/>
            <a:ext cx="796865" cy="230832"/>
          </a:xfrm>
          <a:prstGeom prst="rect">
            <a:avLst/>
          </a:prstGeom>
          <a:noFill/>
        </p:spPr>
        <p:txBody>
          <a:bodyPr wrap="square" rtlCol="0">
            <a:spAutoFit/>
          </a:bodyPr>
          <a:lstStyle/>
          <a:p>
            <a:fld id="{EE6131C2-D06A-4A12-A9A2-E9E58D29699C}" type="slidenum">
              <a:rPr lang="en-US" sz="900" kern="1200" smtClean="0">
                <a:solidFill>
                  <a:schemeClr val="bg1">
                    <a:lumMod val="65000"/>
                  </a:schemeClr>
                </a:solidFill>
                <a:latin typeface="Century Gothic" panose="020B0502020202020204" pitchFamily="34" charset="0"/>
                <a:ea typeface="Lato" panose="020F0502020204030203" pitchFamily="34" charset="0"/>
                <a:cs typeface="Lato" panose="020F0502020204030203" pitchFamily="34" charset="0"/>
              </a:rPr>
              <a:t>‹#›</a:t>
            </a:fld>
            <a:endParaRPr lang="en-US" sz="900" kern="1200" dirty="0">
              <a:solidFill>
                <a:schemeClr val="bg1">
                  <a:lumMod val="65000"/>
                </a:schemeClr>
              </a:solidFill>
              <a:latin typeface="Century Gothic" panose="020B0502020202020204" pitchFamily="34" charset="0"/>
              <a:ea typeface="Lato" panose="020F0502020204030203" pitchFamily="34" charset="0"/>
              <a:cs typeface="Lato" panose="020F0502020204030203" pitchFamily="34" charset="0"/>
            </a:endParaRPr>
          </a:p>
        </p:txBody>
      </p:sp>
      <p:sp>
        <p:nvSpPr>
          <p:cNvPr id="80" name="TextBox 79">
            <a:extLst>
              <a:ext uri="{FF2B5EF4-FFF2-40B4-BE49-F238E27FC236}">
                <a16:creationId xmlns:a16="http://schemas.microsoft.com/office/drawing/2014/main" id="{49569989-0105-4AE9-8D25-ADC4AFF4A82C}"/>
              </a:ext>
            </a:extLst>
          </p:cNvPr>
          <p:cNvSpPr txBox="1"/>
          <p:nvPr userDrawn="1"/>
        </p:nvSpPr>
        <p:spPr>
          <a:xfrm>
            <a:off x="4914930" y="6601283"/>
            <a:ext cx="1813317" cy="230832"/>
          </a:xfrm>
          <a:prstGeom prst="rect">
            <a:avLst/>
          </a:prstGeom>
          <a:noFill/>
        </p:spPr>
        <p:txBody>
          <a:bodyPr wrap="none" rtlCol="0">
            <a:spAutoFit/>
          </a:bodyPr>
          <a:lstStyle/>
          <a:p>
            <a:r>
              <a:rPr lang="en-US" sz="900" dirty="0">
                <a:solidFill>
                  <a:schemeClr val="bg1">
                    <a:lumMod val="95000"/>
                  </a:schemeClr>
                </a:solidFill>
              </a:rPr>
              <a:t>Confidential and Proprietary</a:t>
            </a:r>
          </a:p>
        </p:txBody>
      </p:sp>
      <p:sp>
        <p:nvSpPr>
          <p:cNvPr id="109" name="TextBox 108"/>
          <p:cNvSpPr txBox="1"/>
          <p:nvPr userDrawn="1"/>
        </p:nvSpPr>
        <p:spPr>
          <a:xfrm>
            <a:off x="11226104" y="6623852"/>
            <a:ext cx="797013" cy="230832"/>
          </a:xfrm>
          <a:prstGeom prst="rect">
            <a:avLst/>
          </a:prstGeom>
          <a:noFill/>
        </p:spPr>
        <p:txBody>
          <a:bodyPr wrap="none" rtlCol="0">
            <a:spAutoFit/>
          </a:bodyPr>
          <a:lstStyle/>
          <a:p>
            <a:fld id="{C68C992C-8CD4-498E-8207-C7D2E6412B2C}" type="datetime1">
              <a:rPr lang="en-US" sz="900" smtClean="0">
                <a:solidFill>
                  <a:schemeClr val="bg1">
                    <a:lumMod val="65000"/>
                  </a:schemeClr>
                </a:solidFill>
                <a:latin typeface="Century Gothic" panose="020B0502020202020204" pitchFamily="34" charset="0"/>
                <a:ea typeface="Lato" panose="020F0502020204030203" pitchFamily="34" charset="0"/>
                <a:cs typeface="Lato" panose="020F0502020204030203" pitchFamily="34" charset="0"/>
              </a:rPr>
              <a:t>12/1/2020</a:t>
            </a:fld>
            <a:endParaRPr lang="en-US" sz="900" dirty="0">
              <a:solidFill>
                <a:schemeClr val="bg1">
                  <a:lumMod val="65000"/>
                </a:schemeClr>
              </a:solidFill>
              <a:latin typeface="Century Gothic" panose="020B0502020202020204" pitchFamily="34" charset="0"/>
              <a:ea typeface="Lato" panose="020F0502020204030203" pitchFamily="34" charset="0"/>
              <a:cs typeface="Lato" panose="020F0502020204030203" pitchFamily="34" charset="0"/>
            </a:endParaRPr>
          </a:p>
        </p:txBody>
      </p:sp>
      <p:sp>
        <p:nvSpPr>
          <p:cNvPr id="138" name="Rectangle 137"/>
          <p:cNvSpPr/>
          <p:nvPr userDrawn="1"/>
        </p:nvSpPr>
        <p:spPr>
          <a:xfrm>
            <a:off x="0" y="6599187"/>
            <a:ext cx="12192000" cy="1616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pic>
        <p:nvPicPr>
          <p:cNvPr id="53" name="Picture 52"/>
          <p:cNvPicPr>
            <a:picLocks noChangeAspect="1"/>
          </p:cNvPicPr>
          <p:nvPr userDrawn="1"/>
        </p:nvPicPr>
        <p:blipFill>
          <a:blip r:embed="rId19" cstate="print">
            <a:extLst>
              <a:ext uri="{28A0092B-C50C-407E-A947-70E740481C1C}">
                <a14:useLocalDpi xmlns:a14="http://schemas.microsoft.com/office/drawing/2010/main" val="0"/>
              </a:ext>
            </a:extLst>
          </a:blip>
          <a:stretch>
            <a:fillRect/>
          </a:stretch>
        </p:blipFill>
        <p:spPr>
          <a:xfrm>
            <a:off x="10848063" y="6209399"/>
            <a:ext cx="962937" cy="303147"/>
          </a:xfrm>
          <a:prstGeom prst="rect">
            <a:avLst/>
          </a:prstGeom>
        </p:spPr>
      </p:pic>
      <p:grpSp>
        <p:nvGrpSpPr>
          <p:cNvPr id="27" name="Group 26"/>
          <p:cNvGrpSpPr/>
          <p:nvPr userDrawn="1"/>
        </p:nvGrpSpPr>
        <p:grpSpPr>
          <a:xfrm>
            <a:off x="12330773" y="9525"/>
            <a:ext cx="1066319" cy="5858567"/>
            <a:chOff x="12330773" y="9525"/>
            <a:chExt cx="1066319" cy="5858567"/>
          </a:xfrm>
        </p:grpSpPr>
        <p:sp>
          <p:nvSpPr>
            <p:cNvPr id="28" name="Rectangle 27"/>
            <p:cNvSpPr/>
            <p:nvPr userDrawn="1"/>
          </p:nvSpPr>
          <p:spPr>
            <a:xfrm>
              <a:off x="12406731" y="307250"/>
              <a:ext cx="914400" cy="304800"/>
            </a:xfrm>
            <a:prstGeom prst="rect">
              <a:avLst/>
            </a:prstGeom>
            <a:solidFill>
              <a:srgbClr val="006341"/>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7" name="Rectangle 36"/>
            <p:cNvSpPr/>
            <p:nvPr userDrawn="1"/>
          </p:nvSpPr>
          <p:spPr>
            <a:xfrm>
              <a:off x="12406731" y="684281"/>
              <a:ext cx="914400" cy="304800"/>
            </a:xfrm>
            <a:prstGeom prst="rect">
              <a:avLst/>
            </a:prstGeom>
            <a:solidFill>
              <a:srgbClr val="C4B7A4"/>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44" name="Rectangle 43"/>
            <p:cNvSpPr/>
            <p:nvPr userDrawn="1"/>
          </p:nvSpPr>
          <p:spPr>
            <a:xfrm>
              <a:off x="12406731" y="1078339"/>
              <a:ext cx="914400" cy="304800"/>
            </a:xfrm>
            <a:prstGeom prst="rect">
              <a:avLst/>
            </a:prstGeom>
            <a:solidFill>
              <a:srgbClr val="674637"/>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45" name="Rectangle 44"/>
            <p:cNvSpPr/>
            <p:nvPr userDrawn="1"/>
          </p:nvSpPr>
          <p:spPr>
            <a:xfrm>
              <a:off x="12406731" y="1455370"/>
              <a:ext cx="914400" cy="304800"/>
            </a:xfrm>
            <a:prstGeom prst="rect">
              <a:avLst/>
            </a:prstGeom>
            <a:solidFill>
              <a:schemeClr val="bg1"/>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46" name="Rectangle 45"/>
            <p:cNvSpPr/>
            <p:nvPr userDrawn="1"/>
          </p:nvSpPr>
          <p:spPr>
            <a:xfrm>
              <a:off x="12406731" y="3301846"/>
              <a:ext cx="914400" cy="304800"/>
            </a:xfrm>
            <a:prstGeom prst="rect">
              <a:avLst/>
            </a:prstGeom>
            <a:solidFill>
              <a:srgbClr val="154890"/>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47" name="Rectangle 46"/>
            <p:cNvSpPr/>
            <p:nvPr userDrawn="1"/>
          </p:nvSpPr>
          <p:spPr>
            <a:xfrm>
              <a:off x="12406731" y="3695904"/>
              <a:ext cx="914400" cy="304800"/>
            </a:xfrm>
            <a:prstGeom prst="rect">
              <a:avLst/>
            </a:prstGeom>
            <a:solidFill>
              <a:srgbClr val="6699FF"/>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48" name="Rectangle 47"/>
            <p:cNvSpPr/>
            <p:nvPr userDrawn="1"/>
          </p:nvSpPr>
          <p:spPr>
            <a:xfrm>
              <a:off x="12406731" y="4485856"/>
              <a:ext cx="914400" cy="304800"/>
            </a:xfrm>
            <a:prstGeom prst="rect">
              <a:avLst/>
            </a:prstGeom>
            <a:solidFill>
              <a:srgbClr val="CDBFAC"/>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49" name="Rectangle 48"/>
            <p:cNvSpPr/>
            <p:nvPr userDrawn="1"/>
          </p:nvSpPr>
          <p:spPr>
            <a:xfrm>
              <a:off x="12406731" y="4841814"/>
              <a:ext cx="914400" cy="304800"/>
            </a:xfrm>
            <a:prstGeom prst="rect">
              <a:avLst/>
            </a:prstGeom>
            <a:solidFill>
              <a:srgbClr val="E1D4C0"/>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50" name="Rectangle 49"/>
            <p:cNvSpPr/>
            <p:nvPr userDrawn="1"/>
          </p:nvSpPr>
          <p:spPr>
            <a:xfrm>
              <a:off x="12406731" y="5203365"/>
              <a:ext cx="914400" cy="304800"/>
            </a:xfrm>
            <a:prstGeom prst="rect">
              <a:avLst/>
            </a:prstGeom>
            <a:solidFill>
              <a:srgbClr val="F5EDE3"/>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51" name="Rectangle 50"/>
            <p:cNvSpPr/>
            <p:nvPr userDrawn="1"/>
          </p:nvSpPr>
          <p:spPr>
            <a:xfrm>
              <a:off x="12406731" y="5563292"/>
              <a:ext cx="914400" cy="304800"/>
            </a:xfrm>
            <a:prstGeom prst="rect">
              <a:avLst/>
            </a:prstGeom>
            <a:solidFill>
              <a:srgbClr val="FF6600"/>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52" name="Rectangle 51"/>
            <p:cNvSpPr/>
            <p:nvPr userDrawn="1"/>
          </p:nvSpPr>
          <p:spPr>
            <a:xfrm>
              <a:off x="12406731" y="4090880"/>
              <a:ext cx="914400" cy="304800"/>
            </a:xfrm>
            <a:prstGeom prst="rect">
              <a:avLst/>
            </a:prstGeom>
            <a:solidFill>
              <a:srgbClr val="6A83B2"/>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57" name="TextBox 56"/>
            <p:cNvSpPr txBox="1"/>
            <p:nvPr userDrawn="1"/>
          </p:nvSpPr>
          <p:spPr>
            <a:xfrm>
              <a:off x="12418138" y="9525"/>
              <a:ext cx="891591" cy="246221"/>
            </a:xfrm>
            <a:prstGeom prst="rect">
              <a:avLst/>
            </a:prstGeom>
            <a:noFill/>
          </p:spPr>
          <p:txBody>
            <a:bodyPr wrap="none" rtlCol="0">
              <a:spAutoFit/>
            </a:bodyPr>
            <a:lstStyle/>
            <a:p>
              <a:pPr algn="ctr"/>
              <a:r>
                <a:rPr lang="en-US" sz="1000" dirty="0"/>
                <a:t>FNB</a:t>
              </a:r>
              <a:r>
                <a:rPr lang="en-US" sz="1000" baseline="0" dirty="0"/>
                <a:t> Colors</a:t>
              </a:r>
              <a:endParaRPr lang="en-US" sz="1000" dirty="0"/>
            </a:p>
          </p:txBody>
        </p:sp>
        <p:sp>
          <p:nvSpPr>
            <p:cNvPr id="58" name="TextBox 57"/>
            <p:cNvSpPr txBox="1"/>
            <p:nvPr userDrawn="1"/>
          </p:nvSpPr>
          <p:spPr>
            <a:xfrm>
              <a:off x="12330773" y="2992803"/>
              <a:ext cx="1066319" cy="246221"/>
            </a:xfrm>
            <a:prstGeom prst="rect">
              <a:avLst/>
            </a:prstGeom>
            <a:noFill/>
          </p:spPr>
          <p:txBody>
            <a:bodyPr wrap="none" rtlCol="0">
              <a:spAutoFit/>
            </a:bodyPr>
            <a:lstStyle/>
            <a:p>
              <a:pPr algn="ctr"/>
              <a:r>
                <a:rPr lang="en-US" sz="1000" dirty="0"/>
                <a:t>Accent Colors</a:t>
              </a:r>
            </a:p>
          </p:txBody>
        </p:sp>
        <p:sp>
          <p:nvSpPr>
            <p:cNvPr id="59" name="Rectangle 58"/>
            <p:cNvSpPr/>
            <p:nvPr userDrawn="1"/>
          </p:nvSpPr>
          <p:spPr>
            <a:xfrm>
              <a:off x="12418138" y="1825345"/>
              <a:ext cx="914400" cy="304800"/>
            </a:xfrm>
            <a:prstGeom prst="rect">
              <a:avLst/>
            </a:prstGeom>
            <a:solidFill>
              <a:srgbClr val="F2F2F2"/>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60" name="Rectangle 59"/>
            <p:cNvSpPr/>
            <p:nvPr userDrawn="1"/>
          </p:nvSpPr>
          <p:spPr>
            <a:xfrm>
              <a:off x="12418138" y="2202376"/>
              <a:ext cx="914400" cy="304800"/>
            </a:xfrm>
            <a:prstGeom prst="rect">
              <a:avLst/>
            </a:prstGeom>
            <a:solidFill>
              <a:schemeClr val="bg1">
                <a:lumMod val="6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61" name="Rectangle 60"/>
            <p:cNvSpPr/>
            <p:nvPr userDrawn="1"/>
          </p:nvSpPr>
          <p:spPr>
            <a:xfrm>
              <a:off x="12418138" y="2596434"/>
              <a:ext cx="914400" cy="304800"/>
            </a:xfrm>
            <a:prstGeom prst="rect">
              <a:avLst/>
            </a:prstGeom>
            <a:solidFill>
              <a:srgbClr val="4D4D4D"/>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spTree>
    <p:extLst>
      <p:ext uri="{BB962C8B-B14F-4D97-AF65-F5344CB8AC3E}">
        <p14:creationId xmlns:p14="http://schemas.microsoft.com/office/powerpoint/2010/main" val="38317305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3" r:id="rId3"/>
    <p:sldLayoutId id="2147483653" r:id="rId4"/>
    <p:sldLayoutId id="2147483659" r:id="rId5"/>
    <p:sldLayoutId id="2147483661" r:id="rId6"/>
    <p:sldLayoutId id="2147483660" r:id="rId7"/>
    <p:sldLayoutId id="2147483664" r:id="rId8"/>
    <p:sldLayoutId id="2147483654" r:id="rId9"/>
    <p:sldLayoutId id="2147483652" r:id="rId10"/>
    <p:sldLayoutId id="2147483656" r:id="rId11"/>
    <p:sldLayoutId id="2147483657" r:id="rId12"/>
    <p:sldLayoutId id="2147483658" r:id="rId13"/>
  </p:sldLayoutIdLst>
  <p:hf hdr="0" ftr="0"/>
  <p:txStyles>
    <p:titleStyle>
      <a:lvl1pPr algn="l" defTabSz="685715" rtl="0" eaLnBrk="1" latinLnBrk="0" hangingPunct="1">
        <a:spcBef>
          <a:spcPct val="0"/>
        </a:spcBef>
        <a:buNone/>
        <a:defRPr sz="2400" kern="1200" cap="all" baseline="0">
          <a:solidFill>
            <a:srgbClr val="006633"/>
          </a:solidFill>
          <a:latin typeface="Calibri" panose="020F0502020204030204" pitchFamily="34" charset="0"/>
          <a:ea typeface="Verdana" panose="020B0604030504040204" pitchFamily="34" charset="0"/>
          <a:cs typeface="Calibri" panose="020F0502020204030204" pitchFamily="34" charset="0"/>
        </a:defRPr>
      </a:lvl1pPr>
    </p:titleStyle>
    <p:bodyStyle>
      <a:lvl1pPr marL="257143" indent="-257143" algn="l" defTabSz="685715" rtl="0" eaLnBrk="1" latinLnBrk="0" hangingPunct="1">
        <a:spcBef>
          <a:spcPct val="20000"/>
        </a:spcBef>
        <a:buFont typeface="Arial" panose="020B0604020202020204" pitchFamily="34" charset="0"/>
        <a:buChar char="•"/>
        <a:defRPr sz="2100" kern="1200">
          <a:solidFill>
            <a:srgbClr val="4D4D4D"/>
          </a:solidFill>
          <a:latin typeface="Calibri" panose="020F0502020204030204" pitchFamily="34" charset="0"/>
          <a:ea typeface="+mn-ea"/>
          <a:cs typeface="Calibri" panose="020F0502020204030204" pitchFamily="34" charset="0"/>
        </a:defRPr>
      </a:lvl1pPr>
      <a:lvl2pPr marL="557144" indent="-214287" algn="l" defTabSz="685715" rtl="0" eaLnBrk="1" latinLnBrk="0" hangingPunct="1">
        <a:spcBef>
          <a:spcPct val="20000"/>
        </a:spcBef>
        <a:buFont typeface="Arial" panose="020B0604020202020204" pitchFamily="34" charset="0"/>
        <a:buChar char="–"/>
        <a:defRPr sz="1800" kern="1200">
          <a:solidFill>
            <a:srgbClr val="4D4D4D"/>
          </a:solidFill>
          <a:latin typeface="Calibri" panose="020F0502020204030204" pitchFamily="34" charset="0"/>
          <a:ea typeface="+mn-ea"/>
          <a:cs typeface="Calibri" panose="020F0502020204030204" pitchFamily="34" charset="0"/>
        </a:defRPr>
      </a:lvl2pPr>
      <a:lvl3pPr marL="857144" indent="-171429" algn="l" defTabSz="685715" rtl="0" eaLnBrk="1" latinLnBrk="0" hangingPunct="1">
        <a:spcBef>
          <a:spcPct val="20000"/>
        </a:spcBef>
        <a:buFont typeface="Arial" panose="020B0604020202020204" pitchFamily="34" charset="0"/>
        <a:buChar char="•"/>
        <a:defRPr sz="1500" kern="1200">
          <a:solidFill>
            <a:srgbClr val="4D4D4D"/>
          </a:solidFill>
          <a:latin typeface="Calibri" panose="020F0502020204030204" pitchFamily="34" charset="0"/>
          <a:ea typeface="+mn-ea"/>
          <a:cs typeface="Calibri" panose="020F0502020204030204" pitchFamily="34" charset="0"/>
        </a:defRPr>
      </a:lvl3pPr>
      <a:lvl4pPr marL="1200002" indent="-171429" algn="l" defTabSz="685715" rtl="0" eaLnBrk="1" latinLnBrk="0" hangingPunct="1">
        <a:spcBef>
          <a:spcPct val="20000"/>
        </a:spcBef>
        <a:buFont typeface="Arial" panose="020B0604020202020204" pitchFamily="34" charset="0"/>
        <a:buChar char="–"/>
        <a:defRPr sz="1300" kern="1200">
          <a:solidFill>
            <a:srgbClr val="4D4D4D"/>
          </a:solidFill>
          <a:latin typeface="Calibri" panose="020F0502020204030204" pitchFamily="34" charset="0"/>
          <a:ea typeface="+mn-ea"/>
          <a:cs typeface="Calibri" panose="020F0502020204030204" pitchFamily="34" charset="0"/>
        </a:defRPr>
      </a:lvl4pPr>
      <a:lvl5pPr marL="1542860" indent="-171429" algn="l" defTabSz="685715" rtl="0" eaLnBrk="1" latinLnBrk="0" hangingPunct="1">
        <a:spcBef>
          <a:spcPct val="20000"/>
        </a:spcBef>
        <a:buFont typeface="Arial" panose="020B0604020202020204" pitchFamily="34" charset="0"/>
        <a:buChar char="»"/>
        <a:defRPr sz="1300" kern="1200">
          <a:solidFill>
            <a:srgbClr val="4D4D4D"/>
          </a:solidFill>
          <a:latin typeface="Calibri" panose="020F0502020204030204" pitchFamily="34" charset="0"/>
          <a:ea typeface="+mn-ea"/>
          <a:cs typeface="Calibri" panose="020F0502020204030204" pitchFamily="34" charset="0"/>
        </a:defRPr>
      </a:lvl5pPr>
      <a:lvl6pPr marL="1885717" indent="-171429" algn="l" defTabSz="685715"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574" indent="-171429" algn="l" defTabSz="685715"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432" indent="-171429" algn="l" defTabSz="685715"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289" indent="-171429" algn="l" defTabSz="685715"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p:bodyStyle>
    <p:otherStyle>
      <a:defPPr>
        <a:defRPr lang="en-US"/>
      </a:defPPr>
      <a:lvl1pPr marL="0" algn="l" defTabSz="685715" rtl="0" eaLnBrk="1" latinLnBrk="0" hangingPunct="1">
        <a:defRPr sz="1300" kern="1200">
          <a:solidFill>
            <a:schemeClr val="tx1"/>
          </a:solidFill>
          <a:latin typeface="+mn-lt"/>
          <a:ea typeface="+mn-ea"/>
          <a:cs typeface="+mn-cs"/>
        </a:defRPr>
      </a:lvl1pPr>
      <a:lvl2pPr marL="342857" algn="l" defTabSz="685715" rtl="0" eaLnBrk="1" latinLnBrk="0" hangingPunct="1">
        <a:defRPr sz="1300" kern="1200">
          <a:solidFill>
            <a:schemeClr val="tx1"/>
          </a:solidFill>
          <a:latin typeface="+mn-lt"/>
          <a:ea typeface="+mn-ea"/>
          <a:cs typeface="+mn-cs"/>
        </a:defRPr>
      </a:lvl2pPr>
      <a:lvl3pPr marL="685715" algn="l" defTabSz="685715" rtl="0" eaLnBrk="1" latinLnBrk="0" hangingPunct="1">
        <a:defRPr sz="1300" kern="1200">
          <a:solidFill>
            <a:schemeClr val="tx1"/>
          </a:solidFill>
          <a:latin typeface="+mn-lt"/>
          <a:ea typeface="+mn-ea"/>
          <a:cs typeface="+mn-cs"/>
        </a:defRPr>
      </a:lvl3pPr>
      <a:lvl4pPr marL="1028572" algn="l" defTabSz="685715" rtl="0" eaLnBrk="1" latinLnBrk="0" hangingPunct="1">
        <a:defRPr sz="1300" kern="1200">
          <a:solidFill>
            <a:schemeClr val="tx1"/>
          </a:solidFill>
          <a:latin typeface="+mn-lt"/>
          <a:ea typeface="+mn-ea"/>
          <a:cs typeface="+mn-cs"/>
        </a:defRPr>
      </a:lvl4pPr>
      <a:lvl5pPr marL="1371431" algn="l" defTabSz="685715" rtl="0" eaLnBrk="1" latinLnBrk="0" hangingPunct="1">
        <a:defRPr sz="1300" kern="1200">
          <a:solidFill>
            <a:schemeClr val="tx1"/>
          </a:solidFill>
          <a:latin typeface="+mn-lt"/>
          <a:ea typeface="+mn-ea"/>
          <a:cs typeface="+mn-cs"/>
        </a:defRPr>
      </a:lvl5pPr>
      <a:lvl6pPr marL="1714288" algn="l" defTabSz="685715" rtl="0" eaLnBrk="1" latinLnBrk="0" hangingPunct="1">
        <a:defRPr sz="1300" kern="1200">
          <a:solidFill>
            <a:schemeClr val="tx1"/>
          </a:solidFill>
          <a:latin typeface="+mn-lt"/>
          <a:ea typeface="+mn-ea"/>
          <a:cs typeface="+mn-cs"/>
        </a:defRPr>
      </a:lvl6pPr>
      <a:lvl7pPr marL="2057146" algn="l" defTabSz="685715" rtl="0" eaLnBrk="1" latinLnBrk="0" hangingPunct="1">
        <a:defRPr sz="1300" kern="1200">
          <a:solidFill>
            <a:schemeClr val="tx1"/>
          </a:solidFill>
          <a:latin typeface="+mn-lt"/>
          <a:ea typeface="+mn-ea"/>
          <a:cs typeface="+mn-cs"/>
        </a:defRPr>
      </a:lvl7pPr>
      <a:lvl8pPr marL="2400003" algn="l" defTabSz="685715" rtl="0" eaLnBrk="1" latinLnBrk="0" hangingPunct="1">
        <a:defRPr sz="1300" kern="1200">
          <a:solidFill>
            <a:schemeClr val="tx1"/>
          </a:solidFill>
          <a:latin typeface="+mn-lt"/>
          <a:ea typeface="+mn-ea"/>
          <a:cs typeface="+mn-cs"/>
        </a:defRPr>
      </a:lvl8pPr>
      <a:lvl9pPr marL="2742861" algn="l" defTabSz="685715" rtl="0" eaLnBrk="1" latinLnBrk="0" hangingPunct="1">
        <a:defRPr sz="1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3048000" y="3799558"/>
            <a:ext cx="9144000" cy="579851"/>
          </a:xfrm>
        </p:spPr>
        <p:txBody>
          <a:bodyPr/>
          <a:lstStyle/>
          <a:p>
            <a:r>
              <a:rPr lang="en-US" dirty="0"/>
              <a:t>October 2020</a:t>
            </a:r>
          </a:p>
        </p:txBody>
      </p:sp>
      <p:sp>
        <p:nvSpPr>
          <p:cNvPr id="3" name="Title 2"/>
          <p:cNvSpPr>
            <a:spLocks noGrp="1"/>
          </p:cNvSpPr>
          <p:nvPr>
            <p:ph type="ctrTitle"/>
          </p:nvPr>
        </p:nvSpPr>
        <p:spPr>
          <a:xfrm>
            <a:off x="3048000" y="2727867"/>
            <a:ext cx="9144000" cy="1043207"/>
          </a:xfrm>
        </p:spPr>
        <p:txBody>
          <a:bodyPr/>
          <a:lstStyle/>
          <a:p>
            <a:r>
              <a:rPr lang="en-US" dirty="0"/>
              <a:t>Quality Engineering Center of Excellence</a:t>
            </a:r>
          </a:p>
        </p:txBody>
      </p:sp>
    </p:spTree>
    <p:extLst>
      <p:ext uri="{BB962C8B-B14F-4D97-AF65-F5344CB8AC3E}">
        <p14:creationId xmlns:p14="http://schemas.microsoft.com/office/powerpoint/2010/main" val="14323296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2">
            <a:extLst>
              <a:ext uri="{FF2B5EF4-FFF2-40B4-BE49-F238E27FC236}">
                <a16:creationId xmlns:a16="http://schemas.microsoft.com/office/drawing/2014/main" id="{1AC5B690-0FD6-4F59-A1F0-6F8B2959432F}"/>
              </a:ext>
            </a:extLst>
          </p:cNvPr>
          <p:cNvSpPr txBox="1">
            <a:spLocks/>
          </p:cNvSpPr>
          <p:nvPr/>
        </p:nvSpPr>
        <p:spPr>
          <a:xfrm>
            <a:off x="539871" y="1143000"/>
            <a:ext cx="11271129" cy="4946202"/>
          </a:xfrm>
          <a:prstGeom prst="rect">
            <a:avLst/>
          </a:prstGeom>
        </p:spPr>
        <p:txBody>
          <a:bodyPr>
            <a:normAutofit/>
          </a:bodyPr>
          <a:lstStyle>
            <a:lvl1pPr marL="257143" indent="-257143" algn="l" defTabSz="685715" rtl="0" eaLnBrk="1" latinLnBrk="0" hangingPunct="1">
              <a:spcBef>
                <a:spcPct val="20000"/>
              </a:spcBef>
              <a:buFont typeface="Arial" panose="020B0604020202020204" pitchFamily="34" charset="0"/>
              <a:buChar char="•"/>
              <a:defRPr sz="2100" kern="1200">
                <a:solidFill>
                  <a:srgbClr val="4D4D4D"/>
                </a:solidFill>
                <a:latin typeface="Calibri" panose="020F0502020204030204" pitchFamily="34" charset="0"/>
                <a:ea typeface="+mn-ea"/>
                <a:cs typeface="Calibri" panose="020F0502020204030204" pitchFamily="34" charset="0"/>
              </a:defRPr>
            </a:lvl1pPr>
            <a:lvl2pPr marL="557144" indent="-214287" algn="l" defTabSz="685715" rtl="0" eaLnBrk="1" latinLnBrk="0" hangingPunct="1">
              <a:spcBef>
                <a:spcPct val="20000"/>
              </a:spcBef>
              <a:buFont typeface="Arial" panose="020B0604020202020204" pitchFamily="34" charset="0"/>
              <a:buChar char="–"/>
              <a:defRPr sz="1800" kern="1200">
                <a:solidFill>
                  <a:srgbClr val="4D4D4D"/>
                </a:solidFill>
                <a:latin typeface="Calibri" panose="020F0502020204030204" pitchFamily="34" charset="0"/>
                <a:ea typeface="+mn-ea"/>
                <a:cs typeface="Calibri" panose="020F0502020204030204" pitchFamily="34" charset="0"/>
              </a:defRPr>
            </a:lvl2pPr>
            <a:lvl3pPr marL="857144" indent="-171429" algn="l" defTabSz="685715" rtl="0" eaLnBrk="1" latinLnBrk="0" hangingPunct="1">
              <a:spcBef>
                <a:spcPct val="20000"/>
              </a:spcBef>
              <a:buFont typeface="Arial" panose="020B0604020202020204" pitchFamily="34" charset="0"/>
              <a:buChar char="•"/>
              <a:defRPr sz="1500" kern="1200">
                <a:solidFill>
                  <a:srgbClr val="4D4D4D"/>
                </a:solidFill>
                <a:latin typeface="Calibri" panose="020F0502020204030204" pitchFamily="34" charset="0"/>
                <a:ea typeface="+mn-ea"/>
                <a:cs typeface="Calibri" panose="020F0502020204030204" pitchFamily="34" charset="0"/>
              </a:defRPr>
            </a:lvl3pPr>
            <a:lvl4pPr marL="1200002" indent="-171429" algn="l" defTabSz="685715" rtl="0" eaLnBrk="1" latinLnBrk="0" hangingPunct="1">
              <a:spcBef>
                <a:spcPct val="20000"/>
              </a:spcBef>
              <a:buFont typeface="Arial" panose="020B0604020202020204" pitchFamily="34" charset="0"/>
              <a:buChar char="–"/>
              <a:defRPr sz="1300" kern="1200">
                <a:solidFill>
                  <a:srgbClr val="4D4D4D"/>
                </a:solidFill>
                <a:latin typeface="Calibri" panose="020F0502020204030204" pitchFamily="34" charset="0"/>
                <a:ea typeface="+mn-ea"/>
                <a:cs typeface="Calibri" panose="020F0502020204030204" pitchFamily="34" charset="0"/>
              </a:defRPr>
            </a:lvl4pPr>
            <a:lvl5pPr marL="1542860" indent="-171429" algn="l" defTabSz="685715" rtl="0" eaLnBrk="1" latinLnBrk="0" hangingPunct="1">
              <a:spcBef>
                <a:spcPct val="20000"/>
              </a:spcBef>
              <a:buFont typeface="Arial" panose="020B0604020202020204" pitchFamily="34" charset="0"/>
              <a:buChar char="»"/>
              <a:defRPr sz="1300" kern="1200">
                <a:solidFill>
                  <a:srgbClr val="4D4D4D"/>
                </a:solidFill>
                <a:latin typeface="Calibri" panose="020F0502020204030204" pitchFamily="34" charset="0"/>
                <a:ea typeface="+mn-ea"/>
                <a:cs typeface="Calibri" panose="020F0502020204030204" pitchFamily="34" charset="0"/>
              </a:defRPr>
            </a:lvl5pPr>
            <a:lvl6pPr marL="1885717" indent="-171429" algn="l" defTabSz="685715"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574" indent="-171429" algn="l" defTabSz="685715"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432" indent="-171429" algn="l" defTabSz="685715"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289" indent="-171429" algn="l" defTabSz="685715"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a:spcBef>
                <a:spcPts val="600"/>
              </a:spcBef>
              <a:spcAft>
                <a:spcPts val="600"/>
              </a:spcAft>
            </a:pPr>
            <a:r>
              <a:rPr lang="en-US" dirty="0"/>
              <a:t>Encourage Participation and Support</a:t>
            </a:r>
          </a:p>
          <a:p>
            <a:pPr lvl="1">
              <a:spcBef>
                <a:spcPts val="600"/>
              </a:spcBef>
              <a:spcAft>
                <a:spcPts val="600"/>
              </a:spcAft>
            </a:pPr>
            <a:r>
              <a:rPr lang="en-US" dirty="0"/>
              <a:t>Reinforce the importance of the COE</a:t>
            </a:r>
          </a:p>
          <a:p>
            <a:pPr lvl="1">
              <a:spcBef>
                <a:spcPts val="600"/>
              </a:spcBef>
              <a:spcAft>
                <a:spcPts val="600"/>
              </a:spcAft>
            </a:pPr>
            <a:r>
              <a:rPr lang="en-US" dirty="0"/>
              <a:t>Encourage and help members commit time to the COE</a:t>
            </a:r>
          </a:p>
          <a:p>
            <a:pPr lvl="1">
              <a:spcBef>
                <a:spcPts val="600"/>
              </a:spcBef>
              <a:spcAft>
                <a:spcPts val="600"/>
              </a:spcAft>
            </a:pPr>
            <a:r>
              <a:rPr lang="en-US" dirty="0"/>
              <a:t>Hold the team accountable</a:t>
            </a:r>
          </a:p>
          <a:p>
            <a:pPr marL="0" indent="0">
              <a:spcBef>
                <a:spcPts val="600"/>
              </a:spcBef>
              <a:spcAft>
                <a:spcPts val="600"/>
              </a:spcAft>
              <a:buNone/>
            </a:pPr>
            <a:endParaRPr lang="en-US" dirty="0"/>
          </a:p>
          <a:p>
            <a:pPr>
              <a:spcBef>
                <a:spcPts val="600"/>
              </a:spcBef>
              <a:spcAft>
                <a:spcPts val="600"/>
              </a:spcAft>
            </a:pPr>
            <a:r>
              <a:rPr lang="en-US" dirty="0"/>
              <a:t>COE Funding</a:t>
            </a:r>
          </a:p>
          <a:p>
            <a:pPr lvl="1">
              <a:spcBef>
                <a:spcPts val="600"/>
              </a:spcBef>
              <a:spcAft>
                <a:spcPts val="600"/>
              </a:spcAft>
            </a:pPr>
            <a:r>
              <a:rPr lang="en-US" dirty="0"/>
              <a:t>Funding for training, should the need arise</a:t>
            </a:r>
          </a:p>
          <a:p>
            <a:pPr lvl="1">
              <a:spcBef>
                <a:spcPts val="600"/>
              </a:spcBef>
              <a:spcAft>
                <a:spcPts val="600"/>
              </a:spcAft>
            </a:pPr>
            <a:r>
              <a:rPr lang="en-US" dirty="0"/>
              <a:t>Funding for additional hardware and software, should the need arise</a:t>
            </a:r>
          </a:p>
          <a:p>
            <a:pPr marL="0" indent="0">
              <a:spcBef>
                <a:spcPts val="600"/>
              </a:spcBef>
              <a:spcAft>
                <a:spcPts val="600"/>
              </a:spcAft>
              <a:buFont typeface="Arial" panose="020B0604020202020204" pitchFamily="34" charset="0"/>
              <a:buNone/>
            </a:pPr>
            <a:endParaRPr lang="en-US" dirty="0"/>
          </a:p>
        </p:txBody>
      </p:sp>
      <p:sp>
        <p:nvSpPr>
          <p:cNvPr id="3" name="Title 1">
            <a:extLst>
              <a:ext uri="{FF2B5EF4-FFF2-40B4-BE49-F238E27FC236}">
                <a16:creationId xmlns:a16="http://schemas.microsoft.com/office/drawing/2014/main" id="{6E94B85A-E741-4755-A488-36298E2F605A}"/>
              </a:ext>
            </a:extLst>
          </p:cNvPr>
          <p:cNvSpPr txBox="1">
            <a:spLocks/>
          </p:cNvSpPr>
          <p:nvPr/>
        </p:nvSpPr>
        <p:spPr>
          <a:xfrm>
            <a:off x="539871" y="47625"/>
            <a:ext cx="11271129" cy="639762"/>
          </a:xfrm>
          <a:prstGeom prst="rect">
            <a:avLst/>
          </a:prstGeom>
        </p:spPr>
        <p:txBody>
          <a:bodyPr/>
          <a:lstStyle>
            <a:lvl1pPr algn="l" defTabSz="685715" rtl="0" eaLnBrk="1" latinLnBrk="0" hangingPunct="1">
              <a:spcBef>
                <a:spcPct val="0"/>
              </a:spcBef>
              <a:buNone/>
              <a:defRPr sz="2400" kern="1200" cap="all" baseline="0">
                <a:solidFill>
                  <a:srgbClr val="006633"/>
                </a:solidFill>
                <a:latin typeface="Calibri" panose="020F0502020204030204" pitchFamily="34" charset="0"/>
                <a:ea typeface="Verdana" panose="020B0604030504040204" pitchFamily="34" charset="0"/>
                <a:cs typeface="Calibri" panose="020F0502020204030204" pitchFamily="34" charset="0"/>
              </a:defRPr>
            </a:lvl1pPr>
          </a:lstStyle>
          <a:p>
            <a:r>
              <a:rPr lang="en-US" dirty="0"/>
              <a:t>Enabling success – leadership support</a:t>
            </a:r>
          </a:p>
        </p:txBody>
      </p:sp>
    </p:spTree>
    <p:extLst>
      <p:ext uri="{BB962C8B-B14F-4D97-AF65-F5344CB8AC3E}">
        <p14:creationId xmlns:p14="http://schemas.microsoft.com/office/powerpoint/2010/main" val="16888293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0F87F-285F-45D3-AC89-B7BB24194678}"/>
              </a:ext>
            </a:extLst>
          </p:cNvPr>
          <p:cNvSpPr>
            <a:spLocks noGrp="1"/>
          </p:cNvSpPr>
          <p:nvPr>
            <p:ph type="title"/>
          </p:nvPr>
        </p:nvSpPr>
        <p:spPr/>
        <p:txBody>
          <a:bodyPr/>
          <a:lstStyle/>
          <a:p>
            <a:r>
              <a:rPr lang="en-US" dirty="0"/>
              <a:t>Center of excellence</a:t>
            </a:r>
          </a:p>
        </p:txBody>
      </p:sp>
      <p:sp>
        <p:nvSpPr>
          <p:cNvPr id="4" name="Content Placeholder 2">
            <a:extLst>
              <a:ext uri="{FF2B5EF4-FFF2-40B4-BE49-F238E27FC236}">
                <a16:creationId xmlns:a16="http://schemas.microsoft.com/office/drawing/2014/main" id="{FC61796B-1545-44DA-9D85-B76EC2F6BB29}"/>
              </a:ext>
            </a:extLst>
          </p:cNvPr>
          <p:cNvSpPr txBox="1">
            <a:spLocks/>
          </p:cNvSpPr>
          <p:nvPr/>
        </p:nvSpPr>
        <p:spPr>
          <a:xfrm>
            <a:off x="539871" y="1143000"/>
            <a:ext cx="6018675" cy="4946202"/>
          </a:xfrm>
          <a:prstGeom prst="rect">
            <a:avLst/>
          </a:prstGeom>
          <a:solidFill>
            <a:schemeClr val="bg1"/>
          </a:solidFill>
        </p:spPr>
        <p:txBody>
          <a:bodyPr/>
          <a:lstStyle>
            <a:lvl1pPr marL="257143" indent="-257143" algn="l" defTabSz="685715" rtl="0" eaLnBrk="1" latinLnBrk="0" hangingPunct="1">
              <a:spcBef>
                <a:spcPct val="20000"/>
              </a:spcBef>
              <a:buFont typeface="Arial" panose="020B0604020202020204" pitchFamily="34" charset="0"/>
              <a:buChar char="•"/>
              <a:defRPr sz="2100" kern="1200">
                <a:solidFill>
                  <a:srgbClr val="4D4D4D"/>
                </a:solidFill>
                <a:latin typeface="Calibri" panose="020F0502020204030204" pitchFamily="34" charset="0"/>
                <a:ea typeface="+mn-ea"/>
                <a:cs typeface="Calibri" panose="020F0502020204030204" pitchFamily="34" charset="0"/>
              </a:defRPr>
            </a:lvl1pPr>
            <a:lvl2pPr marL="557144" indent="-214287" algn="l" defTabSz="685715" rtl="0" eaLnBrk="1" latinLnBrk="0" hangingPunct="1">
              <a:spcBef>
                <a:spcPct val="20000"/>
              </a:spcBef>
              <a:buFont typeface="Arial" panose="020B0604020202020204" pitchFamily="34" charset="0"/>
              <a:buChar char="–"/>
              <a:defRPr sz="1800" kern="1200">
                <a:solidFill>
                  <a:srgbClr val="4D4D4D"/>
                </a:solidFill>
                <a:latin typeface="Calibri" panose="020F0502020204030204" pitchFamily="34" charset="0"/>
                <a:ea typeface="+mn-ea"/>
                <a:cs typeface="Calibri" panose="020F0502020204030204" pitchFamily="34" charset="0"/>
              </a:defRPr>
            </a:lvl2pPr>
            <a:lvl3pPr marL="857144" indent="-171429" algn="l" defTabSz="685715" rtl="0" eaLnBrk="1" latinLnBrk="0" hangingPunct="1">
              <a:spcBef>
                <a:spcPct val="20000"/>
              </a:spcBef>
              <a:buFont typeface="Arial" panose="020B0604020202020204" pitchFamily="34" charset="0"/>
              <a:buChar char="•"/>
              <a:defRPr sz="1500" kern="1200">
                <a:solidFill>
                  <a:srgbClr val="4D4D4D"/>
                </a:solidFill>
                <a:latin typeface="Calibri" panose="020F0502020204030204" pitchFamily="34" charset="0"/>
                <a:ea typeface="+mn-ea"/>
                <a:cs typeface="Calibri" panose="020F0502020204030204" pitchFamily="34" charset="0"/>
              </a:defRPr>
            </a:lvl3pPr>
            <a:lvl4pPr marL="1200002" indent="-171429" algn="l" defTabSz="685715" rtl="0" eaLnBrk="1" latinLnBrk="0" hangingPunct="1">
              <a:spcBef>
                <a:spcPct val="20000"/>
              </a:spcBef>
              <a:buFont typeface="Arial" panose="020B0604020202020204" pitchFamily="34" charset="0"/>
              <a:buChar char="–"/>
              <a:defRPr sz="1300" kern="1200">
                <a:solidFill>
                  <a:srgbClr val="4D4D4D"/>
                </a:solidFill>
                <a:latin typeface="Calibri" panose="020F0502020204030204" pitchFamily="34" charset="0"/>
                <a:ea typeface="+mn-ea"/>
                <a:cs typeface="Calibri" panose="020F0502020204030204" pitchFamily="34" charset="0"/>
              </a:defRPr>
            </a:lvl4pPr>
            <a:lvl5pPr marL="1542860" indent="-171429" algn="l" defTabSz="685715" rtl="0" eaLnBrk="1" latinLnBrk="0" hangingPunct="1">
              <a:spcBef>
                <a:spcPct val="20000"/>
              </a:spcBef>
              <a:buFont typeface="Arial" panose="020B0604020202020204" pitchFamily="34" charset="0"/>
              <a:buChar char="»"/>
              <a:defRPr sz="1300" kern="1200">
                <a:solidFill>
                  <a:srgbClr val="4D4D4D"/>
                </a:solidFill>
                <a:latin typeface="Calibri" panose="020F0502020204030204" pitchFamily="34" charset="0"/>
                <a:ea typeface="+mn-ea"/>
                <a:cs typeface="Calibri" panose="020F0502020204030204" pitchFamily="34" charset="0"/>
              </a:defRPr>
            </a:lvl5pPr>
            <a:lvl6pPr marL="1885717" indent="-171429" algn="l" defTabSz="685715"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574" indent="-171429" algn="l" defTabSz="685715"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432" indent="-171429" algn="l" defTabSz="685715"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289" indent="-171429" algn="l" defTabSz="685715"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342857" lvl="1" indent="0">
              <a:buFont typeface="Arial" panose="020B0604020202020204" pitchFamily="34" charset="0"/>
              <a:buNone/>
            </a:pPr>
            <a:endParaRPr lang="en-US" dirty="0"/>
          </a:p>
        </p:txBody>
      </p:sp>
      <p:sp>
        <p:nvSpPr>
          <p:cNvPr id="5" name="Title 1">
            <a:extLst>
              <a:ext uri="{FF2B5EF4-FFF2-40B4-BE49-F238E27FC236}">
                <a16:creationId xmlns:a16="http://schemas.microsoft.com/office/drawing/2014/main" id="{BDFC57E5-05E9-47A6-9EFE-22E45C279287}"/>
              </a:ext>
            </a:extLst>
          </p:cNvPr>
          <p:cNvSpPr txBox="1">
            <a:spLocks/>
          </p:cNvSpPr>
          <p:nvPr/>
        </p:nvSpPr>
        <p:spPr>
          <a:xfrm>
            <a:off x="539871" y="47625"/>
            <a:ext cx="11271129" cy="639762"/>
          </a:xfrm>
          <a:prstGeom prst="rect">
            <a:avLst/>
          </a:prstGeom>
        </p:spPr>
        <p:txBody>
          <a:bodyPr vert="horz" lIns="91428" tIns="45715" rIns="91428" bIns="45715" rtlCol="0" anchor="ctr">
            <a:normAutofit/>
          </a:bodyPr>
          <a:lstStyle>
            <a:lvl1pPr algn="l" defTabSz="685715" rtl="0" eaLnBrk="1" latinLnBrk="0" hangingPunct="1">
              <a:spcBef>
                <a:spcPct val="0"/>
              </a:spcBef>
              <a:buNone/>
              <a:defRPr sz="2400" kern="1200" cap="all" baseline="0">
                <a:solidFill>
                  <a:srgbClr val="006341"/>
                </a:solidFill>
                <a:latin typeface="Calibri" panose="020F0502020204030204" pitchFamily="34" charset="0"/>
                <a:ea typeface="Verdana" panose="020B0604030504040204" pitchFamily="34" charset="0"/>
                <a:cs typeface="Calibri" panose="020F0502020204030204" pitchFamily="34" charset="0"/>
              </a:defRPr>
            </a:lvl1pPr>
          </a:lstStyle>
          <a:p>
            <a:endParaRPr lang="en-US" dirty="0"/>
          </a:p>
        </p:txBody>
      </p:sp>
      <p:sp>
        <p:nvSpPr>
          <p:cNvPr id="6" name="TextBox 5">
            <a:extLst>
              <a:ext uri="{FF2B5EF4-FFF2-40B4-BE49-F238E27FC236}">
                <a16:creationId xmlns:a16="http://schemas.microsoft.com/office/drawing/2014/main" id="{D9C6EBB4-80A5-47A5-B281-BDE627294157}"/>
              </a:ext>
            </a:extLst>
          </p:cNvPr>
          <p:cNvSpPr txBox="1"/>
          <p:nvPr/>
        </p:nvSpPr>
        <p:spPr>
          <a:xfrm>
            <a:off x="533400" y="990600"/>
            <a:ext cx="5251967" cy="4585871"/>
          </a:xfrm>
          <a:prstGeom prst="rect">
            <a:avLst/>
          </a:prstGeom>
          <a:noFill/>
        </p:spPr>
        <p:txBody>
          <a:bodyPr wrap="square" rtlCol="0">
            <a:spAutoFit/>
          </a:bodyPr>
          <a:lstStyle/>
          <a:p>
            <a:r>
              <a:rPr lang="en-US" b="1" dirty="0">
                <a:solidFill>
                  <a:srgbClr val="006341"/>
                </a:solidFill>
                <a:latin typeface="Calibri" panose="020F0502020204030204" pitchFamily="34" charset="0"/>
                <a:cs typeface="Calibri" panose="020F0502020204030204" pitchFamily="34" charset="0"/>
              </a:rPr>
              <a:t>What Is It?</a:t>
            </a:r>
          </a:p>
          <a:p>
            <a:endParaRPr lang="en-US" dirty="0">
              <a:latin typeface="Calibri" panose="020F0502020204030204" pitchFamily="34" charset="0"/>
              <a:cs typeface="Calibri" panose="020F0502020204030204" pitchFamily="34" charset="0"/>
            </a:endParaRPr>
          </a:p>
          <a:p>
            <a:r>
              <a:rPr lang="en-US" sz="1400" dirty="0">
                <a:solidFill>
                  <a:schemeClr val="tx1">
                    <a:lumMod val="65000"/>
                    <a:lumOff val="35000"/>
                  </a:schemeClr>
                </a:solidFill>
                <a:latin typeface="Calibri" panose="020F0502020204030204" pitchFamily="34" charset="0"/>
                <a:cs typeface="Calibri" panose="020F0502020204030204" pitchFamily="34" charset="0"/>
              </a:rPr>
              <a:t>A Center of Excellence (CoE) is a team that provides leadership, standards, best practices and training opportunities for a specific domain.</a:t>
            </a:r>
          </a:p>
          <a:p>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p>
            <a:r>
              <a:rPr lang="en-US" b="1" dirty="0">
                <a:solidFill>
                  <a:srgbClr val="006341"/>
                </a:solidFill>
                <a:latin typeface="Calibri" panose="020F0502020204030204" pitchFamily="34" charset="0"/>
                <a:cs typeface="Calibri" panose="020F0502020204030204" pitchFamily="34" charset="0"/>
              </a:rPr>
              <a:t>Why Is It Important?</a:t>
            </a:r>
          </a:p>
          <a:p>
            <a:endParaRPr lang="en-US" dirty="0">
              <a:latin typeface="Calibri" panose="020F0502020204030204" pitchFamily="34" charset="0"/>
              <a:cs typeface="Calibri" panose="020F0502020204030204" pitchFamily="34" charset="0"/>
            </a:endParaRPr>
          </a:p>
          <a:p>
            <a:pPr marL="285750" indent="-285750">
              <a:spcBef>
                <a:spcPts val="600"/>
              </a:spcBef>
              <a:spcAft>
                <a:spcPts val="600"/>
              </a:spcAft>
              <a:buFont typeface="Arial" panose="020B0604020202020204" pitchFamily="34" charset="0"/>
              <a:buChar char="•"/>
            </a:pPr>
            <a:r>
              <a:rPr lang="en-US" sz="1400" dirty="0">
                <a:solidFill>
                  <a:schemeClr val="tx1">
                    <a:lumMod val="65000"/>
                    <a:lumOff val="35000"/>
                  </a:schemeClr>
                </a:solidFill>
                <a:latin typeface="Calibri" panose="020F0502020204030204" pitchFamily="34" charset="0"/>
                <a:cs typeface="Calibri" panose="020F0502020204030204" pitchFamily="34" charset="0"/>
              </a:rPr>
              <a:t>Develops core competencies around strategic capabilities that can be applied consistently</a:t>
            </a:r>
          </a:p>
          <a:p>
            <a:pPr marL="285750" indent="-285750">
              <a:spcBef>
                <a:spcPts val="600"/>
              </a:spcBef>
              <a:spcAft>
                <a:spcPts val="600"/>
              </a:spcAft>
              <a:buFont typeface="Arial" panose="020B0604020202020204" pitchFamily="34" charset="0"/>
              <a:buChar char="•"/>
            </a:pPr>
            <a:r>
              <a:rPr lang="en-US" sz="1400" dirty="0">
                <a:solidFill>
                  <a:schemeClr val="tx1">
                    <a:lumMod val="65000"/>
                    <a:lumOff val="35000"/>
                  </a:schemeClr>
                </a:solidFill>
                <a:latin typeface="Calibri" panose="020F0502020204030204" pitchFamily="34" charset="0"/>
                <a:cs typeface="Calibri" panose="020F0502020204030204" pitchFamily="34" charset="0"/>
              </a:rPr>
              <a:t>Provides opportunities for growth and innovation</a:t>
            </a:r>
          </a:p>
          <a:p>
            <a:pPr marL="285750" indent="-285750">
              <a:spcBef>
                <a:spcPts val="600"/>
              </a:spcBef>
              <a:spcAft>
                <a:spcPts val="600"/>
              </a:spcAft>
              <a:buFont typeface="Arial" panose="020B0604020202020204" pitchFamily="34" charset="0"/>
              <a:buChar char="•"/>
            </a:pPr>
            <a:r>
              <a:rPr lang="en-US" sz="1400" dirty="0">
                <a:solidFill>
                  <a:schemeClr val="tx1">
                    <a:lumMod val="65000"/>
                    <a:lumOff val="35000"/>
                  </a:schemeClr>
                </a:solidFill>
                <a:latin typeface="Calibri" panose="020F0502020204030204" pitchFamily="34" charset="0"/>
                <a:cs typeface="Calibri" panose="020F0502020204030204" pitchFamily="34" charset="0"/>
              </a:rPr>
              <a:t>Enables cross-functional collaboration</a:t>
            </a:r>
          </a:p>
          <a:p>
            <a:pPr marL="285750" indent="-285750">
              <a:spcBef>
                <a:spcPts val="600"/>
              </a:spcBef>
              <a:spcAft>
                <a:spcPts val="600"/>
              </a:spcAft>
              <a:buFont typeface="Arial" panose="020B0604020202020204" pitchFamily="34" charset="0"/>
              <a:buChar char="•"/>
            </a:pPr>
            <a:r>
              <a:rPr lang="en-US" sz="1400" dirty="0">
                <a:solidFill>
                  <a:schemeClr val="tx1">
                    <a:lumMod val="65000"/>
                    <a:lumOff val="35000"/>
                  </a:schemeClr>
                </a:solidFill>
                <a:latin typeface="Calibri" panose="020F0502020204030204" pitchFamily="34" charset="0"/>
                <a:cs typeface="Calibri" panose="020F0502020204030204" pitchFamily="34" charset="0"/>
              </a:rPr>
              <a:t>Creates accountability for ensuring standards address FNBO technology and business needs</a:t>
            </a:r>
          </a:p>
          <a:p>
            <a:endParaRPr lang="en-US" dirty="0">
              <a:latin typeface="Calibri" panose="020F0502020204030204" pitchFamily="34" charset="0"/>
              <a:cs typeface="Calibri" panose="020F0502020204030204" pitchFamily="34" charset="0"/>
            </a:endParaRPr>
          </a:p>
        </p:txBody>
      </p:sp>
      <p:sp>
        <p:nvSpPr>
          <p:cNvPr id="7" name="Hexagon 6">
            <a:extLst>
              <a:ext uri="{FF2B5EF4-FFF2-40B4-BE49-F238E27FC236}">
                <a16:creationId xmlns:a16="http://schemas.microsoft.com/office/drawing/2014/main" id="{9298958E-29DA-4067-83DF-51BEB704AE01}"/>
              </a:ext>
            </a:extLst>
          </p:cNvPr>
          <p:cNvSpPr/>
          <p:nvPr/>
        </p:nvSpPr>
        <p:spPr>
          <a:xfrm>
            <a:off x="8544692" y="1964780"/>
            <a:ext cx="1033267" cy="952500"/>
          </a:xfrm>
          <a:prstGeom prst="hexagon">
            <a:avLst/>
          </a:prstGeom>
          <a:solidFill>
            <a:srgbClr val="006341"/>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b="1" dirty="0">
                <a:latin typeface="Calibri" panose="020F0502020204030204" pitchFamily="34" charset="0"/>
                <a:cs typeface="Calibri" panose="020F0502020204030204" pitchFamily="34" charset="0"/>
              </a:rPr>
              <a:t>Front-End</a:t>
            </a:r>
          </a:p>
        </p:txBody>
      </p:sp>
      <p:sp>
        <p:nvSpPr>
          <p:cNvPr id="8" name="Hexagon 7">
            <a:extLst>
              <a:ext uri="{FF2B5EF4-FFF2-40B4-BE49-F238E27FC236}">
                <a16:creationId xmlns:a16="http://schemas.microsoft.com/office/drawing/2014/main" id="{7070FC29-2CA0-423E-BA84-CD2DD371A489}"/>
              </a:ext>
            </a:extLst>
          </p:cNvPr>
          <p:cNvSpPr/>
          <p:nvPr/>
        </p:nvSpPr>
        <p:spPr>
          <a:xfrm>
            <a:off x="7565506" y="2514600"/>
            <a:ext cx="1033267" cy="952500"/>
          </a:xfrm>
          <a:prstGeom prst="hexagon">
            <a:avLst/>
          </a:prstGeom>
          <a:solidFill>
            <a:srgbClr val="006341"/>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b="1" dirty="0">
                <a:latin typeface="Calibri" panose="020F0502020204030204" pitchFamily="34" charset="0"/>
                <a:cs typeface="Calibri" panose="020F0502020204030204" pitchFamily="34" charset="0"/>
              </a:rPr>
              <a:t>API</a:t>
            </a:r>
          </a:p>
        </p:txBody>
      </p:sp>
      <p:sp>
        <p:nvSpPr>
          <p:cNvPr id="9" name="Hexagon 8">
            <a:extLst>
              <a:ext uri="{FF2B5EF4-FFF2-40B4-BE49-F238E27FC236}">
                <a16:creationId xmlns:a16="http://schemas.microsoft.com/office/drawing/2014/main" id="{720916E1-9CDE-4378-9F55-2276F4805E35}"/>
              </a:ext>
            </a:extLst>
          </p:cNvPr>
          <p:cNvSpPr/>
          <p:nvPr/>
        </p:nvSpPr>
        <p:spPr>
          <a:xfrm>
            <a:off x="7591813" y="3622768"/>
            <a:ext cx="1033267" cy="952500"/>
          </a:xfrm>
          <a:prstGeom prst="hexagon">
            <a:avLst/>
          </a:prstGeom>
          <a:solidFill>
            <a:srgbClr val="006341"/>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b="1" dirty="0">
                <a:latin typeface="Calibri" panose="020F0502020204030204" pitchFamily="34" charset="0"/>
                <a:cs typeface="Calibri" panose="020F0502020204030204" pitchFamily="34" charset="0"/>
              </a:rPr>
              <a:t>Cloud</a:t>
            </a:r>
          </a:p>
        </p:txBody>
      </p:sp>
      <p:sp>
        <p:nvSpPr>
          <p:cNvPr id="10" name="Hexagon 9">
            <a:extLst>
              <a:ext uri="{FF2B5EF4-FFF2-40B4-BE49-F238E27FC236}">
                <a16:creationId xmlns:a16="http://schemas.microsoft.com/office/drawing/2014/main" id="{37E87684-285F-4336-AD9F-777551332CD3}"/>
              </a:ext>
            </a:extLst>
          </p:cNvPr>
          <p:cNvSpPr/>
          <p:nvPr/>
        </p:nvSpPr>
        <p:spPr>
          <a:xfrm>
            <a:off x="8557442" y="4205985"/>
            <a:ext cx="1033267" cy="952500"/>
          </a:xfrm>
          <a:prstGeom prst="hexagon">
            <a:avLst/>
          </a:prstGeom>
          <a:solidFill>
            <a:srgbClr val="006341"/>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b="1" dirty="0">
                <a:latin typeface="Calibri" panose="020F0502020204030204" pitchFamily="34" charset="0"/>
                <a:cs typeface="Calibri" panose="020F0502020204030204" pitchFamily="34" charset="0"/>
              </a:rPr>
              <a:t>Quality</a:t>
            </a:r>
          </a:p>
          <a:p>
            <a:pPr algn="ctr"/>
            <a:r>
              <a:rPr lang="en-US" sz="1000" b="1" dirty="0">
                <a:latin typeface="Calibri" panose="020F0502020204030204" pitchFamily="34" charset="0"/>
                <a:cs typeface="Calibri" panose="020F0502020204030204" pitchFamily="34" charset="0"/>
              </a:rPr>
              <a:t>Eng.</a:t>
            </a:r>
          </a:p>
        </p:txBody>
      </p:sp>
      <p:sp>
        <p:nvSpPr>
          <p:cNvPr id="11" name="Hexagon 10">
            <a:extLst>
              <a:ext uri="{FF2B5EF4-FFF2-40B4-BE49-F238E27FC236}">
                <a16:creationId xmlns:a16="http://schemas.microsoft.com/office/drawing/2014/main" id="{4BF5D4E8-600D-40BB-B2DD-0949B00052CF}"/>
              </a:ext>
            </a:extLst>
          </p:cNvPr>
          <p:cNvSpPr/>
          <p:nvPr/>
        </p:nvSpPr>
        <p:spPr>
          <a:xfrm>
            <a:off x="9490803" y="3619500"/>
            <a:ext cx="1033267" cy="952500"/>
          </a:xfrm>
          <a:prstGeom prst="hexagon">
            <a:avLst/>
          </a:prstGeom>
          <a:solidFill>
            <a:srgbClr val="006341"/>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b="1" dirty="0">
                <a:latin typeface="Calibri" panose="020F0502020204030204" pitchFamily="34" charset="0"/>
                <a:cs typeface="Calibri" panose="020F0502020204030204" pitchFamily="34" charset="0"/>
              </a:rPr>
              <a:t>Agile</a:t>
            </a:r>
          </a:p>
        </p:txBody>
      </p:sp>
      <p:sp>
        <p:nvSpPr>
          <p:cNvPr id="12" name="Hexagon 11">
            <a:extLst>
              <a:ext uri="{FF2B5EF4-FFF2-40B4-BE49-F238E27FC236}">
                <a16:creationId xmlns:a16="http://schemas.microsoft.com/office/drawing/2014/main" id="{952EA09C-6096-4258-B7D0-ADAF91EB95D3}"/>
              </a:ext>
            </a:extLst>
          </p:cNvPr>
          <p:cNvSpPr/>
          <p:nvPr/>
        </p:nvSpPr>
        <p:spPr>
          <a:xfrm>
            <a:off x="9490803" y="2514600"/>
            <a:ext cx="1033267" cy="952500"/>
          </a:xfrm>
          <a:prstGeom prst="hexagon">
            <a:avLst/>
          </a:prstGeom>
          <a:solidFill>
            <a:srgbClr val="006341"/>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b="1" dirty="0">
                <a:latin typeface="Calibri" panose="020F0502020204030204" pitchFamily="34" charset="0"/>
                <a:cs typeface="Calibri" panose="020F0502020204030204" pitchFamily="34" charset="0"/>
              </a:rPr>
              <a:t>Mainframe</a:t>
            </a:r>
          </a:p>
        </p:txBody>
      </p:sp>
      <p:sp>
        <p:nvSpPr>
          <p:cNvPr id="13" name="Oval 12">
            <a:extLst>
              <a:ext uri="{FF2B5EF4-FFF2-40B4-BE49-F238E27FC236}">
                <a16:creationId xmlns:a16="http://schemas.microsoft.com/office/drawing/2014/main" id="{3AD49806-E32D-42D7-9EF7-8556A5C51E25}"/>
              </a:ext>
            </a:extLst>
          </p:cNvPr>
          <p:cNvSpPr/>
          <p:nvPr/>
        </p:nvSpPr>
        <p:spPr>
          <a:xfrm>
            <a:off x="8630923" y="3106028"/>
            <a:ext cx="859880" cy="85988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b="1" dirty="0">
                <a:latin typeface="Calibri" panose="020F0502020204030204" pitchFamily="34" charset="0"/>
                <a:cs typeface="Calibri" panose="020F0502020204030204" pitchFamily="34" charset="0"/>
              </a:rPr>
              <a:t>Strategic Capabilities</a:t>
            </a:r>
          </a:p>
        </p:txBody>
      </p:sp>
      <p:sp>
        <p:nvSpPr>
          <p:cNvPr id="14" name="TextBox 13">
            <a:extLst>
              <a:ext uri="{FF2B5EF4-FFF2-40B4-BE49-F238E27FC236}">
                <a16:creationId xmlns:a16="http://schemas.microsoft.com/office/drawing/2014/main" id="{16625ABE-488B-4644-90D3-7E6B6F5891EE}"/>
              </a:ext>
            </a:extLst>
          </p:cNvPr>
          <p:cNvSpPr txBox="1"/>
          <p:nvPr/>
        </p:nvSpPr>
        <p:spPr>
          <a:xfrm>
            <a:off x="8340572" y="1425749"/>
            <a:ext cx="1467005" cy="369332"/>
          </a:xfrm>
          <a:prstGeom prst="rect">
            <a:avLst/>
          </a:prstGeom>
          <a:noFill/>
        </p:spPr>
        <p:txBody>
          <a:bodyPr wrap="none" rtlCol="0">
            <a:spAutoFit/>
          </a:bodyPr>
          <a:lstStyle/>
          <a:p>
            <a:pPr algn="ctr"/>
            <a:r>
              <a:rPr lang="en-US" b="1" dirty="0">
                <a:solidFill>
                  <a:srgbClr val="4D4D4D"/>
                </a:solidFill>
                <a:latin typeface="Calibri" panose="020F0502020204030204" pitchFamily="34" charset="0"/>
                <a:cs typeface="Calibri" panose="020F0502020204030204" pitchFamily="34" charset="0"/>
              </a:rPr>
              <a:t>COE Domains</a:t>
            </a:r>
          </a:p>
        </p:txBody>
      </p:sp>
      <p:sp>
        <p:nvSpPr>
          <p:cNvPr id="15" name="Rectangle 14">
            <a:extLst>
              <a:ext uri="{FF2B5EF4-FFF2-40B4-BE49-F238E27FC236}">
                <a16:creationId xmlns:a16="http://schemas.microsoft.com/office/drawing/2014/main" id="{B2672EB1-CBDC-428D-BDA1-8D32289BF9F5}"/>
              </a:ext>
            </a:extLst>
          </p:cNvPr>
          <p:cNvSpPr/>
          <p:nvPr/>
        </p:nvSpPr>
        <p:spPr>
          <a:xfrm>
            <a:off x="6864274" y="1295400"/>
            <a:ext cx="4419600" cy="4267200"/>
          </a:xfrm>
          <a:prstGeom prst="rect">
            <a:avLst/>
          </a:prstGeom>
          <a:noFill/>
          <a:ln w="12700">
            <a:solidFill>
              <a:srgbClr val="4D4D4D"/>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Box 15">
            <a:extLst>
              <a:ext uri="{FF2B5EF4-FFF2-40B4-BE49-F238E27FC236}">
                <a16:creationId xmlns:a16="http://schemas.microsoft.com/office/drawing/2014/main" id="{D4EDD025-8B34-4B99-947B-B94F653D3508}"/>
              </a:ext>
            </a:extLst>
          </p:cNvPr>
          <p:cNvSpPr txBox="1"/>
          <p:nvPr/>
        </p:nvSpPr>
        <p:spPr>
          <a:xfrm>
            <a:off x="9728018" y="5292552"/>
            <a:ext cx="1592103" cy="230832"/>
          </a:xfrm>
          <a:prstGeom prst="rect">
            <a:avLst/>
          </a:prstGeom>
          <a:noFill/>
        </p:spPr>
        <p:txBody>
          <a:bodyPr wrap="none" rtlCol="0">
            <a:spAutoFit/>
          </a:bodyPr>
          <a:lstStyle/>
          <a:p>
            <a:r>
              <a:rPr lang="en-US" sz="900" dirty="0"/>
              <a:t>… and potentially others</a:t>
            </a:r>
          </a:p>
        </p:txBody>
      </p:sp>
    </p:spTree>
    <p:extLst>
      <p:ext uri="{BB962C8B-B14F-4D97-AF65-F5344CB8AC3E}">
        <p14:creationId xmlns:p14="http://schemas.microsoft.com/office/powerpoint/2010/main" val="11463976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B0ACB-D42E-41E3-8332-995B19FED46B}"/>
              </a:ext>
            </a:extLst>
          </p:cNvPr>
          <p:cNvSpPr>
            <a:spLocks noGrp="1"/>
          </p:cNvSpPr>
          <p:nvPr>
            <p:ph type="title"/>
          </p:nvPr>
        </p:nvSpPr>
        <p:spPr/>
        <p:txBody>
          <a:bodyPr/>
          <a:lstStyle/>
          <a:p>
            <a:r>
              <a:rPr lang="en-US" dirty="0"/>
              <a:t>The need for a Quality Engineering Center of Excellence (QECOE)</a:t>
            </a:r>
          </a:p>
        </p:txBody>
      </p:sp>
      <p:sp>
        <p:nvSpPr>
          <p:cNvPr id="8" name="Content Placeholder 7">
            <a:extLst>
              <a:ext uri="{FF2B5EF4-FFF2-40B4-BE49-F238E27FC236}">
                <a16:creationId xmlns:a16="http://schemas.microsoft.com/office/drawing/2014/main" id="{40366A1A-4888-41EE-BB71-9CC3524914AA}"/>
              </a:ext>
            </a:extLst>
          </p:cNvPr>
          <p:cNvSpPr>
            <a:spLocks noGrp="1"/>
          </p:cNvSpPr>
          <p:nvPr>
            <p:ph idx="10"/>
          </p:nvPr>
        </p:nvSpPr>
        <p:spPr>
          <a:xfrm>
            <a:off x="6175435" y="1600199"/>
            <a:ext cx="5632328" cy="4250321"/>
          </a:xfrm>
          <a:solidFill>
            <a:schemeClr val="bg1"/>
          </a:solidFill>
        </p:spPr>
        <p:txBody>
          <a:bodyPr lIns="274320" rIns="274320" anchor="ctr" anchorCtr="0">
            <a:normAutofit/>
          </a:bodyPr>
          <a:lstStyle/>
          <a:p>
            <a:pPr marL="0" indent="0">
              <a:spcBef>
                <a:spcPts val="600"/>
              </a:spcBef>
              <a:spcAft>
                <a:spcPts val="600"/>
              </a:spcAft>
              <a:buNone/>
            </a:pPr>
            <a:r>
              <a:rPr lang="en-US" sz="1400" b="1" dirty="0"/>
              <a:t>Collaboration and Enablement</a:t>
            </a:r>
          </a:p>
          <a:p>
            <a:pPr>
              <a:spcBef>
                <a:spcPts val="600"/>
              </a:spcBef>
              <a:spcAft>
                <a:spcPts val="600"/>
              </a:spcAft>
            </a:pPr>
            <a:r>
              <a:rPr lang="en-US" sz="1400" dirty="0"/>
              <a:t>Ensure standards and best practice sharing among all quality engineers and developers.</a:t>
            </a:r>
          </a:p>
          <a:p>
            <a:pPr marL="0" indent="0">
              <a:spcBef>
                <a:spcPts val="600"/>
              </a:spcBef>
              <a:spcAft>
                <a:spcPts val="600"/>
              </a:spcAft>
              <a:buNone/>
            </a:pPr>
            <a:r>
              <a:rPr lang="en-US" sz="1400" b="1" dirty="0"/>
              <a:t>Consistency</a:t>
            </a:r>
            <a:r>
              <a:rPr lang="en-US" sz="1400" dirty="0"/>
              <a:t> </a:t>
            </a:r>
          </a:p>
          <a:p>
            <a:pPr>
              <a:spcBef>
                <a:spcPts val="600"/>
              </a:spcBef>
              <a:spcAft>
                <a:spcPts val="600"/>
              </a:spcAft>
            </a:pPr>
            <a:r>
              <a:rPr lang="en-US" sz="1400" dirty="0"/>
              <a:t>Defined Quality Engineering (QE) role</a:t>
            </a:r>
          </a:p>
          <a:p>
            <a:pPr>
              <a:spcBef>
                <a:spcPts val="600"/>
              </a:spcBef>
              <a:spcAft>
                <a:spcPts val="600"/>
              </a:spcAft>
            </a:pPr>
            <a:r>
              <a:rPr lang="en-US" sz="1400" dirty="0"/>
              <a:t>Standardize and Document Test Case Management process</a:t>
            </a:r>
          </a:p>
          <a:p>
            <a:pPr>
              <a:spcBef>
                <a:spcPts val="600"/>
              </a:spcBef>
              <a:spcAft>
                <a:spcPts val="600"/>
              </a:spcAft>
            </a:pPr>
            <a:r>
              <a:rPr lang="en-US" sz="1400" dirty="0"/>
              <a:t>Defined Defect Management process and guides</a:t>
            </a:r>
          </a:p>
          <a:p>
            <a:pPr>
              <a:spcBef>
                <a:spcPts val="600"/>
              </a:spcBef>
              <a:spcAft>
                <a:spcPts val="600"/>
              </a:spcAft>
            </a:pPr>
            <a:r>
              <a:rPr lang="en-US" sz="1400" dirty="0"/>
              <a:t>Standardize testing approaches, tool options, and guides</a:t>
            </a:r>
          </a:p>
          <a:p>
            <a:pPr>
              <a:spcBef>
                <a:spcPts val="600"/>
              </a:spcBef>
              <a:spcAft>
                <a:spcPts val="600"/>
              </a:spcAft>
            </a:pPr>
            <a:r>
              <a:rPr lang="en-US" sz="1400" dirty="0"/>
              <a:t>Defined reference automation frameworks</a:t>
            </a:r>
          </a:p>
          <a:p>
            <a:pPr marL="0" indent="0">
              <a:spcBef>
                <a:spcPts val="600"/>
              </a:spcBef>
              <a:spcAft>
                <a:spcPts val="600"/>
              </a:spcAft>
              <a:buNone/>
            </a:pPr>
            <a:r>
              <a:rPr lang="en-US" sz="1400" b="1" dirty="0"/>
              <a:t>Skill Development</a:t>
            </a:r>
          </a:p>
          <a:p>
            <a:pPr>
              <a:spcBef>
                <a:spcPts val="600"/>
              </a:spcBef>
              <a:spcAft>
                <a:spcPts val="600"/>
              </a:spcAft>
            </a:pPr>
            <a:r>
              <a:rPr lang="en-US" sz="1400" dirty="0"/>
              <a:t>Identify skill-set gaps and define training activities</a:t>
            </a:r>
          </a:p>
        </p:txBody>
      </p:sp>
      <p:sp>
        <p:nvSpPr>
          <p:cNvPr id="9" name="TextBox 8">
            <a:extLst>
              <a:ext uri="{FF2B5EF4-FFF2-40B4-BE49-F238E27FC236}">
                <a16:creationId xmlns:a16="http://schemas.microsoft.com/office/drawing/2014/main" id="{A67512FE-9793-4202-A9CD-49FA603F379B}"/>
              </a:ext>
            </a:extLst>
          </p:cNvPr>
          <p:cNvSpPr txBox="1"/>
          <p:nvPr/>
        </p:nvSpPr>
        <p:spPr>
          <a:xfrm>
            <a:off x="539871" y="1066800"/>
            <a:ext cx="5327529" cy="5016758"/>
          </a:xfrm>
          <a:prstGeom prst="rect">
            <a:avLst/>
          </a:prstGeom>
          <a:noFill/>
        </p:spPr>
        <p:txBody>
          <a:bodyPr wrap="square" rtlCol="0">
            <a:spAutoFit/>
          </a:bodyPr>
          <a:lstStyle/>
          <a:p>
            <a:r>
              <a:rPr lang="en-US" sz="2000" dirty="0">
                <a:solidFill>
                  <a:srgbClr val="4D4D4D"/>
                </a:solidFill>
                <a:latin typeface="Calibri" panose="020F0502020204030204" pitchFamily="34" charset="0"/>
                <a:cs typeface="Calibri" panose="020F0502020204030204" pitchFamily="34" charset="0"/>
              </a:rPr>
              <a:t>The QECoE will establish enterprise-wide standards and best practices for testing of software solutions.</a:t>
            </a:r>
          </a:p>
          <a:p>
            <a:endParaRPr lang="en-US" sz="2000" dirty="0">
              <a:solidFill>
                <a:srgbClr val="4D4D4D"/>
              </a:solidFill>
              <a:latin typeface="Calibri" panose="020F0502020204030204" pitchFamily="34" charset="0"/>
              <a:cs typeface="Calibri" panose="020F0502020204030204" pitchFamily="34" charset="0"/>
            </a:endParaRPr>
          </a:p>
          <a:p>
            <a:r>
              <a:rPr lang="en-US" sz="2000" dirty="0">
                <a:latin typeface="Calibri" panose="020F0502020204030204" pitchFamily="34" charset="0"/>
                <a:cs typeface="Calibri" panose="020F0502020204030204" pitchFamily="34" charset="0"/>
              </a:rPr>
              <a:t>What is a Quality Engineer (QE)?  </a:t>
            </a:r>
          </a:p>
          <a:p>
            <a:r>
              <a:rPr lang="en-US" sz="2000" dirty="0">
                <a:solidFill>
                  <a:srgbClr val="4D4D4D"/>
                </a:solidFill>
                <a:latin typeface="Calibri" panose="020F0502020204030204" pitchFamily="34" charset="0"/>
                <a:cs typeface="Calibri" panose="020F0502020204030204" pitchFamily="34" charset="0"/>
              </a:rPr>
              <a:t>A Quality Engineer collaborates with the team throughout the product life cycle to ensure that the solutions delivered meet the expected value and align with customer expectations while focusing on improving quality and automation practices.</a:t>
            </a:r>
          </a:p>
          <a:p>
            <a:endParaRPr lang="en-US" sz="2000" dirty="0">
              <a:solidFill>
                <a:srgbClr val="4D4D4D"/>
              </a:solidFill>
              <a:latin typeface="Calibri" panose="020F0502020204030204" pitchFamily="34" charset="0"/>
              <a:cs typeface="Calibri" panose="020F0502020204030204" pitchFamily="34" charset="0"/>
            </a:endParaRPr>
          </a:p>
          <a:p>
            <a:r>
              <a:rPr lang="en-US" sz="2000" dirty="0">
                <a:solidFill>
                  <a:srgbClr val="4D4D4D"/>
                </a:solidFill>
                <a:latin typeface="Calibri" panose="020F0502020204030204" pitchFamily="34" charset="0"/>
                <a:cs typeface="Calibri" panose="020F0502020204030204" pitchFamily="34" charset="0"/>
              </a:rPr>
              <a:t>As a result, FNBO will improve delivery while maintaining the highest quality through strong engineering and continuous improvement practices.</a:t>
            </a:r>
          </a:p>
        </p:txBody>
      </p:sp>
      <p:sp>
        <p:nvSpPr>
          <p:cNvPr id="10" name="Rectangle 9">
            <a:extLst>
              <a:ext uri="{FF2B5EF4-FFF2-40B4-BE49-F238E27FC236}">
                <a16:creationId xmlns:a16="http://schemas.microsoft.com/office/drawing/2014/main" id="{B0F721BA-AC02-4870-8AD5-6AD2EE38907C}"/>
              </a:ext>
            </a:extLst>
          </p:cNvPr>
          <p:cNvSpPr/>
          <p:nvPr/>
        </p:nvSpPr>
        <p:spPr>
          <a:xfrm>
            <a:off x="6175435" y="1143000"/>
            <a:ext cx="5632328" cy="457199"/>
          </a:xfrm>
          <a:prstGeom prst="rect">
            <a:avLst/>
          </a:prstGeom>
          <a:solidFill>
            <a:srgbClr val="4D4D4D"/>
          </a:solidFill>
          <a:ln w="12700">
            <a:solidFill>
              <a:srgbClr val="0063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Calibri" panose="020F0502020204030204" pitchFamily="34" charset="0"/>
                <a:cs typeface="Calibri" panose="020F0502020204030204" pitchFamily="34" charset="0"/>
              </a:rPr>
              <a:t>PRIORITIES</a:t>
            </a:r>
          </a:p>
        </p:txBody>
      </p:sp>
    </p:spTree>
    <p:extLst>
      <p:ext uri="{BB962C8B-B14F-4D97-AF65-F5344CB8AC3E}">
        <p14:creationId xmlns:p14="http://schemas.microsoft.com/office/powerpoint/2010/main" val="16222570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6DFBA-E5DB-49C5-80D2-8590BF55B68E}"/>
              </a:ext>
            </a:extLst>
          </p:cNvPr>
          <p:cNvSpPr>
            <a:spLocks noGrp="1"/>
          </p:cNvSpPr>
          <p:nvPr>
            <p:ph type="title"/>
          </p:nvPr>
        </p:nvSpPr>
        <p:spPr/>
        <p:txBody>
          <a:bodyPr/>
          <a:lstStyle/>
          <a:p>
            <a:r>
              <a:rPr lang="en-US" dirty="0"/>
              <a:t>Objectives and Key Results</a:t>
            </a:r>
          </a:p>
        </p:txBody>
      </p:sp>
      <p:sp>
        <p:nvSpPr>
          <p:cNvPr id="7" name="Rectangle 6">
            <a:extLst>
              <a:ext uri="{FF2B5EF4-FFF2-40B4-BE49-F238E27FC236}">
                <a16:creationId xmlns:a16="http://schemas.microsoft.com/office/drawing/2014/main" id="{76483549-20C3-44D2-B1B2-D98D877AB75E}"/>
              </a:ext>
            </a:extLst>
          </p:cNvPr>
          <p:cNvSpPr/>
          <p:nvPr/>
        </p:nvSpPr>
        <p:spPr>
          <a:xfrm>
            <a:off x="539871" y="1219202"/>
            <a:ext cx="2895600" cy="17541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40" rIns="91440" rtlCol="0" anchor="b" anchorCtr="0"/>
          <a:lstStyle/>
          <a:p>
            <a:pPr algn="ctr"/>
            <a:r>
              <a:rPr lang="en-US" sz="1400" b="1" dirty="0">
                <a:solidFill>
                  <a:srgbClr val="4D4D4D"/>
                </a:solidFill>
                <a:latin typeface="Calibri" panose="020F0502020204030204" pitchFamily="34" charset="0"/>
                <a:cs typeface="Calibri" panose="020F0502020204030204" pitchFamily="34" charset="0"/>
              </a:rPr>
              <a:t>Define Quality Engineering roles </a:t>
            </a:r>
            <a:r>
              <a:rPr lang="en-US" sz="1400" dirty="0">
                <a:solidFill>
                  <a:srgbClr val="4D4D4D"/>
                </a:solidFill>
                <a:latin typeface="Calibri" panose="020F0502020204030204" pitchFamily="34" charset="0"/>
                <a:cs typeface="Calibri" panose="020F0502020204030204" pitchFamily="34" charset="0"/>
              </a:rPr>
              <a:t>to help enable a more consistent practice across enterprise</a:t>
            </a:r>
            <a:endParaRPr lang="en-US" sz="1400" dirty="0">
              <a:solidFill>
                <a:srgbClr val="FF0000"/>
              </a:solidFill>
              <a:latin typeface="Calibri" panose="020F0502020204030204" pitchFamily="34" charset="0"/>
              <a:cs typeface="Calibri" panose="020F0502020204030204" pitchFamily="34" charset="0"/>
            </a:endParaRPr>
          </a:p>
        </p:txBody>
      </p:sp>
      <p:sp>
        <p:nvSpPr>
          <p:cNvPr id="8" name="Rectangle 7">
            <a:extLst>
              <a:ext uri="{FF2B5EF4-FFF2-40B4-BE49-F238E27FC236}">
                <a16:creationId xmlns:a16="http://schemas.microsoft.com/office/drawing/2014/main" id="{0B42EFEA-4E79-426E-9351-F1A1ED246D81}"/>
              </a:ext>
            </a:extLst>
          </p:cNvPr>
          <p:cNvSpPr/>
          <p:nvPr/>
        </p:nvSpPr>
        <p:spPr>
          <a:xfrm>
            <a:off x="8756529" y="1219198"/>
            <a:ext cx="2895600" cy="22098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algn="ctr"/>
            <a:r>
              <a:rPr lang="en-US" sz="1400" b="1" dirty="0">
                <a:solidFill>
                  <a:srgbClr val="4D4D4D"/>
                </a:solidFill>
                <a:latin typeface="Calibri" panose="020F0502020204030204" pitchFamily="34" charset="0"/>
                <a:cs typeface="Calibri" panose="020F0502020204030204" pitchFamily="34" charset="0"/>
              </a:rPr>
              <a:t>Define Automation Frameworks, tool options and guides </a:t>
            </a:r>
            <a:r>
              <a:rPr lang="en-US" sz="1400" dirty="0">
                <a:solidFill>
                  <a:srgbClr val="4D4D4D"/>
                </a:solidFill>
                <a:latin typeface="Calibri" panose="020F0502020204030204" pitchFamily="34" charset="0"/>
                <a:cs typeface="Calibri" panose="020F0502020204030204" pitchFamily="34" charset="0"/>
              </a:rPr>
              <a:t>enabling teams to advance automation practices while also promoting different approaches</a:t>
            </a:r>
          </a:p>
        </p:txBody>
      </p:sp>
      <p:sp>
        <p:nvSpPr>
          <p:cNvPr id="9" name="Rectangle 8">
            <a:extLst>
              <a:ext uri="{FF2B5EF4-FFF2-40B4-BE49-F238E27FC236}">
                <a16:creationId xmlns:a16="http://schemas.microsoft.com/office/drawing/2014/main" id="{C3AFEF1D-97A6-46C7-983C-157276FC7E64}"/>
              </a:ext>
            </a:extLst>
          </p:cNvPr>
          <p:cNvSpPr/>
          <p:nvPr/>
        </p:nvSpPr>
        <p:spPr>
          <a:xfrm>
            <a:off x="4648200" y="1219199"/>
            <a:ext cx="2895600" cy="22212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b" anchorCtr="0" forceAA="0" compatLnSpc="1">
            <a:prstTxWarp prst="textNoShape">
              <a:avLst/>
            </a:prstTxWarp>
            <a:noAutofit/>
          </a:bodyPr>
          <a:lstStyle/>
          <a:p>
            <a:pPr algn="ctr"/>
            <a:r>
              <a:rPr lang="en-US" sz="1400" b="1" dirty="0">
                <a:solidFill>
                  <a:srgbClr val="4D4D4D"/>
                </a:solidFill>
                <a:latin typeface="Calibri" panose="020F0502020204030204" pitchFamily="34" charset="0"/>
                <a:cs typeface="Calibri" panose="020F0502020204030204" pitchFamily="34" charset="0"/>
              </a:rPr>
              <a:t>Implement a Test Case Management process </a:t>
            </a:r>
            <a:r>
              <a:rPr lang="en-US" sz="1400" dirty="0">
                <a:solidFill>
                  <a:srgbClr val="4D4D4D"/>
                </a:solidFill>
                <a:latin typeface="Calibri" panose="020F0502020204030204" pitchFamily="34" charset="0"/>
                <a:cs typeface="Calibri" panose="020F0502020204030204" pitchFamily="34" charset="0"/>
              </a:rPr>
              <a:t>that enables a consistent, repeatable way to manage test cases and execution</a:t>
            </a:r>
            <a:endParaRPr lang="en-US" sz="1400" b="1" dirty="0">
              <a:solidFill>
                <a:srgbClr val="4D4D4D"/>
              </a:solidFill>
              <a:latin typeface="Calibri" panose="020F0502020204030204" pitchFamily="34" charset="0"/>
              <a:cs typeface="Calibri" panose="020F0502020204030204" pitchFamily="34" charset="0"/>
            </a:endParaRPr>
          </a:p>
          <a:p>
            <a:pPr algn="ctr"/>
            <a:endParaRPr lang="en-US" sz="1400" b="1" dirty="0">
              <a:solidFill>
                <a:srgbClr val="4D4D4D"/>
              </a:solidFill>
              <a:latin typeface="Calibri" panose="020F0502020204030204" pitchFamily="34" charset="0"/>
              <a:cs typeface="Calibri" panose="020F0502020204030204" pitchFamily="34" charset="0"/>
            </a:endParaRPr>
          </a:p>
        </p:txBody>
      </p:sp>
      <p:sp>
        <p:nvSpPr>
          <p:cNvPr id="12" name="Rectangle 11">
            <a:extLst>
              <a:ext uri="{FF2B5EF4-FFF2-40B4-BE49-F238E27FC236}">
                <a16:creationId xmlns:a16="http://schemas.microsoft.com/office/drawing/2014/main" id="{69073B71-D98D-4F9B-BABC-B054017D31C0}"/>
              </a:ext>
            </a:extLst>
          </p:cNvPr>
          <p:cNvSpPr/>
          <p:nvPr/>
        </p:nvSpPr>
        <p:spPr>
          <a:xfrm>
            <a:off x="539871" y="3809999"/>
            <a:ext cx="2895600" cy="22097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algn="ctr"/>
            <a:endParaRPr lang="en-US" sz="1400" dirty="0">
              <a:solidFill>
                <a:srgbClr val="4D4D4D"/>
              </a:solidFill>
              <a:latin typeface="Calibri" panose="020F0502020204030204" pitchFamily="34" charset="0"/>
              <a:cs typeface="Calibri" panose="020F0502020204030204" pitchFamily="34" charset="0"/>
            </a:endParaRPr>
          </a:p>
          <a:p>
            <a:pPr algn="ctr"/>
            <a:endParaRPr lang="en-US" sz="1400" dirty="0">
              <a:solidFill>
                <a:srgbClr val="4D4D4D"/>
              </a:solidFill>
              <a:latin typeface="Calibri" panose="020F0502020204030204" pitchFamily="34" charset="0"/>
              <a:cs typeface="Calibri" panose="020F0502020204030204" pitchFamily="34" charset="0"/>
            </a:endParaRPr>
          </a:p>
          <a:p>
            <a:pPr algn="ctr"/>
            <a:endParaRPr lang="en-US" sz="1400" dirty="0">
              <a:solidFill>
                <a:srgbClr val="4D4D4D"/>
              </a:solidFill>
              <a:latin typeface="Calibri" panose="020F0502020204030204" pitchFamily="34" charset="0"/>
              <a:cs typeface="Calibri" panose="020F0502020204030204" pitchFamily="34" charset="0"/>
            </a:endParaRPr>
          </a:p>
          <a:p>
            <a:pPr algn="ctr"/>
            <a:endParaRPr lang="en-US" sz="1400" dirty="0">
              <a:solidFill>
                <a:srgbClr val="4D4D4D"/>
              </a:solidFill>
              <a:latin typeface="Calibri" panose="020F0502020204030204" pitchFamily="34" charset="0"/>
              <a:cs typeface="Calibri" panose="020F0502020204030204" pitchFamily="34" charset="0"/>
            </a:endParaRPr>
          </a:p>
          <a:p>
            <a:pPr algn="ctr"/>
            <a:endParaRPr lang="en-US" sz="1400" dirty="0">
              <a:solidFill>
                <a:srgbClr val="4D4D4D"/>
              </a:solidFill>
              <a:latin typeface="Calibri" panose="020F0502020204030204" pitchFamily="34" charset="0"/>
              <a:cs typeface="Calibri" panose="020F0502020204030204" pitchFamily="34" charset="0"/>
            </a:endParaRPr>
          </a:p>
          <a:p>
            <a:pPr algn="ctr"/>
            <a:endParaRPr lang="en-US" sz="1400" dirty="0">
              <a:solidFill>
                <a:srgbClr val="4D4D4D"/>
              </a:solidFill>
              <a:latin typeface="Calibri" panose="020F0502020204030204" pitchFamily="34" charset="0"/>
              <a:cs typeface="Calibri" panose="020F0502020204030204" pitchFamily="34" charset="0"/>
            </a:endParaRPr>
          </a:p>
          <a:p>
            <a:pPr algn="ctr"/>
            <a:endParaRPr lang="en-US" sz="1400" dirty="0">
              <a:solidFill>
                <a:srgbClr val="4D4D4D"/>
              </a:solidFill>
              <a:latin typeface="Calibri" panose="020F0502020204030204" pitchFamily="34" charset="0"/>
              <a:cs typeface="Calibri" panose="020F0502020204030204" pitchFamily="34" charset="0"/>
            </a:endParaRPr>
          </a:p>
          <a:p>
            <a:pPr algn="ctr"/>
            <a:r>
              <a:rPr lang="en-US" sz="1400" dirty="0">
                <a:solidFill>
                  <a:srgbClr val="4D4D4D"/>
                </a:solidFill>
                <a:latin typeface="Calibri" panose="020F0502020204030204" pitchFamily="34" charset="0"/>
                <a:cs typeface="Calibri" panose="020F0502020204030204" pitchFamily="34" charset="0"/>
              </a:rPr>
              <a:t>Define processes for the </a:t>
            </a:r>
            <a:r>
              <a:rPr lang="en-US" sz="1400" b="1" dirty="0">
                <a:solidFill>
                  <a:srgbClr val="4D4D4D"/>
                </a:solidFill>
                <a:latin typeface="Calibri" panose="020F0502020204030204" pitchFamily="34" charset="0"/>
                <a:cs typeface="Calibri" panose="020F0502020204030204" pitchFamily="34" charset="0"/>
              </a:rPr>
              <a:t>effective governance of quality engineering capabilities </a:t>
            </a:r>
            <a:r>
              <a:rPr lang="en-US" sz="1400" dirty="0">
                <a:solidFill>
                  <a:srgbClr val="4D4D4D"/>
                </a:solidFill>
                <a:latin typeface="Calibri" panose="020F0502020204030204" pitchFamily="34" charset="0"/>
                <a:cs typeface="Calibri" panose="020F0502020204030204" pitchFamily="34" charset="0"/>
              </a:rPr>
              <a:t>without impacting flexibility</a:t>
            </a:r>
          </a:p>
        </p:txBody>
      </p:sp>
      <p:sp>
        <p:nvSpPr>
          <p:cNvPr id="13" name="Rectangle 12">
            <a:extLst>
              <a:ext uri="{FF2B5EF4-FFF2-40B4-BE49-F238E27FC236}">
                <a16:creationId xmlns:a16="http://schemas.microsoft.com/office/drawing/2014/main" id="{9E310F47-AD8D-4DC8-95AC-0BAEE996BF62}"/>
              </a:ext>
            </a:extLst>
          </p:cNvPr>
          <p:cNvSpPr/>
          <p:nvPr/>
        </p:nvSpPr>
        <p:spPr>
          <a:xfrm>
            <a:off x="8756529" y="3810000"/>
            <a:ext cx="2895600" cy="19049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algn="ctr"/>
            <a:r>
              <a:rPr lang="en-US" sz="1400" b="1" dirty="0">
                <a:solidFill>
                  <a:srgbClr val="4D4D4D"/>
                </a:solidFill>
                <a:latin typeface="Calibri" panose="020F0502020204030204" pitchFamily="34" charset="0"/>
                <a:cs typeface="Calibri" panose="020F0502020204030204" pitchFamily="34" charset="0"/>
              </a:rPr>
              <a:t>Develop training guides </a:t>
            </a:r>
            <a:r>
              <a:rPr lang="en-US" sz="1400" dirty="0">
                <a:solidFill>
                  <a:srgbClr val="4D4D4D"/>
                </a:solidFill>
                <a:latin typeface="Calibri" panose="020F0502020204030204" pitchFamily="34" charset="0"/>
                <a:cs typeface="Calibri" panose="020F0502020204030204" pitchFamily="34" charset="0"/>
              </a:rPr>
              <a:t>based upon prioritized gaps to promote growth and learning</a:t>
            </a:r>
          </a:p>
        </p:txBody>
      </p:sp>
      <p:sp>
        <p:nvSpPr>
          <p:cNvPr id="14" name="Rectangle 13">
            <a:extLst>
              <a:ext uri="{FF2B5EF4-FFF2-40B4-BE49-F238E27FC236}">
                <a16:creationId xmlns:a16="http://schemas.microsoft.com/office/drawing/2014/main" id="{F52CBD3E-0E85-4515-AF80-35EF41A2BAE5}"/>
              </a:ext>
            </a:extLst>
          </p:cNvPr>
          <p:cNvSpPr/>
          <p:nvPr/>
        </p:nvSpPr>
        <p:spPr>
          <a:xfrm>
            <a:off x="4648200" y="3810000"/>
            <a:ext cx="2895600" cy="2057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algn="ctr"/>
            <a:r>
              <a:rPr lang="en-US" sz="1400" b="1" dirty="0">
                <a:solidFill>
                  <a:srgbClr val="4D4D4D"/>
                </a:solidFill>
                <a:latin typeface="Calibri" panose="020F0502020204030204" pitchFamily="34" charset="0"/>
                <a:cs typeface="Calibri" panose="020F0502020204030204" pitchFamily="34" charset="0"/>
              </a:rPr>
              <a:t>Drive adoption </a:t>
            </a:r>
            <a:r>
              <a:rPr lang="en-US" sz="1400" dirty="0">
                <a:solidFill>
                  <a:srgbClr val="4D4D4D"/>
                </a:solidFill>
                <a:latin typeface="Calibri" panose="020F0502020204030204" pitchFamily="34" charset="0"/>
                <a:cs typeface="Calibri" panose="020F0502020204030204" pitchFamily="34" charset="0"/>
              </a:rPr>
              <a:t>of standards and best practices for testing to increase productivity and reduce redundancies</a:t>
            </a:r>
          </a:p>
        </p:txBody>
      </p:sp>
      <p:cxnSp>
        <p:nvCxnSpPr>
          <p:cNvPr id="17" name="Straight Connector 16">
            <a:extLst>
              <a:ext uri="{FF2B5EF4-FFF2-40B4-BE49-F238E27FC236}">
                <a16:creationId xmlns:a16="http://schemas.microsoft.com/office/drawing/2014/main" id="{9910FC47-D020-4F00-B4F2-B07B5BBB6583}"/>
              </a:ext>
            </a:extLst>
          </p:cNvPr>
          <p:cNvCxnSpPr/>
          <p:nvPr/>
        </p:nvCxnSpPr>
        <p:spPr>
          <a:xfrm>
            <a:off x="539871" y="3505200"/>
            <a:ext cx="11112258" cy="0"/>
          </a:xfrm>
          <a:prstGeom prst="line">
            <a:avLst/>
          </a:prstGeom>
          <a:ln>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3331746-D517-438A-BF0F-EA32DFB37B99}"/>
              </a:ext>
            </a:extLst>
          </p:cNvPr>
          <p:cNvCxnSpPr/>
          <p:nvPr/>
        </p:nvCxnSpPr>
        <p:spPr>
          <a:xfrm>
            <a:off x="4038600" y="1219200"/>
            <a:ext cx="0" cy="4648200"/>
          </a:xfrm>
          <a:prstGeom prst="line">
            <a:avLst/>
          </a:prstGeom>
          <a:ln>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01D2D50-C06F-4056-B92C-E8FB8438D891}"/>
              </a:ext>
            </a:extLst>
          </p:cNvPr>
          <p:cNvCxnSpPr/>
          <p:nvPr/>
        </p:nvCxnSpPr>
        <p:spPr>
          <a:xfrm>
            <a:off x="8153400" y="1219200"/>
            <a:ext cx="0" cy="4648200"/>
          </a:xfrm>
          <a:prstGeom prst="line">
            <a:avLst/>
          </a:prstGeom>
          <a:ln>
            <a:solidFill>
              <a:srgbClr val="A6A6A6"/>
            </a:solidFill>
          </a:ln>
        </p:spPr>
        <p:style>
          <a:lnRef idx="1">
            <a:schemeClr val="accent1"/>
          </a:lnRef>
          <a:fillRef idx="0">
            <a:schemeClr val="accent1"/>
          </a:fillRef>
          <a:effectRef idx="0">
            <a:schemeClr val="accent1"/>
          </a:effectRef>
          <a:fontRef idx="minor">
            <a:schemeClr val="tx1"/>
          </a:fontRef>
        </p:style>
      </p:cxnSp>
      <p:grpSp>
        <p:nvGrpSpPr>
          <p:cNvPr id="23" name="Group 4">
            <a:extLst>
              <a:ext uri="{FF2B5EF4-FFF2-40B4-BE49-F238E27FC236}">
                <a16:creationId xmlns:a16="http://schemas.microsoft.com/office/drawing/2014/main" id="{646CE090-D27D-4599-BF0D-B72AA8E23125}"/>
              </a:ext>
            </a:extLst>
          </p:cNvPr>
          <p:cNvGrpSpPr>
            <a:grpSpLocks noChangeAspect="1"/>
          </p:cNvGrpSpPr>
          <p:nvPr/>
        </p:nvGrpSpPr>
        <p:grpSpPr bwMode="auto">
          <a:xfrm>
            <a:off x="1701954" y="1369778"/>
            <a:ext cx="571434" cy="650315"/>
            <a:chOff x="1942" y="0"/>
            <a:chExt cx="3796" cy="4320"/>
          </a:xfrm>
        </p:grpSpPr>
        <p:sp>
          <p:nvSpPr>
            <p:cNvPr id="24" name="AutoShape 3">
              <a:extLst>
                <a:ext uri="{FF2B5EF4-FFF2-40B4-BE49-F238E27FC236}">
                  <a16:creationId xmlns:a16="http://schemas.microsoft.com/office/drawing/2014/main" id="{4D233793-0FB5-418A-AE2B-D8BDC2F44D97}"/>
                </a:ext>
              </a:extLst>
            </p:cNvPr>
            <p:cNvSpPr>
              <a:spLocks noChangeAspect="1" noChangeArrowheads="1" noTextEdit="1"/>
            </p:cNvSpPr>
            <p:nvPr/>
          </p:nvSpPr>
          <p:spPr bwMode="auto">
            <a:xfrm>
              <a:off x="1942" y="0"/>
              <a:ext cx="3796"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5">
              <a:extLst>
                <a:ext uri="{FF2B5EF4-FFF2-40B4-BE49-F238E27FC236}">
                  <a16:creationId xmlns:a16="http://schemas.microsoft.com/office/drawing/2014/main" id="{AFEA6231-BFC2-4A58-8FFA-5988A4C5E4CC}"/>
                </a:ext>
              </a:extLst>
            </p:cNvPr>
            <p:cNvSpPr>
              <a:spLocks noEditPoints="1"/>
            </p:cNvSpPr>
            <p:nvPr/>
          </p:nvSpPr>
          <p:spPr bwMode="auto">
            <a:xfrm>
              <a:off x="1942" y="-7"/>
              <a:ext cx="3796" cy="4327"/>
            </a:xfrm>
            <a:custGeom>
              <a:avLst/>
              <a:gdLst>
                <a:gd name="T0" fmla="*/ 80 w 581"/>
                <a:gd name="T1" fmla="*/ 566 h 662"/>
                <a:gd name="T2" fmla="*/ 73 w 581"/>
                <a:gd name="T3" fmla="*/ 430 h 662"/>
                <a:gd name="T4" fmla="*/ 68 w 581"/>
                <a:gd name="T5" fmla="*/ 291 h 662"/>
                <a:gd name="T6" fmla="*/ 100 w 581"/>
                <a:gd name="T7" fmla="*/ 193 h 662"/>
                <a:gd name="T8" fmla="*/ 156 w 581"/>
                <a:gd name="T9" fmla="*/ 1 h 662"/>
                <a:gd name="T10" fmla="*/ 263 w 581"/>
                <a:gd name="T11" fmla="*/ 50 h 662"/>
                <a:gd name="T12" fmla="*/ 349 w 581"/>
                <a:gd name="T13" fmla="*/ 70 h 662"/>
                <a:gd name="T14" fmla="*/ 382 w 581"/>
                <a:gd name="T15" fmla="*/ 129 h 662"/>
                <a:gd name="T16" fmla="*/ 421 w 581"/>
                <a:gd name="T17" fmla="*/ 65 h 662"/>
                <a:gd name="T18" fmla="*/ 463 w 581"/>
                <a:gd name="T19" fmla="*/ 1 h 662"/>
                <a:gd name="T20" fmla="*/ 442 w 581"/>
                <a:gd name="T21" fmla="*/ 81 h 662"/>
                <a:gd name="T22" fmla="*/ 387 w 581"/>
                <a:gd name="T23" fmla="*/ 150 h 662"/>
                <a:gd name="T24" fmla="*/ 413 w 581"/>
                <a:gd name="T25" fmla="*/ 193 h 662"/>
                <a:gd name="T26" fmla="*/ 516 w 581"/>
                <a:gd name="T27" fmla="*/ 55 h 662"/>
                <a:gd name="T28" fmla="*/ 581 w 581"/>
                <a:gd name="T29" fmla="*/ 79 h 662"/>
                <a:gd name="T30" fmla="*/ 532 w 581"/>
                <a:gd name="T31" fmla="*/ 193 h 662"/>
                <a:gd name="T32" fmla="*/ 446 w 581"/>
                <a:gd name="T33" fmla="*/ 510 h 662"/>
                <a:gd name="T34" fmla="*/ 186 w 581"/>
                <a:gd name="T35" fmla="*/ 662 h 662"/>
                <a:gd name="T36" fmla="*/ 421 w 581"/>
                <a:gd name="T37" fmla="*/ 511 h 662"/>
                <a:gd name="T38" fmla="*/ 537 w 581"/>
                <a:gd name="T39" fmla="*/ 228 h 662"/>
                <a:gd name="T40" fmla="*/ 93 w 581"/>
                <a:gd name="T41" fmla="*/ 282 h 662"/>
                <a:gd name="T42" fmla="*/ 32 w 581"/>
                <a:gd name="T43" fmla="*/ 399 h 662"/>
                <a:gd name="T44" fmla="*/ 208 w 581"/>
                <a:gd name="T45" fmla="*/ 545 h 662"/>
                <a:gd name="T46" fmla="*/ 186 w 581"/>
                <a:gd name="T47" fmla="*/ 192 h 662"/>
                <a:gd name="T48" fmla="*/ 228 w 581"/>
                <a:gd name="T49" fmla="*/ 108 h 662"/>
                <a:gd name="T50" fmla="*/ 115 w 581"/>
                <a:gd name="T51" fmla="*/ 161 h 662"/>
                <a:gd name="T52" fmla="*/ 143 w 581"/>
                <a:gd name="T53" fmla="*/ 192 h 662"/>
                <a:gd name="T54" fmla="*/ 122 w 581"/>
                <a:gd name="T55" fmla="*/ 94 h 662"/>
                <a:gd name="T56" fmla="*/ 174 w 581"/>
                <a:gd name="T57" fmla="*/ 120 h 662"/>
                <a:gd name="T58" fmla="*/ 165 w 581"/>
                <a:gd name="T59" fmla="*/ 192 h 662"/>
                <a:gd name="T60" fmla="*/ 479 w 581"/>
                <a:gd name="T61" fmla="*/ 193 h 662"/>
                <a:gd name="T62" fmla="*/ 554 w 581"/>
                <a:gd name="T63" fmla="*/ 86 h 662"/>
                <a:gd name="T64" fmla="*/ 322 w 581"/>
                <a:gd name="T65" fmla="*/ 60 h 662"/>
                <a:gd name="T66" fmla="*/ 277 w 581"/>
                <a:gd name="T67" fmla="*/ 76 h 662"/>
                <a:gd name="T68" fmla="*/ 311 w 581"/>
                <a:gd name="T69" fmla="*/ 124 h 662"/>
                <a:gd name="T70" fmla="*/ 322 w 581"/>
                <a:gd name="T71" fmla="*/ 60 h 662"/>
                <a:gd name="T72" fmla="*/ 247 w 581"/>
                <a:gd name="T73" fmla="*/ 120 h 662"/>
                <a:gd name="T74" fmla="*/ 250 w 581"/>
                <a:gd name="T75" fmla="*/ 192 h 662"/>
                <a:gd name="T76" fmla="*/ 277 w 581"/>
                <a:gd name="T77" fmla="*/ 100 h 662"/>
                <a:gd name="T78" fmla="*/ 361 w 581"/>
                <a:gd name="T79" fmla="*/ 150 h 662"/>
                <a:gd name="T80" fmla="*/ 345 w 581"/>
                <a:gd name="T81" fmla="*/ 193 h 662"/>
                <a:gd name="T82" fmla="*/ 318 w 581"/>
                <a:gd name="T83" fmla="*/ 192 h 662"/>
                <a:gd name="T84" fmla="*/ 298 w 581"/>
                <a:gd name="T85" fmla="*/ 150 h 662"/>
                <a:gd name="T86" fmla="*/ 442 w 581"/>
                <a:gd name="T87" fmla="*/ 22 h 662"/>
                <a:gd name="T88" fmla="*/ 442 w 581"/>
                <a:gd name="T89" fmla="*/ 43 h 662"/>
                <a:gd name="T90" fmla="*/ 143 w 581"/>
                <a:gd name="T91" fmla="*/ 97 h 662"/>
                <a:gd name="T92" fmla="*/ 154 w 581"/>
                <a:gd name="T93" fmla="*/ 86 h 662"/>
                <a:gd name="T94" fmla="*/ 547 w 581"/>
                <a:gd name="T95" fmla="*/ 52 h 6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81" h="662">
                  <a:moveTo>
                    <a:pt x="186" y="662"/>
                  </a:moveTo>
                  <a:cubicBezTo>
                    <a:pt x="186" y="630"/>
                    <a:pt x="186" y="599"/>
                    <a:pt x="186" y="566"/>
                  </a:cubicBezTo>
                  <a:cubicBezTo>
                    <a:pt x="151" y="566"/>
                    <a:pt x="116" y="566"/>
                    <a:pt x="80" y="566"/>
                  </a:cubicBezTo>
                  <a:cubicBezTo>
                    <a:pt x="80" y="562"/>
                    <a:pt x="80" y="560"/>
                    <a:pt x="80" y="557"/>
                  </a:cubicBezTo>
                  <a:cubicBezTo>
                    <a:pt x="80" y="517"/>
                    <a:pt x="80" y="478"/>
                    <a:pt x="80" y="438"/>
                  </a:cubicBezTo>
                  <a:cubicBezTo>
                    <a:pt x="80" y="433"/>
                    <a:pt x="78" y="431"/>
                    <a:pt x="73" y="430"/>
                  </a:cubicBezTo>
                  <a:cubicBezTo>
                    <a:pt x="49" y="424"/>
                    <a:pt x="25" y="419"/>
                    <a:pt x="0" y="413"/>
                  </a:cubicBezTo>
                  <a:cubicBezTo>
                    <a:pt x="1" y="410"/>
                    <a:pt x="2" y="408"/>
                    <a:pt x="3" y="406"/>
                  </a:cubicBezTo>
                  <a:cubicBezTo>
                    <a:pt x="25" y="368"/>
                    <a:pt x="46" y="329"/>
                    <a:pt x="68" y="291"/>
                  </a:cubicBezTo>
                  <a:cubicBezTo>
                    <a:pt x="71" y="286"/>
                    <a:pt x="72" y="281"/>
                    <a:pt x="71" y="275"/>
                  </a:cubicBezTo>
                  <a:cubicBezTo>
                    <a:pt x="67" y="248"/>
                    <a:pt x="69" y="220"/>
                    <a:pt x="75" y="193"/>
                  </a:cubicBezTo>
                  <a:cubicBezTo>
                    <a:pt x="83" y="193"/>
                    <a:pt x="92" y="193"/>
                    <a:pt x="100" y="193"/>
                  </a:cubicBezTo>
                  <a:cubicBezTo>
                    <a:pt x="101" y="184"/>
                    <a:pt x="102" y="177"/>
                    <a:pt x="93" y="170"/>
                  </a:cubicBezTo>
                  <a:cubicBezTo>
                    <a:pt x="62" y="145"/>
                    <a:pt x="50" y="101"/>
                    <a:pt x="64" y="64"/>
                  </a:cubicBezTo>
                  <a:cubicBezTo>
                    <a:pt x="79" y="26"/>
                    <a:pt x="116" y="0"/>
                    <a:pt x="156" y="1"/>
                  </a:cubicBezTo>
                  <a:cubicBezTo>
                    <a:pt x="202" y="2"/>
                    <a:pt x="243" y="39"/>
                    <a:pt x="249" y="84"/>
                  </a:cubicBezTo>
                  <a:cubicBezTo>
                    <a:pt x="249" y="86"/>
                    <a:pt x="250" y="89"/>
                    <a:pt x="251" y="92"/>
                  </a:cubicBezTo>
                  <a:cubicBezTo>
                    <a:pt x="255" y="78"/>
                    <a:pt x="259" y="64"/>
                    <a:pt x="263" y="50"/>
                  </a:cubicBezTo>
                  <a:cubicBezTo>
                    <a:pt x="267" y="36"/>
                    <a:pt x="271" y="22"/>
                    <a:pt x="275" y="8"/>
                  </a:cubicBezTo>
                  <a:cubicBezTo>
                    <a:pt x="311" y="23"/>
                    <a:pt x="345" y="38"/>
                    <a:pt x="381" y="53"/>
                  </a:cubicBezTo>
                  <a:cubicBezTo>
                    <a:pt x="370" y="59"/>
                    <a:pt x="360" y="64"/>
                    <a:pt x="349" y="70"/>
                  </a:cubicBezTo>
                  <a:cubicBezTo>
                    <a:pt x="352" y="76"/>
                    <a:pt x="355" y="82"/>
                    <a:pt x="358" y="89"/>
                  </a:cubicBezTo>
                  <a:cubicBezTo>
                    <a:pt x="363" y="100"/>
                    <a:pt x="369" y="112"/>
                    <a:pt x="374" y="124"/>
                  </a:cubicBezTo>
                  <a:cubicBezTo>
                    <a:pt x="376" y="128"/>
                    <a:pt x="378" y="129"/>
                    <a:pt x="382" y="129"/>
                  </a:cubicBezTo>
                  <a:cubicBezTo>
                    <a:pt x="389" y="129"/>
                    <a:pt x="395" y="129"/>
                    <a:pt x="401" y="129"/>
                  </a:cubicBezTo>
                  <a:cubicBezTo>
                    <a:pt x="412" y="128"/>
                    <a:pt x="420" y="121"/>
                    <a:pt x="421" y="111"/>
                  </a:cubicBezTo>
                  <a:cubicBezTo>
                    <a:pt x="421" y="96"/>
                    <a:pt x="421" y="81"/>
                    <a:pt x="421" y="65"/>
                  </a:cubicBezTo>
                  <a:cubicBezTo>
                    <a:pt x="414" y="65"/>
                    <a:pt x="407" y="65"/>
                    <a:pt x="400" y="65"/>
                  </a:cubicBezTo>
                  <a:cubicBezTo>
                    <a:pt x="400" y="43"/>
                    <a:pt x="400" y="22"/>
                    <a:pt x="400" y="1"/>
                  </a:cubicBezTo>
                  <a:cubicBezTo>
                    <a:pt x="421" y="1"/>
                    <a:pt x="442" y="1"/>
                    <a:pt x="463" y="1"/>
                  </a:cubicBezTo>
                  <a:cubicBezTo>
                    <a:pt x="463" y="22"/>
                    <a:pt x="463" y="43"/>
                    <a:pt x="463" y="64"/>
                  </a:cubicBezTo>
                  <a:cubicBezTo>
                    <a:pt x="456" y="64"/>
                    <a:pt x="449" y="64"/>
                    <a:pt x="442" y="64"/>
                  </a:cubicBezTo>
                  <a:cubicBezTo>
                    <a:pt x="442" y="70"/>
                    <a:pt x="442" y="76"/>
                    <a:pt x="442" y="81"/>
                  </a:cubicBezTo>
                  <a:cubicBezTo>
                    <a:pt x="442" y="89"/>
                    <a:pt x="442" y="96"/>
                    <a:pt x="442" y="104"/>
                  </a:cubicBezTo>
                  <a:cubicBezTo>
                    <a:pt x="442" y="131"/>
                    <a:pt x="423" y="150"/>
                    <a:pt x="396" y="150"/>
                  </a:cubicBezTo>
                  <a:cubicBezTo>
                    <a:pt x="393" y="150"/>
                    <a:pt x="390" y="150"/>
                    <a:pt x="387" y="150"/>
                  </a:cubicBezTo>
                  <a:cubicBezTo>
                    <a:pt x="388" y="152"/>
                    <a:pt x="388" y="154"/>
                    <a:pt x="389" y="156"/>
                  </a:cubicBezTo>
                  <a:cubicBezTo>
                    <a:pt x="394" y="166"/>
                    <a:pt x="399" y="176"/>
                    <a:pt x="403" y="187"/>
                  </a:cubicBezTo>
                  <a:cubicBezTo>
                    <a:pt x="405" y="192"/>
                    <a:pt x="408" y="193"/>
                    <a:pt x="413" y="193"/>
                  </a:cubicBezTo>
                  <a:cubicBezTo>
                    <a:pt x="425" y="193"/>
                    <a:pt x="438" y="193"/>
                    <a:pt x="450" y="193"/>
                  </a:cubicBezTo>
                  <a:cubicBezTo>
                    <a:pt x="455" y="193"/>
                    <a:pt x="457" y="191"/>
                    <a:pt x="459" y="187"/>
                  </a:cubicBezTo>
                  <a:cubicBezTo>
                    <a:pt x="478" y="143"/>
                    <a:pt x="497" y="99"/>
                    <a:pt x="516" y="55"/>
                  </a:cubicBezTo>
                  <a:cubicBezTo>
                    <a:pt x="518" y="50"/>
                    <a:pt x="522" y="46"/>
                    <a:pt x="526" y="42"/>
                  </a:cubicBezTo>
                  <a:cubicBezTo>
                    <a:pt x="544" y="28"/>
                    <a:pt x="562" y="14"/>
                    <a:pt x="581" y="1"/>
                  </a:cubicBezTo>
                  <a:cubicBezTo>
                    <a:pt x="581" y="27"/>
                    <a:pt x="581" y="53"/>
                    <a:pt x="581" y="79"/>
                  </a:cubicBezTo>
                  <a:cubicBezTo>
                    <a:pt x="580" y="81"/>
                    <a:pt x="578" y="83"/>
                    <a:pt x="577" y="85"/>
                  </a:cubicBezTo>
                  <a:cubicBezTo>
                    <a:pt x="567" y="109"/>
                    <a:pt x="557" y="133"/>
                    <a:pt x="547" y="158"/>
                  </a:cubicBezTo>
                  <a:cubicBezTo>
                    <a:pt x="542" y="169"/>
                    <a:pt x="537" y="181"/>
                    <a:pt x="532" y="193"/>
                  </a:cubicBezTo>
                  <a:cubicBezTo>
                    <a:pt x="540" y="193"/>
                    <a:pt x="547" y="193"/>
                    <a:pt x="554" y="193"/>
                  </a:cubicBezTo>
                  <a:cubicBezTo>
                    <a:pt x="561" y="238"/>
                    <a:pt x="562" y="282"/>
                    <a:pt x="556" y="326"/>
                  </a:cubicBezTo>
                  <a:cubicBezTo>
                    <a:pt x="544" y="402"/>
                    <a:pt x="507" y="463"/>
                    <a:pt x="446" y="510"/>
                  </a:cubicBezTo>
                  <a:cubicBezTo>
                    <a:pt x="444" y="512"/>
                    <a:pt x="442" y="515"/>
                    <a:pt x="442" y="518"/>
                  </a:cubicBezTo>
                  <a:cubicBezTo>
                    <a:pt x="442" y="566"/>
                    <a:pt x="442" y="614"/>
                    <a:pt x="442" y="662"/>
                  </a:cubicBezTo>
                  <a:cubicBezTo>
                    <a:pt x="357" y="662"/>
                    <a:pt x="271" y="662"/>
                    <a:pt x="186" y="662"/>
                  </a:cubicBezTo>
                  <a:close/>
                  <a:moveTo>
                    <a:pt x="421" y="640"/>
                  </a:moveTo>
                  <a:cubicBezTo>
                    <a:pt x="421" y="637"/>
                    <a:pt x="421" y="635"/>
                    <a:pt x="421" y="632"/>
                  </a:cubicBezTo>
                  <a:cubicBezTo>
                    <a:pt x="421" y="592"/>
                    <a:pt x="421" y="551"/>
                    <a:pt x="421" y="511"/>
                  </a:cubicBezTo>
                  <a:cubicBezTo>
                    <a:pt x="421" y="504"/>
                    <a:pt x="423" y="501"/>
                    <a:pt x="428" y="497"/>
                  </a:cubicBezTo>
                  <a:cubicBezTo>
                    <a:pt x="484" y="457"/>
                    <a:pt x="519" y="404"/>
                    <a:pt x="533" y="336"/>
                  </a:cubicBezTo>
                  <a:cubicBezTo>
                    <a:pt x="540" y="300"/>
                    <a:pt x="538" y="264"/>
                    <a:pt x="537" y="228"/>
                  </a:cubicBezTo>
                  <a:cubicBezTo>
                    <a:pt x="537" y="223"/>
                    <a:pt x="536" y="219"/>
                    <a:pt x="536" y="214"/>
                  </a:cubicBezTo>
                  <a:cubicBezTo>
                    <a:pt x="388" y="214"/>
                    <a:pt x="240" y="214"/>
                    <a:pt x="93" y="214"/>
                  </a:cubicBezTo>
                  <a:cubicBezTo>
                    <a:pt x="88" y="237"/>
                    <a:pt x="90" y="260"/>
                    <a:pt x="93" y="282"/>
                  </a:cubicBezTo>
                  <a:cubicBezTo>
                    <a:pt x="93" y="285"/>
                    <a:pt x="92" y="289"/>
                    <a:pt x="91" y="292"/>
                  </a:cubicBezTo>
                  <a:cubicBezTo>
                    <a:pt x="72" y="325"/>
                    <a:pt x="54" y="359"/>
                    <a:pt x="35" y="392"/>
                  </a:cubicBezTo>
                  <a:cubicBezTo>
                    <a:pt x="34" y="394"/>
                    <a:pt x="33" y="396"/>
                    <a:pt x="32" y="399"/>
                  </a:cubicBezTo>
                  <a:cubicBezTo>
                    <a:pt x="55" y="404"/>
                    <a:pt x="78" y="409"/>
                    <a:pt x="101" y="415"/>
                  </a:cubicBezTo>
                  <a:cubicBezTo>
                    <a:pt x="101" y="458"/>
                    <a:pt x="101" y="501"/>
                    <a:pt x="101" y="545"/>
                  </a:cubicBezTo>
                  <a:cubicBezTo>
                    <a:pt x="137" y="545"/>
                    <a:pt x="172" y="545"/>
                    <a:pt x="208" y="545"/>
                  </a:cubicBezTo>
                  <a:cubicBezTo>
                    <a:pt x="208" y="577"/>
                    <a:pt x="208" y="609"/>
                    <a:pt x="208" y="640"/>
                  </a:cubicBezTo>
                  <a:cubicBezTo>
                    <a:pt x="279" y="640"/>
                    <a:pt x="350" y="640"/>
                    <a:pt x="421" y="640"/>
                  </a:cubicBezTo>
                  <a:close/>
                  <a:moveTo>
                    <a:pt x="186" y="192"/>
                  </a:moveTo>
                  <a:cubicBezTo>
                    <a:pt x="186" y="185"/>
                    <a:pt x="186" y="178"/>
                    <a:pt x="186" y="170"/>
                  </a:cubicBezTo>
                  <a:cubicBezTo>
                    <a:pt x="186" y="166"/>
                    <a:pt x="187" y="164"/>
                    <a:pt x="191" y="161"/>
                  </a:cubicBezTo>
                  <a:cubicBezTo>
                    <a:pt x="212" y="149"/>
                    <a:pt x="224" y="132"/>
                    <a:pt x="228" y="108"/>
                  </a:cubicBezTo>
                  <a:cubicBezTo>
                    <a:pt x="233" y="76"/>
                    <a:pt x="217" y="44"/>
                    <a:pt x="189" y="30"/>
                  </a:cubicBezTo>
                  <a:cubicBezTo>
                    <a:pt x="158" y="15"/>
                    <a:pt x="121" y="21"/>
                    <a:pt x="99" y="45"/>
                  </a:cubicBezTo>
                  <a:cubicBezTo>
                    <a:pt x="67" y="80"/>
                    <a:pt x="74" y="136"/>
                    <a:pt x="115" y="161"/>
                  </a:cubicBezTo>
                  <a:cubicBezTo>
                    <a:pt x="120" y="163"/>
                    <a:pt x="122" y="166"/>
                    <a:pt x="122" y="172"/>
                  </a:cubicBezTo>
                  <a:cubicBezTo>
                    <a:pt x="121" y="179"/>
                    <a:pt x="122" y="186"/>
                    <a:pt x="122" y="192"/>
                  </a:cubicBezTo>
                  <a:cubicBezTo>
                    <a:pt x="130" y="192"/>
                    <a:pt x="136" y="192"/>
                    <a:pt x="143" y="192"/>
                  </a:cubicBezTo>
                  <a:cubicBezTo>
                    <a:pt x="143" y="172"/>
                    <a:pt x="143" y="152"/>
                    <a:pt x="144" y="132"/>
                  </a:cubicBezTo>
                  <a:cubicBezTo>
                    <a:pt x="144" y="128"/>
                    <a:pt x="142" y="126"/>
                    <a:pt x="139" y="124"/>
                  </a:cubicBezTo>
                  <a:cubicBezTo>
                    <a:pt x="128" y="117"/>
                    <a:pt x="122" y="107"/>
                    <a:pt x="122" y="94"/>
                  </a:cubicBezTo>
                  <a:cubicBezTo>
                    <a:pt x="123" y="81"/>
                    <a:pt x="136" y="67"/>
                    <a:pt x="150" y="65"/>
                  </a:cubicBezTo>
                  <a:cubicBezTo>
                    <a:pt x="162" y="63"/>
                    <a:pt x="177" y="72"/>
                    <a:pt x="183" y="85"/>
                  </a:cubicBezTo>
                  <a:cubicBezTo>
                    <a:pt x="189" y="97"/>
                    <a:pt x="186" y="112"/>
                    <a:pt x="174" y="120"/>
                  </a:cubicBezTo>
                  <a:cubicBezTo>
                    <a:pt x="165" y="126"/>
                    <a:pt x="164" y="132"/>
                    <a:pt x="164" y="141"/>
                  </a:cubicBezTo>
                  <a:cubicBezTo>
                    <a:pt x="165" y="153"/>
                    <a:pt x="165" y="165"/>
                    <a:pt x="165" y="176"/>
                  </a:cubicBezTo>
                  <a:cubicBezTo>
                    <a:pt x="165" y="182"/>
                    <a:pt x="165" y="187"/>
                    <a:pt x="165" y="192"/>
                  </a:cubicBezTo>
                  <a:cubicBezTo>
                    <a:pt x="172" y="192"/>
                    <a:pt x="178" y="192"/>
                    <a:pt x="186" y="192"/>
                  </a:cubicBezTo>
                  <a:close/>
                  <a:moveTo>
                    <a:pt x="533" y="68"/>
                  </a:moveTo>
                  <a:cubicBezTo>
                    <a:pt x="515" y="110"/>
                    <a:pt x="497" y="151"/>
                    <a:pt x="479" y="193"/>
                  </a:cubicBezTo>
                  <a:cubicBezTo>
                    <a:pt x="488" y="193"/>
                    <a:pt x="496" y="193"/>
                    <a:pt x="503" y="193"/>
                  </a:cubicBezTo>
                  <a:cubicBezTo>
                    <a:pt x="508" y="193"/>
                    <a:pt x="510" y="192"/>
                    <a:pt x="512" y="187"/>
                  </a:cubicBezTo>
                  <a:cubicBezTo>
                    <a:pt x="526" y="154"/>
                    <a:pt x="540" y="120"/>
                    <a:pt x="554" y="86"/>
                  </a:cubicBezTo>
                  <a:cubicBezTo>
                    <a:pt x="555" y="84"/>
                    <a:pt x="555" y="82"/>
                    <a:pt x="556" y="80"/>
                  </a:cubicBezTo>
                  <a:cubicBezTo>
                    <a:pt x="548" y="76"/>
                    <a:pt x="541" y="72"/>
                    <a:pt x="533" y="68"/>
                  </a:cubicBezTo>
                  <a:close/>
                  <a:moveTo>
                    <a:pt x="322" y="60"/>
                  </a:moveTo>
                  <a:cubicBezTo>
                    <a:pt x="325" y="58"/>
                    <a:pt x="328" y="57"/>
                    <a:pt x="331" y="54"/>
                  </a:cubicBezTo>
                  <a:cubicBezTo>
                    <a:pt x="317" y="48"/>
                    <a:pt x="303" y="42"/>
                    <a:pt x="289" y="36"/>
                  </a:cubicBezTo>
                  <a:cubicBezTo>
                    <a:pt x="285" y="50"/>
                    <a:pt x="281" y="62"/>
                    <a:pt x="277" y="76"/>
                  </a:cubicBezTo>
                  <a:cubicBezTo>
                    <a:pt x="281" y="74"/>
                    <a:pt x="284" y="73"/>
                    <a:pt x="287" y="72"/>
                  </a:cubicBezTo>
                  <a:cubicBezTo>
                    <a:pt x="288" y="74"/>
                    <a:pt x="289" y="76"/>
                    <a:pt x="290" y="78"/>
                  </a:cubicBezTo>
                  <a:cubicBezTo>
                    <a:pt x="297" y="94"/>
                    <a:pt x="304" y="109"/>
                    <a:pt x="311" y="124"/>
                  </a:cubicBezTo>
                  <a:cubicBezTo>
                    <a:pt x="312" y="126"/>
                    <a:pt x="314" y="129"/>
                    <a:pt x="315" y="129"/>
                  </a:cubicBezTo>
                  <a:cubicBezTo>
                    <a:pt x="328" y="129"/>
                    <a:pt x="340" y="129"/>
                    <a:pt x="353" y="129"/>
                  </a:cubicBezTo>
                  <a:cubicBezTo>
                    <a:pt x="343" y="105"/>
                    <a:pt x="332" y="83"/>
                    <a:pt x="322" y="60"/>
                  </a:cubicBezTo>
                  <a:close/>
                  <a:moveTo>
                    <a:pt x="277" y="100"/>
                  </a:moveTo>
                  <a:cubicBezTo>
                    <a:pt x="268" y="105"/>
                    <a:pt x="260" y="108"/>
                    <a:pt x="253" y="112"/>
                  </a:cubicBezTo>
                  <a:cubicBezTo>
                    <a:pt x="250" y="114"/>
                    <a:pt x="248" y="117"/>
                    <a:pt x="247" y="120"/>
                  </a:cubicBezTo>
                  <a:cubicBezTo>
                    <a:pt x="241" y="140"/>
                    <a:pt x="231" y="158"/>
                    <a:pt x="215" y="170"/>
                  </a:cubicBezTo>
                  <a:cubicBezTo>
                    <a:pt x="206" y="177"/>
                    <a:pt x="207" y="184"/>
                    <a:pt x="208" y="192"/>
                  </a:cubicBezTo>
                  <a:cubicBezTo>
                    <a:pt x="222" y="192"/>
                    <a:pt x="236" y="192"/>
                    <a:pt x="250" y="192"/>
                  </a:cubicBezTo>
                  <a:cubicBezTo>
                    <a:pt x="251" y="178"/>
                    <a:pt x="248" y="164"/>
                    <a:pt x="256" y="152"/>
                  </a:cubicBezTo>
                  <a:cubicBezTo>
                    <a:pt x="263" y="139"/>
                    <a:pt x="275" y="131"/>
                    <a:pt x="290" y="129"/>
                  </a:cubicBezTo>
                  <a:cubicBezTo>
                    <a:pt x="285" y="119"/>
                    <a:pt x="281" y="110"/>
                    <a:pt x="277" y="100"/>
                  </a:cubicBezTo>
                  <a:close/>
                  <a:moveTo>
                    <a:pt x="383" y="193"/>
                  </a:moveTo>
                  <a:cubicBezTo>
                    <a:pt x="376" y="179"/>
                    <a:pt x="370" y="165"/>
                    <a:pt x="364" y="152"/>
                  </a:cubicBezTo>
                  <a:cubicBezTo>
                    <a:pt x="364" y="151"/>
                    <a:pt x="362" y="150"/>
                    <a:pt x="361" y="150"/>
                  </a:cubicBezTo>
                  <a:cubicBezTo>
                    <a:pt x="348" y="150"/>
                    <a:pt x="336" y="150"/>
                    <a:pt x="323" y="150"/>
                  </a:cubicBezTo>
                  <a:cubicBezTo>
                    <a:pt x="329" y="164"/>
                    <a:pt x="335" y="177"/>
                    <a:pt x="341" y="191"/>
                  </a:cubicBezTo>
                  <a:cubicBezTo>
                    <a:pt x="342" y="192"/>
                    <a:pt x="343" y="193"/>
                    <a:pt x="345" y="193"/>
                  </a:cubicBezTo>
                  <a:cubicBezTo>
                    <a:pt x="357" y="193"/>
                    <a:pt x="369" y="193"/>
                    <a:pt x="383" y="193"/>
                  </a:cubicBezTo>
                  <a:close/>
                  <a:moveTo>
                    <a:pt x="271" y="192"/>
                  </a:moveTo>
                  <a:cubicBezTo>
                    <a:pt x="287" y="192"/>
                    <a:pt x="303" y="192"/>
                    <a:pt x="318" y="192"/>
                  </a:cubicBezTo>
                  <a:cubicBezTo>
                    <a:pt x="318" y="190"/>
                    <a:pt x="317" y="188"/>
                    <a:pt x="316" y="187"/>
                  </a:cubicBezTo>
                  <a:cubicBezTo>
                    <a:pt x="311" y="175"/>
                    <a:pt x="306" y="164"/>
                    <a:pt x="301" y="153"/>
                  </a:cubicBezTo>
                  <a:cubicBezTo>
                    <a:pt x="300" y="152"/>
                    <a:pt x="299" y="150"/>
                    <a:pt x="298" y="150"/>
                  </a:cubicBezTo>
                  <a:cubicBezTo>
                    <a:pt x="285" y="149"/>
                    <a:pt x="273" y="153"/>
                    <a:pt x="271" y="169"/>
                  </a:cubicBezTo>
                  <a:cubicBezTo>
                    <a:pt x="271" y="176"/>
                    <a:pt x="271" y="184"/>
                    <a:pt x="271" y="192"/>
                  </a:cubicBezTo>
                  <a:close/>
                  <a:moveTo>
                    <a:pt x="442" y="22"/>
                  </a:moveTo>
                  <a:cubicBezTo>
                    <a:pt x="434" y="22"/>
                    <a:pt x="428" y="22"/>
                    <a:pt x="421" y="22"/>
                  </a:cubicBezTo>
                  <a:cubicBezTo>
                    <a:pt x="421" y="29"/>
                    <a:pt x="421" y="36"/>
                    <a:pt x="421" y="43"/>
                  </a:cubicBezTo>
                  <a:cubicBezTo>
                    <a:pt x="428" y="43"/>
                    <a:pt x="435" y="43"/>
                    <a:pt x="442" y="43"/>
                  </a:cubicBezTo>
                  <a:cubicBezTo>
                    <a:pt x="442" y="36"/>
                    <a:pt x="442" y="29"/>
                    <a:pt x="442" y="22"/>
                  </a:cubicBezTo>
                  <a:close/>
                  <a:moveTo>
                    <a:pt x="154" y="86"/>
                  </a:moveTo>
                  <a:cubicBezTo>
                    <a:pt x="147" y="86"/>
                    <a:pt x="143" y="89"/>
                    <a:pt x="143" y="97"/>
                  </a:cubicBezTo>
                  <a:cubicBezTo>
                    <a:pt x="143" y="104"/>
                    <a:pt x="146" y="107"/>
                    <a:pt x="153" y="107"/>
                  </a:cubicBezTo>
                  <a:cubicBezTo>
                    <a:pt x="161" y="108"/>
                    <a:pt x="165" y="104"/>
                    <a:pt x="165" y="97"/>
                  </a:cubicBezTo>
                  <a:cubicBezTo>
                    <a:pt x="165" y="90"/>
                    <a:pt x="162" y="86"/>
                    <a:pt x="154" y="86"/>
                  </a:cubicBezTo>
                  <a:close/>
                  <a:moveTo>
                    <a:pt x="559" y="58"/>
                  </a:moveTo>
                  <a:cubicBezTo>
                    <a:pt x="559" y="53"/>
                    <a:pt x="559" y="49"/>
                    <a:pt x="559" y="43"/>
                  </a:cubicBezTo>
                  <a:cubicBezTo>
                    <a:pt x="555" y="47"/>
                    <a:pt x="551" y="49"/>
                    <a:pt x="547" y="52"/>
                  </a:cubicBezTo>
                  <a:cubicBezTo>
                    <a:pt x="552" y="54"/>
                    <a:pt x="555" y="56"/>
                    <a:pt x="559" y="58"/>
                  </a:cubicBez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6">
              <a:extLst>
                <a:ext uri="{FF2B5EF4-FFF2-40B4-BE49-F238E27FC236}">
                  <a16:creationId xmlns:a16="http://schemas.microsoft.com/office/drawing/2014/main" id="{DD6E0C9B-BECA-45F4-8C2A-56E5E13901A2}"/>
                </a:ext>
              </a:extLst>
            </p:cNvPr>
            <p:cNvSpPr>
              <a:spLocks/>
            </p:cNvSpPr>
            <p:nvPr/>
          </p:nvSpPr>
          <p:spPr bwMode="auto">
            <a:xfrm>
              <a:off x="2732" y="1601"/>
              <a:ext cx="706" cy="353"/>
            </a:xfrm>
            <a:custGeom>
              <a:avLst/>
              <a:gdLst>
                <a:gd name="T0" fmla="*/ 2 w 108"/>
                <a:gd name="T1" fmla="*/ 0 h 54"/>
                <a:gd name="T2" fmla="*/ 21 w 108"/>
                <a:gd name="T3" fmla="*/ 0 h 54"/>
                <a:gd name="T4" fmla="*/ 57 w 108"/>
                <a:gd name="T5" fmla="*/ 32 h 54"/>
                <a:gd name="T6" fmla="*/ 87 w 108"/>
                <a:gd name="T7" fmla="*/ 1 h 54"/>
                <a:gd name="T8" fmla="*/ 107 w 108"/>
                <a:gd name="T9" fmla="*/ 1 h 54"/>
                <a:gd name="T10" fmla="*/ 53 w 108"/>
                <a:gd name="T11" fmla="*/ 53 h 54"/>
                <a:gd name="T12" fmla="*/ 2 w 108"/>
                <a:gd name="T13" fmla="*/ 0 h 54"/>
              </a:gdLst>
              <a:ahLst/>
              <a:cxnLst>
                <a:cxn ang="0">
                  <a:pos x="T0" y="T1"/>
                </a:cxn>
                <a:cxn ang="0">
                  <a:pos x="T2" y="T3"/>
                </a:cxn>
                <a:cxn ang="0">
                  <a:pos x="T4" y="T5"/>
                </a:cxn>
                <a:cxn ang="0">
                  <a:pos x="T6" y="T7"/>
                </a:cxn>
                <a:cxn ang="0">
                  <a:pos x="T8" y="T9"/>
                </a:cxn>
                <a:cxn ang="0">
                  <a:pos x="T10" y="T11"/>
                </a:cxn>
                <a:cxn ang="0">
                  <a:pos x="T12" y="T13"/>
                </a:cxn>
              </a:cxnLst>
              <a:rect l="0" t="0" r="r" b="b"/>
              <a:pathLst>
                <a:path w="108" h="54">
                  <a:moveTo>
                    <a:pt x="2" y="0"/>
                  </a:moveTo>
                  <a:cubicBezTo>
                    <a:pt x="8" y="0"/>
                    <a:pt x="15" y="0"/>
                    <a:pt x="21" y="0"/>
                  </a:cubicBezTo>
                  <a:cubicBezTo>
                    <a:pt x="26" y="24"/>
                    <a:pt x="37" y="33"/>
                    <a:pt x="57" y="32"/>
                  </a:cubicBezTo>
                  <a:cubicBezTo>
                    <a:pt x="74" y="31"/>
                    <a:pt x="84" y="20"/>
                    <a:pt x="87" y="1"/>
                  </a:cubicBezTo>
                  <a:cubicBezTo>
                    <a:pt x="94" y="1"/>
                    <a:pt x="100" y="1"/>
                    <a:pt x="107" y="1"/>
                  </a:cubicBezTo>
                  <a:cubicBezTo>
                    <a:pt x="108" y="28"/>
                    <a:pt x="81" y="54"/>
                    <a:pt x="53" y="53"/>
                  </a:cubicBezTo>
                  <a:cubicBezTo>
                    <a:pt x="26" y="53"/>
                    <a:pt x="0" y="26"/>
                    <a:pt x="2" y="0"/>
                  </a:cubicBez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43" name="Group 61">
            <a:extLst>
              <a:ext uri="{FF2B5EF4-FFF2-40B4-BE49-F238E27FC236}">
                <a16:creationId xmlns:a16="http://schemas.microsoft.com/office/drawing/2014/main" id="{37D021EF-2689-4610-9461-CBA2BA856154}"/>
              </a:ext>
            </a:extLst>
          </p:cNvPr>
          <p:cNvGrpSpPr>
            <a:grpSpLocks noChangeAspect="1"/>
          </p:cNvGrpSpPr>
          <p:nvPr/>
        </p:nvGrpSpPr>
        <p:grpSpPr bwMode="auto">
          <a:xfrm>
            <a:off x="5887912" y="4180503"/>
            <a:ext cx="405968" cy="658197"/>
            <a:chOff x="3900" y="1905"/>
            <a:chExt cx="1014" cy="1644"/>
          </a:xfrm>
        </p:grpSpPr>
        <p:sp>
          <p:nvSpPr>
            <p:cNvPr id="44" name="AutoShape 60">
              <a:extLst>
                <a:ext uri="{FF2B5EF4-FFF2-40B4-BE49-F238E27FC236}">
                  <a16:creationId xmlns:a16="http://schemas.microsoft.com/office/drawing/2014/main" id="{E4D4B577-5121-4888-823E-2B59C0B27B58}"/>
                </a:ext>
              </a:extLst>
            </p:cNvPr>
            <p:cNvSpPr>
              <a:spLocks noChangeAspect="1" noChangeArrowheads="1" noTextEdit="1"/>
            </p:cNvSpPr>
            <p:nvPr/>
          </p:nvSpPr>
          <p:spPr bwMode="auto">
            <a:xfrm>
              <a:off x="3900" y="1905"/>
              <a:ext cx="1014" cy="16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5" name="Freeform 62">
              <a:extLst>
                <a:ext uri="{FF2B5EF4-FFF2-40B4-BE49-F238E27FC236}">
                  <a16:creationId xmlns:a16="http://schemas.microsoft.com/office/drawing/2014/main" id="{8151C540-CFAC-438C-9F4B-50B7B5B7EAEE}"/>
                </a:ext>
              </a:extLst>
            </p:cNvPr>
            <p:cNvSpPr>
              <a:spLocks noEditPoints="1"/>
            </p:cNvSpPr>
            <p:nvPr/>
          </p:nvSpPr>
          <p:spPr bwMode="auto">
            <a:xfrm>
              <a:off x="3900" y="1898"/>
              <a:ext cx="1014" cy="1018"/>
            </a:xfrm>
            <a:custGeom>
              <a:avLst/>
              <a:gdLst>
                <a:gd name="T0" fmla="*/ 142 w 142"/>
                <a:gd name="T1" fmla="*/ 82 h 143"/>
                <a:gd name="T2" fmla="*/ 134 w 142"/>
                <a:gd name="T3" fmla="*/ 92 h 143"/>
                <a:gd name="T4" fmla="*/ 127 w 142"/>
                <a:gd name="T5" fmla="*/ 108 h 143"/>
                <a:gd name="T6" fmla="*/ 111 w 142"/>
                <a:gd name="T7" fmla="*/ 125 h 143"/>
                <a:gd name="T8" fmla="*/ 93 w 142"/>
                <a:gd name="T9" fmla="*/ 135 h 143"/>
                <a:gd name="T10" fmla="*/ 73 w 142"/>
                <a:gd name="T11" fmla="*/ 139 h 143"/>
                <a:gd name="T12" fmla="*/ 51 w 142"/>
                <a:gd name="T13" fmla="*/ 136 h 143"/>
                <a:gd name="T14" fmla="*/ 34 w 142"/>
                <a:gd name="T15" fmla="*/ 128 h 143"/>
                <a:gd name="T16" fmla="*/ 16 w 142"/>
                <a:gd name="T17" fmla="*/ 111 h 143"/>
                <a:gd name="T18" fmla="*/ 7 w 142"/>
                <a:gd name="T19" fmla="*/ 97 h 143"/>
                <a:gd name="T20" fmla="*/ 0 w 142"/>
                <a:gd name="T21" fmla="*/ 66 h 143"/>
                <a:gd name="T22" fmla="*/ 0 w 142"/>
                <a:gd name="T23" fmla="*/ 60 h 143"/>
                <a:gd name="T24" fmla="*/ 17 w 142"/>
                <a:gd name="T25" fmla="*/ 28 h 143"/>
                <a:gd name="T26" fmla="*/ 29 w 142"/>
                <a:gd name="T27" fmla="*/ 18 h 143"/>
                <a:gd name="T28" fmla="*/ 49 w 142"/>
                <a:gd name="T29" fmla="*/ 7 h 143"/>
                <a:gd name="T30" fmla="*/ 68 w 142"/>
                <a:gd name="T31" fmla="*/ 3 h 143"/>
                <a:gd name="T32" fmla="*/ 92 w 142"/>
                <a:gd name="T33" fmla="*/ 6 h 143"/>
                <a:gd name="T34" fmla="*/ 108 w 142"/>
                <a:gd name="T35" fmla="*/ 14 h 143"/>
                <a:gd name="T36" fmla="*/ 127 w 142"/>
                <a:gd name="T37" fmla="*/ 32 h 143"/>
                <a:gd name="T38" fmla="*/ 135 w 142"/>
                <a:gd name="T39" fmla="*/ 46 h 143"/>
                <a:gd name="T40" fmla="*/ 142 w 142"/>
                <a:gd name="T41" fmla="*/ 76 h 143"/>
                <a:gd name="T42" fmla="*/ 142 w 142"/>
                <a:gd name="T43" fmla="*/ 82 h 143"/>
                <a:gd name="T44" fmla="*/ 117 w 142"/>
                <a:gd name="T45" fmla="*/ 71 h 143"/>
                <a:gd name="T46" fmla="*/ 71 w 142"/>
                <a:gd name="T47" fmla="*/ 25 h 143"/>
                <a:gd name="T48" fmla="*/ 25 w 142"/>
                <a:gd name="T49" fmla="*/ 71 h 143"/>
                <a:gd name="T50" fmla="*/ 71 w 142"/>
                <a:gd name="T51" fmla="*/ 117 h 143"/>
                <a:gd name="T52" fmla="*/ 117 w 142"/>
                <a:gd name="T53" fmla="*/ 71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42" h="143">
                  <a:moveTo>
                    <a:pt x="142" y="82"/>
                  </a:moveTo>
                  <a:cubicBezTo>
                    <a:pt x="139" y="85"/>
                    <a:pt x="136" y="88"/>
                    <a:pt x="134" y="92"/>
                  </a:cubicBezTo>
                  <a:cubicBezTo>
                    <a:pt x="132" y="97"/>
                    <a:pt x="128" y="102"/>
                    <a:pt x="127" y="108"/>
                  </a:cubicBezTo>
                  <a:cubicBezTo>
                    <a:pt x="124" y="120"/>
                    <a:pt x="123" y="122"/>
                    <a:pt x="111" y="125"/>
                  </a:cubicBezTo>
                  <a:cubicBezTo>
                    <a:pt x="104" y="126"/>
                    <a:pt x="98" y="129"/>
                    <a:pt x="93" y="135"/>
                  </a:cubicBezTo>
                  <a:cubicBezTo>
                    <a:pt x="87" y="141"/>
                    <a:pt x="81" y="143"/>
                    <a:pt x="73" y="139"/>
                  </a:cubicBezTo>
                  <a:cubicBezTo>
                    <a:pt x="66" y="135"/>
                    <a:pt x="59" y="134"/>
                    <a:pt x="51" y="136"/>
                  </a:cubicBezTo>
                  <a:cubicBezTo>
                    <a:pt x="43" y="138"/>
                    <a:pt x="37" y="135"/>
                    <a:pt x="34" y="128"/>
                  </a:cubicBezTo>
                  <a:cubicBezTo>
                    <a:pt x="30" y="120"/>
                    <a:pt x="24" y="115"/>
                    <a:pt x="16" y="111"/>
                  </a:cubicBezTo>
                  <a:cubicBezTo>
                    <a:pt x="10" y="108"/>
                    <a:pt x="6" y="103"/>
                    <a:pt x="7" y="97"/>
                  </a:cubicBezTo>
                  <a:cubicBezTo>
                    <a:pt x="10" y="85"/>
                    <a:pt x="5" y="75"/>
                    <a:pt x="0" y="66"/>
                  </a:cubicBezTo>
                  <a:cubicBezTo>
                    <a:pt x="0" y="64"/>
                    <a:pt x="0" y="62"/>
                    <a:pt x="0" y="60"/>
                  </a:cubicBezTo>
                  <a:cubicBezTo>
                    <a:pt x="8" y="51"/>
                    <a:pt x="16" y="41"/>
                    <a:pt x="17" y="28"/>
                  </a:cubicBezTo>
                  <a:cubicBezTo>
                    <a:pt x="17" y="22"/>
                    <a:pt x="23" y="19"/>
                    <a:pt x="29" y="18"/>
                  </a:cubicBezTo>
                  <a:cubicBezTo>
                    <a:pt x="37" y="17"/>
                    <a:pt x="44" y="13"/>
                    <a:pt x="49" y="7"/>
                  </a:cubicBezTo>
                  <a:cubicBezTo>
                    <a:pt x="55" y="1"/>
                    <a:pt x="61" y="0"/>
                    <a:pt x="68" y="3"/>
                  </a:cubicBezTo>
                  <a:cubicBezTo>
                    <a:pt x="76" y="8"/>
                    <a:pt x="84" y="8"/>
                    <a:pt x="92" y="6"/>
                  </a:cubicBezTo>
                  <a:cubicBezTo>
                    <a:pt x="99" y="5"/>
                    <a:pt x="105" y="7"/>
                    <a:pt x="108" y="14"/>
                  </a:cubicBezTo>
                  <a:cubicBezTo>
                    <a:pt x="112" y="22"/>
                    <a:pt x="118" y="28"/>
                    <a:pt x="127" y="32"/>
                  </a:cubicBezTo>
                  <a:cubicBezTo>
                    <a:pt x="133" y="34"/>
                    <a:pt x="136" y="40"/>
                    <a:pt x="135" y="46"/>
                  </a:cubicBezTo>
                  <a:cubicBezTo>
                    <a:pt x="132" y="58"/>
                    <a:pt x="136" y="67"/>
                    <a:pt x="142" y="76"/>
                  </a:cubicBezTo>
                  <a:cubicBezTo>
                    <a:pt x="142" y="78"/>
                    <a:pt x="142" y="80"/>
                    <a:pt x="142" y="82"/>
                  </a:cubicBezTo>
                  <a:close/>
                  <a:moveTo>
                    <a:pt x="117" y="71"/>
                  </a:moveTo>
                  <a:cubicBezTo>
                    <a:pt x="117" y="46"/>
                    <a:pt x="96" y="25"/>
                    <a:pt x="71" y="25"/>
                  </a:cubicBezTo>
                  <a:cubicBezTo>
                    <a:pt x="46" y="25"/>
                    <a:pt x="25" y="46"/>
                    <a:pt x="25" y="71"/>
                  </a:cubicBezTo>
                  <a:cubicBezTo>
                    <a:pt x="25" y="96"/>
                    <a:pt x="46" y="117"/>
                    <a:pt x="71" y="117"/>
                  </a:cubicBezTo>
                  <a:cubicBezTo>
                    <a:pt x="96" y="118"/>
                    <a:pt x="117" y="97"/>
                    <a:pt x="117" y="71"/>
                  </a:cubicBez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6" name="Freeform 63">
              <a:extLst>
                <a:ext uri="{FF2B5EF4-FFF2-40B4-BE49-F238E27FC236}">
                  <a16:creationId xmlns:a16="http://schemas.microsoft.com/office/drawing/2014/main" id="{D2FC7646-8159-4E12-809B-E4941E96E250}"/>
                </a:ext>
              </a:extLst>
            </p:cNvPr>
            <p:cNvSpPr>
              <a:spLocks/>
            </p:cNvSpPr>
            <p:nvPr/>
          </p:nvSpPr>
          <p:spPr bwMode="auto">
            <a:xfrm>
              <a:off x="4007" y="2837"/>
              <a:ext cx="564" cy="712"/>
            </a:xfrm>
            <a:custGeom>
              <a:avLst/>
              <a:gdLst>
                <a:gd name="T0" fmla="*/ 0 w 79"/>
                <a:gd name="T1" fmla="*/ 91 h 100"/>
                <a:gd name="T2" fmla="*/ 13 w 79"/>
                <a:gd name="T3" fmla="*/ 0 h 100"/>
                <a:gd name="T4" fmla="*/ 40 w 79"/>
                <a:gd name="T5" fmla="*/ 10 h 100"/>
                <a:gd name="T6" fmla="*/ 53 w 79"/>
                <a:gd name="T7" fmla="*/ 12 h 100"/>
                <a:gd name="T8" fmla="*/ 79 w 79"/>
                <a:gd name="T9" fmla="*/ 11 h 100"/>
                <a:gd name="T10" fmla="*/ 67 w 79"/>
                <a:gd name="T11" fmla="*/ 100 h 100"/>
                <a:gd name="T12" fmla="*/ 61 w 79"/>
                <a:gd name="T13" fmla="*/ 97 h 100"/>
                <a:gd name="T14" fmla="*/ 43 w 79"/>
                <a:gd name="T15" fmla="*/ 81 h 100"/>
                <a:gd name="T16" fmla="*/ 28 w 79"/>
                <a:gd name="T17" fmla="*/ 79 h 100"/>
                <a:gd name="T18" fmla="*/ 9 w 79"/>
                <a:gd name="T19" fmla="*/ 88 h 100"/>
                <a:gd name="T20" fmla="*/ 0 w 79"/>
                <a:gd name="T21" fmla="*/ 9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9" h="100">
                  <a:moveTo>
                    <a:pt x="0" y="91"/>
                  </a:moveTo>
                  <a:cubicBezTo>
                    <a:pt x="5" y="60"/>
                    <a:pt x="9" y="31"/>
                    <a:pt x="13" y="0"/>
                  </a:cubicBezTo>
                  <a:cubicBezTo>
                    <a:pt x="21" y="11"/>
                    <a:pt x="30" y="12"/>
                    <a:pt x="40" y="10"/>
                  </a:cubicBezTo>
                  <a:cubicBezTo>
                    <a:pt x="44" y="9"/>
                    <a:pt x="49" y="10"/>
                    <a:pt x="53" y="12"/>
                  </a:cubicBezTo>
                  <a:cubicBezTo>
                    <a:pt x="62" y="15"/>
                    <a:pt x="70" y="17"/>
                    <a:pt x="79" y="11"/>
                  </a:cubicBezTo>
                  <a:cubicBezTo>
                    <a:pt x="75" y="41"/>
                    <a:pt x="71" y="70"/>
                    <a:pt x="67" y="100"/>
                  </a:cubicBezTo>
                  <a:cubicBezTo>
                    <a:pt x="64" y="98"/>
                    <a:pt x="62" y="98"/>
                    <a:pt x="61" y="97"/>
                  </a:cubicBezTo>
                  <a:cubicBezTo>
                    <a:pt x="55" y="92"/>
                    <a:pt x="49" y="87"/>
                    <a:pt x="43" y="81"/>
                  </a:cubicBezTo>
                  <a:cubicBezTo>
                    <a:pt x="38" y="77"/>
                    <a:pt x="34" y="76"/>
                    <a:pt x="28" y="79"/>
                  </a:cubicBezTo>
                  <a:cubicBezTo>
                    <a:pt x="22" y="82"/>
                    <a:pt x="15" y="85"/>
                    <a:pt x="9" y="88"/>
                  </a:cubicBezTo>
                  <a:cubicBezTo>
                    <a:pt x="7" y="89"/>
                    <a:pt x="4" y="90"/>
                    <a:pt x="0" y="91"/>
                  </a:cubicBez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7" name="Freeform 64">
              <a:extLst>
                <a:ext uri="{FF2B5EF4-FFF2-40B4-BE49-F238E27FC236}">
                  <a16:creationId xmlns:a16="http://schemas.microsoft.com/office/drawing/2014/main" id="{855481CA-C0E6-40F9-96D0-98C316C1714B}"/>
                </a:ext>
              </a:extLst>
            </p:cNvPr>
            <p:cNvSpPr>
              <a:spLocks/>
            </p:cNvSpPr>
            <p:nvPr/>
          </p:nvSpPr>
          <p:spPr bwMode="auto">
            <a:xfrm>
              <a:off x="4578" y="2823"/>
              <a:ext cx="265" cy="484"/>
            </a:xfrm>
            <a:custGeom>
              <a:avLst/>
              <a:gdLst>
                <a:gd name="T0" fmla="*/ 0 w 37"/>
                <a:gd name="T1" fmla="*/ 57 h 68"/>
                <a:gd name="T2" fmla="*/ 7 w 37"/>
                <a:gd name="T3" fmla="*/ 8 h 68"/>
                <a:gd name="T4" fmla="*/ 13 w 37"/>
                <a:gd name="T5" fmla="*/ 3 h 68"/>
                <a:gd name="T6" fmla="*/ 23 w 37"/>
                <a:gd name="T7" fmla="*/ 0 h 68"/>
                <a:gd name="T8" fmla="*/ 28 w 37"/>
                <a:gd name="T9" fmla="*/ 24 h 68"/>
                <a:gd name="T10" fmla="*/ 36 w 37"/>
                <a:gd name="T11" fmla="*/ 61 h 68"/>
                <a:gd name="T12" fmla="*/ 31 w 37"/>
                <a:gd name="T13" fmla="*/ 66 h 68"/>
                <a:gd name="T14" fmla="*/ 0 w 37"/>
                <a:gd name="T15" fmla="*/ 57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68">
                  <a:moveTo>
                    <a:pt x="0" y="57"/>
                  </a:moveTo>
                  <a:cubicBezTo>
                    <a:pt x="2" y="40"/>
                    <a:pt x="4" y="24"/>
                    <a:pt x="7" y="8"/>
                  </a:cubicBezTo>
                  <a:cubicBezTo>
                    <a:pt x="7" y="6"/>
                    <a:pt x="10" y="4"/>
                    <a:pt x="13" y="3"/>
                  </a:cubicBezTo>
                  <a:cubicBezTo>
                    <a:pt x="16" y="1"/>
                    <a:pt x="19" y="1"/>
                    <a:pt x="23" y="0"/>
                  </a:cubicBezTo>
                  <a:cubicBezTo>
                    <a:pt x="25" y="8"/>
                    <a:pt x="26" y="16"/>
                    <a:pt x="28" y="24"/>
                  </a:cubicBezTo>
                  <a:cubicBezTo>
                    <a:pt x="31" y="37"/>
                    <a:pt x="33" y="49"/>
                    <a:pt x="36" y="61"/>
                  </a:cubicBezTo>
                  <a:cubicBezTo>
                    <a:pt x="37" y="66"/>
                    <a:pt x="35" y="68"/>
                    <a:pt x="31" y="66"/>
                  </a:cubicBezTo>
                  <a:cubicBezTo>
                    <a:pt x="21" y="63"/>
                    <a:pt x="11" y="60"/>
                    <a:pt x="0" y="57"/>
                  </a:cubicBez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50" name="Group 9">
            <a:extLst>
              <a:ext uri="{FF2B5EF4-FFF2-40B4-BE49-F238E27FC236}">
                <a16:creationId xmlns:a16="http://schemas.microsoft.com/office/drawing/2014/main" id="{073AFE9C-A9CA-493B-811C-64F23C9627E1}"/>
              </a:ext>
            </a:extLst>
          </p:cNvPr>
          <p:cNvGrpSpPr>
            <a:grpSpLocks noChangeAspect="1"/>
          </p:cNvGrpSpPr>
          <p:nvPr/>
        </p:nvGrpSpPr>
        <p:grpSpPr bwMode="auto">
          <a:xfrm>
            <a:off x="9713351" y="4226850"/>
            <a:ext cx="974742" cy="661000"/>
            <a:chOff x="1746" y="740"/>
            <a:chExt cx="4188" cy="2840"/>
          </a:xfrm>
        </p:grpSpPr>
        <p:sp>
          <p:nvSpPr>
            <p:cNvPr id="51" name="AutoShape 8">
              <a:extLst>
                <a:ext uri="{FF2B5EF4-FFF2-40B4-BE49-F238E27FC236}">
                  <a16:creationId xmlns:a16="http://schemas.microsoft.com/office/drawing/2014/main" id="{77A0007B-A99E-477F-AD24-C8EB35A88113}"/>
                </a:ext>
              </a:extLst>
            </p:cNvPr>
            <p:cNvSpPr>
              <a:spLocks noChangeAspect="1" noChangeArrowheads="1" noTextEdit="1"/>
            </p:cNvSpPr>
            <p:nvPr/>
          </p:nvSpPr>
          <p:spPr bwMode="auto">
            <a:xfrm>
              <a:off x="1746" y="740"/>
              <a:ext cx="4188" cy="2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2" name="Freeform 10">
              <a:extLst>
                <a:ext uri="{FF2B5EF4-FFF2-40B4-BE49-F238E27FC236}">
                  <a16:creationId xmlns:a16="http://schemas.microsoft.com/office/drawing/2014/main" id="{EDE13C95-E505-4EE9-AA5F-C0604709C648}"/>
                </a:ext>
              </a:extLst>
            </p:cNvPr>
            <p:cNvSpPr>
              <a:spLocks/>
            </p:cNvSpPr>
            <p:nvPr/>
          </p:nvSpPr>
          <p:spPr bwMode="auto">
            <a:xfrm>
              <a:off x="1746" y="733"/>
              <a:ext cx="4188" cy="2854"/>
            </a:xfrm>
            <a:custGeom>
              <a:avLst/>
              <a:gdLst>
                <a:gd name="T0" fmla="*/ 150 w 598"/>
                <a:gd name="T1" fmla="*/ 181 h 407"/>
                <a:gd name="T2" fmla="*/ 207 w 598"/>
                <a:gd name="T3" fmla="*/ 160 h 407"/>
                <a:gd name="T4" fmla="*/ 300 w 598"/>
                <a:gd name="T5" fmla="*/ 127 h 407"/>
                <a:gd name="T6" fmla="*/ 310 w 598"/>
                <a:gd name="T7" fmla="*/ 116 h 407"/>
                <a:gd name="T8" fmla="*/ 294 w 598"/>
                <a:gd name="T9" fmla="*/ 107 h 407"/>
                <a:gd name="T10" fmla="*/ 222 w 598"/>
                <a:gd name="T11" fmla="*/ 132 h 407"/>
                <a:gd name="T12" fmla="*/ 123 w 598"/>
                <a:gd name="T13" fmla="*/ 168 h 407"/>
                <a:gd name="T14" fmla="*/ 87 w 598"/>
                <a:gd name="T15" fmla="*/ 211 h 407"/>
                <a:gd name="T16" fmla="*/ 86 w 598"/>
                <a:gd name="T17" fmla="*/ 228 h 407"/>
                <a:gd name="T18" fmla="*/ 91 w 598"/>
                <a:gd name="T19" fmla="*/ 251 h 407"/>
                <a:gd name="T20" fmla="*/ 84 w 598"/>
                <a:gd name="T21" fmla="*/ 293 h 407"/>
                <a:gd name="T22" fmla="*/ 93 w 598"/>
                <a:gd name="T23" fmla="*/ 303 h 407"/>
                <a:gd name="T24" fmla="*/ 116 w 598"/>
                <a:gd name="T25" fmla="*/ 380 h 407"/>
                <a:gd name="T26" fmla="*/ 95 w 598"/>
                <a:gd name="T27" fmla="*/ 402 h 407"/>
                <a:gd name="T28" fmla="*/ 33 w 598"/>
                <a:gd name="T29" fmla="*/ 402 h 407"/>
                <a:gd name="T30" fmla="*/ 12 w 598"/>
                <a:gd name="T31" fmla="*/ 380 h 407"/>
                <a:gd name="T32" fmla="*/ 36 w 598"/>
                <a:gd name="T33" fmla="*/ 303 h 407"/>
                <a:gd name="T34" fmla="*/ 45 w 598"/>
                <a:gd name="T35" fmla="*/ 293 h 407"/>
                <a:gd name="T36" fmla="*/ 34 w 598"/>
                <a:gd name="T37" fmla="*/ 258 h 407"/>
                <a:gd name="T38" fmla="*/ 38 w 598"/>
                <a:gd name="T39" fmla="*/ 250 h 407"/>
                <a:gd name="T40" fmla="*/ 43 w 598"/>
                <a:gd name="T41" fmla="*/ 232 h 407"/>
                <a:gd name="T42" fmla="*/ 50 w 598"/>
                <a:gd name="T43" fmla="*/ 186 h 407"/>
                <a:gd name="T44" fmla="*/ 66 w 598"/>
                <a:gd name="T45" fmla="*/ 151 h 407"/>
                <a:gd name="T46" fmla="*/ 18 w 598"/>
                <a:gd name="T47" fmla="*/ 134 h 407"/>
                <a:gd name="T48" fmla="*/ 11 w 598"/>
                <a:gd name="T49" fmla="*/ 131 h 407"/>
                <a:gd name="T50" fmla="*/ 0 w 598"/>
                <a:gd name="T51" fmla="*/ 116 h 407"/>
                <a:gd name="T52" fmla="*/ 12 w 598"/>
                <a:gd name="T53" fmla="*/ 101 h 407"/>
                <a:gd name="T54" fmla="*/ 119 w 598"/>
                <a:gd name="T55" fmla="*/ 62 h 407"/>
                <a:gd name="T56" fmla="*/ 283 w 598"/>
                <a:gd name="T57" fmla="*/ 4 h 407"/>
                <a:gd name="T58" fmla="*/ 315 w 598"/>
                <a:gd name="T59" fmla="*/ 4 h 407"/>
                <a:gd name="T60" fmla="*/ 585 w 598"/>
                <a:gd name="T61" fmla="*/ 100 h 407"/>
                <a:gd name="T62" fmla="*/ 598 w 598"/>
                <a:gd name="T63" fmla="*/ 117 h 407"/>
                <a:gd name="T64" fmla="*/ 584 w 598"/>
                <a:gd name="T65" fmla="*/ 132 h 407"/>
                <a:gd name="T66" fmla="*/ 423 w 598"/>
                <a:gd name="T67" fmla="*/ 190 h 407"/>
                <a:gd name="T68" fmla="*/ 317 w 598"/>
                <a:gd name="T69" fmla="*/ 228 h 407"/>
                <a:gd name="T70" fmla="*/ 281 w 598"/>
                <a:gd name="T71" fmla="*/ 228 h 407"/>
                <a:gd name="T72" fmla="*/ 156 w 598"/>
                <a:gd name="T73" fmla="*/ 183 h 407"/>
                <a:gd name="T74" fmla="*/ 150 w 598"/>
                <a:gd name="T75" fmla="*/ 181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98" h="407">
                  <a:moveTo>
                    <a:pt x="150" y="181"/>
                  </a:moveTo>
                  <a:cubicBezTo>
                    <a:pt x="170" y="174"/>
                    <a:pt x="188" y="167"/>
                    <a:pt x="207" y="160"/>
                  </a:cubicBezTo>
                  <a:cubicBezTo>
                    <a:pt x="238" y="149"/>
                    <a:pt x="269" y="138"/>
                    <a:pt x="300" y="127"/>
                  </a:cubicBezTo>
                  <a:cubicBezTo>
                    <a:pt x="305" y="125"/>
                    <a:pt x="310" y="122"/>
                    <a:pt x="310" y="116"/>
                  </a:cubicBezTo>
                  <a:cubicBezTo>
                    <a:pt x="310" y="108"/>
                    <a:pt x="302" y="104"/>
                    <a:pt x="294" y="107"/>
                  </a:cubicBezTo>
                  <a:cubicBezTo>
                    <a:pt x="270" y="115"/>
                    <a:pt x="246" y="124"/>
                    <a:pt x="222" y="132"/>
                  </a:cubicBezTo>
                  <a:cubicBezTo>
                    <a:pt x="189" y="144"/>
                    <a:pt x="156" y="156"/>
                    <a:pt x="123" y="168"/>
                  </a:cubicBezTo>
                  <a:cubicBezTo>
                    <a:pt x="101" y="175"/>
                    <a:pt x="90" y="189"/>
                    <a:pt x="87" y="211"/>
                  </a:cubicBezTo>
                  <a:cubicBezTo>
                    <a:pt x="87" y="217"/>
                    <a:pt x="86" y="223"/>
                    <a:pt x="86" y="228"/>
                  </a:cubicBezTo>
                  <a:cubicBezTo>
                    <a:pt x="85" y="236"/>
                    <a:pt x="86" y="243"/>
                    <a:pt x="91" y="251"/>
                  </a:cubicBezTo>
                  <a:cubicBezTo>
                    <a:pt x="101" y="263"/>
                    <a:pt x="98" y="278"/>
                    <a:pt x="84" y="293"/>
                  </a:cubicBezTo>
                  <a:cubicBezTo>
                    <a:pt x="87" y="296"/>
                    <a:pt x="90" y="300"/>
                    <a:pt x="93" y="303"/>
                  </a:cubicBezTo>
                  <a:cubicBezTo>
                    <a:pt x="111" y="325"/>
                    <a:pt x="121" y="350"/>
                    <a:pt x="116" y="380"/>
                  </a:cubicBezTo>
                  <a:cubicBezTo>
                    <a:pt x="114" y="392"/>
                    <a:pt x="108" y="400"/>
                    <a:pt x="95" y="402"/>
                  </a:cubicBezTo>
                  <a:cubicBezTo>
                    <a:pt x="75" y="407"/>
                    <a:pt x="54" y="407"/>
                    <a:pt x="33" y="402"/>
                  </a:cubicBezTo>
                  <a:cubicBezTo>
                    <a:pt x="20" y="399"/>
                    <a:pt x="14" y="392"/>
                    <a:pt x="12" y="380"/>
                  </a:cubicBezTo>
                  <a:cubicBezTo>
                    <a:pt x="8" y="350"/>
                    <a:pt x="17" y="325"/>
                    <a:pt x="36" y="303"/>
                  </a:cubicBezTo>
                  <a:cubicBezTo>
                    <a:pt x="39" y="299"/>
                    <a:pt x="42" y="296"/>
                    <a:pt x="45" y="293"/>
                  </a:cubicBezTo>
                  <a:cubicBezTo>
                    <a:pt x="34" y="283"/>
                    <a:pt x="30" y="272"/>
                    <a:pt x="34" y="258"/>
                  </a:cubicBezTo>
                  <a:cubicBezTo>
                    <a:pt x="35" y="255"/>
                    <a:pt x="36" y="252"/>
                    <a:pt x="38" y="250"/>
                  </a:cubicBezTo>
                  <a:cubicBezTo>
                    <a:pt x="43" y="244"/>
                    <a:pt x="43" y="238"/>
                    <a:pt x="43" y="232"/>
                  </a:cubicBezTo>
                  <a:cubicBezTo>
                    <a:pt x="45" y="217"/>
                    <a:pt x="46" y="201"/>
                    <a:pt x="50" y="186"/>
                  </a:cubicBezTo>
                  <a:cubicBezTo>
                    <a:pt x="53" y="174"/>
                    <a:pt x="60" y="163"/>
                    <a:pt x="66" y="151"/>
                  </a:cubicBezTo>
                  <a:cubicBezTo>
                    <a:pt x="51" y="146"/>
                    <a:pt x="35" y="140"/>
                    <a:pt x="18" y="134"/>
                  </a:cubicBezTo>
                  <a:cubicBezTo>
                    <a:pt x="16" y="133"/>
                    <a:pt x="14" y="132"/>
                    <a:pt x="11" y="131"/>
                  </a:cubicBezTo>
                  <a:cubicBezTo>
                    <a:pt x="3" y="128"/>
                    <a:pt x="0" y="124"/>
                    <a:pt x="0" y="116"/>
                  </a:cubicBezTo>
                  <a:cubicBezTo>
                    <a:pt x="0" y="108"/>
                    <a:pt x="3" y="104"/>
                    <a:pt x="12" y="101"/>
                  </a:cubicBezTo>
                  <a:cubicBezTo>
                    <a:pt x="47" y="88"/>
                    <a:pt x="83" y="75"/>
                    <a:pt x="119" y="62"/>
                  </a:cubicBezTo>
                  <a:cubicBezTo>
                    <a:pt x="174" y="43"/>
                    <a:pt x="228" y="23"/>
                    <a:pt x="283" y="4"/>
                  </a:cubicBezTo>
                  <a:cubicBezTo>
                    <a:pt x="294" y="0"/>
                    <a:pt x="304" y="0"/>
                    <a:pt x="315" y="4"/>
                  </a:cubicBezTo>
                  <a:cubicBezTo>
                    <a:pt x="405" y="36"/>
                    <a:pt x="495" y="68"/>
                    <a:pt x="585" y="100"/>
                  </a:cubicBezTo>
                  <a:cubicBezTo>
                    <a:pt x="595" y="104"/>
                    <a:pt x="598" y="108"/>
                    <a:pt x="598" y="117"/>
                  </a:cubicBezTo>
                  <a:cubicBezTo>
                    <a:pt x="597" y="125"/>
                    <a:pt x="594" y="129"/>
                    <a:pt x="584" y="132"/>
                  </a:cubicBezTo>
                  <a:cubicBezTo>
                    <a:pt x="531" y="151"/>
                    <a:pt x="477" y="170"/>
                    <a:pt x="423" y="190"/>
                  </a:cubicBezTo>
                  <a:cubicBezTo>
                    <a:pt x="388" y="202"/>
                    <a:pt x="352" y="215"/>
                    <a:pt x="317" y="228"/>
                  </a:cubicBezTo>
                  <a:cubicBezTo>
                    <a:pt x="305" y="232"/>
                    <a:pt x="293" y="232"/>
                    <a:pt x="281" y="228"/>
                  </a:cubicBezTo>
                  <a:cubicBezTo>
                    <a:pt x="240" y="213"/>
                    <a:pt x="198" y="198"/>
                    <a:pt x="156" y="183"/>
                  </a:cubicBezTo>
                  <a:cubicBezTo>
                    <a:pt x="155" y="183"/>
                    <a:pt x="153" y="182"/>
                    <a:pt x="150" y="181"/>
                  </a:cubicBez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3" name="Freeform 11">
              <a:extLst>
                <a:ext uri="{FF2B5EF4-FFF2-40B4-BE49-F238E27FC236}">
                  <a16:creationId xmlns:a16="http://schemas.microsoft.com/office/drawing/2014/main" id="{95DABC23-14FD-427B-8D6B-22C4BD79FE35}"/>
                </a:ext>
              </a:extLst>
            </p:cNvPr>
            <p:cNvSpPr>
              <a:spLocks/>
            </p:cNvSpPr>
            <p:nvPr/>
          </p:nvSpPr>
          <p:spPr bwMode="auto">
            <a:xfrm>
              <a:off x="2642" y="2107"/>
              <a:ext cx="2396" cy="1185"/>
            </a:xfrm>
            <a:custGeom>
              <a:avLst/>
              <a:gdLst>
                <a:gd name="T0" fmla="*/ 341 w 342"/>
                <a:gd name="T1" fmla="*/ 0 h 169"/>
                <a:gd name="T2" fmla="*/ 341 w 342"/>
                <a:gd name="T3" fmla="*/ 86 h 169"/>
                <a:gd name="T4" fmla="*/ 314 w 342"/>
                <a:gd name="T5" fmla="*/ 132 h 169"/>
                <a:gd name="T6" fmla="*/ 249 w 342"/>
                <a:gd name="T7" fmla="*/ 158 h 169"/>
                <a:gd name="T8" fmla="*/ 75 w 342"/>
                <a:gd name="T9" fmla="*/ 154 h 169"/>
                <a:gd name="T10" fmla="*/ 27 w 342"/>
                <a:gd name="T11" fmla="*/ 131 h 169"/>
                <a:gd name="T12" fmla="*/ 0 w 342"/>
                <a:gd name="T13" fmla="*/ 77 h 169"/>
                <a:gd name="T14" fmla="*/ 0 w 342"/>
                <a:gd name="T15" fmla="*/ 0 h 169"/>
                <a:gd name="T16" fmla="*/ 7 w 342"/>
                <a:gd name="T17" fmla="*/ 2 h 169"/>
                <a:gd name="T18" fmla="*/ 146 w 342"/>
                <a:gd name="T19" fmla="*/ 52 h 169"/>
                <a:gd name="T20" fmla="*/ 197 w 342"/>
                <a:gd name="T21" fmla="*/ 52 h 169"/>
                <a:gd name="T22" fmla="*/ 335 w 342"/>
                <a:gd name="T23" fmla="*/ 2 h 169"/>
                <a:gd name="T24" fmla="*/ 341 w 342"/>
                <a:gd name="T25" fmla="*/ 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2" h="169">
                  <a:moveTo>
                    <a:pt x="341" y="0"/>
                  </a:moveTo>
                  <a:cubicBezTo>
                    <a:pt x="341" y="29"/>
                    <a:pt x="342" y="58"/>
                    <a:pt x="341" y="86"/>
                  </a:cubicBezTo>
                  <a:cubicBezTo>
                    <a:pt x="341" y="105"/>
                    <a:pt x="330" y="120"/>
                    <a:pt x="314" y="132"/>
                  </a:cubicBezTo>
                  <a:cubicBezTo>
                    <a:pt x="295" y="146"/>
                    <a:pt x="272" y="154"/>
                    <a:pt x="249" y="158"/>
                  </a:cubicBezTo>
                  <a:cubicBezTo>
                    <a:pt x="190" y="169"/>
                    <a:pt x="132" y="169"/>
                    <a:pt x="75" y="154"/>
                  </a:cubicBezTo>
                  <a:cubicBezTo>
                    <a:pt x="58" y="149"/>
                    <a:pt x="41" y="142"/>
                    <a:pt x="27" y="131"/>
                  </a:cubicBezTo>
                  <a:cubicBezTo>
                    <a:pt x="9" y="118"/>
                    <a:pt x="0" y="100"/>
                    <a:pt x="0" y="77"/>
                  </a:cubicBezTo>
                  <a:cubicBezTo>
                    <a:pt x="1" y="52"/>
                    <a:pt x="0" y="26"/>
                    <a:pt x="0" y="0"/>
                  </a:cubicBezTo>
                  <a:cubicBezTo>
                    <a:pt x="3" y="1"/>
                    <a:pt x="5" y="2"/>
                    <a:pt x="7" y="2"/>
                  </a:cubicBezTo>
                  <a:cubicBezTo>
                    <a:pt x="54" y="19"/>
                    <a:pt x="100" y="35"/>
                    <a:pt x="146" y="52"/>
                  </a:cubicBezTo>
                  <a:cubicBezTo>
                    <a:pt x="163" y="58"/>
                    <a:pt x="180" y="58"/>
                    <a:pt x="197" y="52"/>
                  </a:cubicBezTo>
                  <a:cubicBezTo>
                    <a:pt x="243" y="35"/>
                    <a:pt x="289" y="19"/>
                    <a:pt x="335" y="2"/>
                  </a:cubicBezTo>
                  <a:cubicBezTo>
                    <a:pt x="337" y="1"/>
                    <a:pt x="339" y="1"/>
                    <a:pt x="341" y="0"/>
                  </a:cubicBez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56" name="Group 14">
            <a:extLst>
              <a:ext uri="{FF2B5EF4-FFF2-40B4-BE49-F238E27FC236}">
                <a16:creationId xmlns:a16="http://schemas.microsoft.com/office/drawing/2014/main" id="{CC4D084D-81AC-4168-A53C-1AAD559F5165}"/>
              </a:ext>
            </a:extLst>
          </p:cNvPr>
          <p:cNvGrpSpPr>
            <a:grpSpLocks noChangeAspect="1"/>
          </p:cNvGrpSpPr>
          <p:nvPr/>
        </p:nvGrpSpPr>
        <p:grpSpPr bwMode="auto">
          <a:xfrm>
            <a:off x="1659180" y="4212626"/>
            <a:ext cx="664776" cy="664776"/>
            <a:chOff x="3025" y="1345"/>
            <a:chExt cx="1630" cy="1630"/>
          </a:xfrm>
        </p:grpSpPr>
        <p:sp>
          <p:nvSpPr>
            <p:cNvPr id="57" name="AutoShape 13">
              <a:extLst>
                <a:ext uri="{FF2B5EF4-FFF2-40B4-BE49-F238E27FC236}">
                  <a16:creationId xmlns:a16="http://schemas.microsoft.com/office/drawing/2014/main" id="{4137E7F3-9B11-47CC-9790-C19CF9576CB0}"/>
                </a:ext>
              </a:extLst>
            </p:cNvPr>
            <p:cNvSpPr>
              <a:spLocks noChangeAspect="1" noChangeArrowheads="1" noTextEdit="1"/>
            </p:cNvSpPr>
            <p:nvPr/>
          </p:nvSpPr>
          <p:spPr bwMode="auto">
            <a:xfrm>
              <a:off x="3025" y="1345"/>
              <a:ext cx="1630" cy="16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8" name="Freeform 15">
              <a:extLst>
                <a:ext uri="{FF2B5EF4-FFF2-40B4-BE49-F238E27FC236}">
                  <a16:creationId xmlns:a16="http://schemas.microsoft.com/office/drawing/2014/main" id="{7C2DAF96-0DC3-46CA-8FE1-15671B40CF39}"/>
                </a:ext>
              </a:extLst>
            </p:cNvPr>
            <p:cNvSpPr>
              <a:spLocks noEditPoints="1"/>
            </p:cNvSpPr>
            <p:nvPr/>
          </p:nvSpPr>
          <p:spPr bwMode="auto">
            <a:xfrm>
              <a:off x="3025" y="1774"/>
              <a:ext cx="1630" cy="1201"/>
            </a:xfrm>
            <a:custGeom>
              <a:avLst/>
              <a:gdLst>
                <a:gd name="T0" fmla="*/ 232 w 232"/>
                <a:gd name="T1" fmla="*/ 147 h 171"/>
                <a:gd name="T2" fmla="*/ 232 w 232"/>
                <a:gd name="T3" fmla="*/ 171 h 171"/>
                <a:gd name="T4" fmla="*/ 0 w 232"/>
                <a:gd name="T5" fmla="*/ 171 h 171"/>
                <a:gd name="T6" fmla="*/ 0 w 232"/>
                <a:gd name="T7" fmla="*/ 147 h 171"/>
                <a:gd name="T8" fmla="*/ 13 w 232"/>
                <a:gd name="T9" fmla="*/ 147 h 171"/>
                <a:gd name="T10" fmla="*/ 13 w 232"/>
                <a:gd name="T11" fmla="*/ 124 h 171"/>
                <a:gd name="T12" fmla="*/ 27 w 232"/>
                <a:gd name="T13" fmla="*/ 124 h 171"/>
                <a:gd name="T14" fmla="*/ 27 w 232"/>
                <a:gd name="T15" fmla="*/ 23 h 171"/>
                <a:gd name="T16" fmla="*/ 13 w 232"/>
                <a:gd name="T17" fmla="*/ 23 h 171"/>
                <a:gd name="T18" fmla="*/ 13 w 232"/>
                <a:gd name="T19" fmla="*/ 0 h 171"/>
                <a:gd name="T20" fmla="*/ 219 w 232"/>
                <a:gd name="T21" fmla="*/ 0 h 171"/>
                <a:gd name="T22" fmla="*/ 219 w 232"/>
                <a:gd name="T23" fmla="*/ 23 h 171"/>
                <a:gd name="T24" fmla="*/ 201 w 232"/>
                <a:gd name="T25" fmla="*/ 23 h 171"/>
                <a:gd name="T26" fmla="*/ 201 w 232"/>
                <a:gd name="T27" fmla="*/ 125 h 171"/>
                <a:gd name="T28" fmla="*/ 220 w 232"/>
                <a:gd name="T29" fmla="*/ 125 h 171"/>
                <a:gd name="T30" fmla="*/ 220 w 232"/>
                <a:gd name="T31" fmla="*/ 147 h 171"/>
                <a:gd name="T32" fmla="*/ 232 w 232"/>
                <a:gd name="T33" fmla="*/ 147 h 171"/>
                <a:gd name="T34" fmla="*/ 77 w 232"/>
                <a:gd name="T35" fmla="*/ 124 h 171"/>
                <a:gd name="T36" fmla="*/ 77 w 232"/>
                <a:gd name="T37" fmla="*/ 24 h 171"/>
                <a:gd name="T38" fmla="*/ 52 w 232"/>
                <a:gd name="T39" fmla="*/ 24 h 171"/>
                <a:gd name="T40" fmla="*/ 52 w 232"/>
                <a:gd name="T41" fmla="*/ 124 h 171"/>
                <a:gd name="T42" fmla="*/ 77 w 232"/>
                <a:gd name="T43" fmla="*/ 124 h 171"/>
                <a:gd name="T44" fmla="*/ 127 w 232"/>
                <a:gd name="T45" fmla="*/ 124 h 171"/>
                <a:gd name="T46" fmla="*/ 127 w 232"/>
                <a:gd name="T47" fmla="*/ 24 h 171"/>
                <a:gd name="T48" fmla="*/ 103 w 232"/>
                <a:gd name="T49" fmla="*/ 24 h 171"/>
                <a:gd name="T50" fmla="*/ 103 w 232"/>
                <a:gd name="T51" fmla="*/ 124 h 171"/>
                <a:gd name="T52" fmla="*/ 127 w 232"/>
                <a:gd name="T53" fmla="*/ 124 h 171"/>
                <a:gd name="T54" fmla="*/ 152 w 232"/>
                <a:gd name="T55" fmla="*/ 24 h 171"/>
                <a:gd name="T56" fmla="*/ 152 w 232"/>
                <a:gd name="T57" fmla="*/ 124 h 171"/>
                <a:gd name="T58" fmla="*/ 177 w 232"/>
                <a:gd name="T59" fmla="*/ 124 h 171"/>
                <a:gd name="T60" fmla="*/ 177 w 232"/>
                <a:gd name="T61" fmla="*/ 24 h 171"/>
                <a:gd name="T62" fmla="*/ 152 w 232"/>
                <a:gd name="T63" fmla="*/ 24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32" h="171">
                  <a:moveTo>
                    <a:pt x="232" y="147"/>
                  </a:moveTo>
                  <a:cubicBezTo>
                    <a:pt x="232" y="155"/>
                    <a:pt x="232" y="163"/>
                    <a:pt x="232" y="171"/>
                  </a:cubicBezTo>
                  <a:cubicBezTo>
                    <a:pt x="154" y="171"/>
                    <a:pt x="77" y="171"/>
                    <a:pt x="0" y="171"/>
                  </a:cubicBezTo>
                  <a:cubicBezTo>
                    <a:pt x="0" y="163"/>
                    <a:pt x="0" y="156"/>
                    <a:pt x="0" y="147"/>
                  </a:cubicBezTo>
                  <a:cubicBezTo>
                    <a:pt x="5" y="147"/>
                    <a:pt x="8" y="147"/>
                    <a:pt x="13" y="147"/>
                  </a:cubicBezTo>
                  <a:cubicBezTo>
                    <a:pt x="13" y="140"/>
                    <a:pt x="13" y="132"/>
                    <a:pt x="13" y="124"/>
                  </a:cubicBezTo>
                  <a:cubicBezTo>
                    <a:pt x="18" y="124"/>
                    <a:pt x="23" y="124"/>
                    <a:pt x="27" y="124"/>
                  </a:cubicBezTo>
                  <a:cubicBezTo>
                    <a:pt x="27" y="90"/>
                    <a:pt x="27" y="57"/>
                    <a:pt x="27" y="23"/>
                  </a:cubicBezTo>
                  <a:cubicBezTo>
                    <a:pt x="22" y="23"/>
                    <a:pt x="18" y="23"/>
                    <a:pt x="13" y="23"/>
                  </a:cubicBezTo>
                  <a:cubicBezTo>
                    <a:pt x="13" y="15"/>
                    <a:pt x="13" y="7"/>
                    <a:pt x="13" y="0"/>
                  </a:cubicBezTo>
                  <a:cubicBezTo>
                    <a:pt x="82" y="0"/>
                    <a:pt x="151" y="0"/>
                    <a:pt x="219" y="0"/>
                  </a:cubicBezTo>
                  <a:cubicBezTo>
                    <a:pt x="219" y="8"/>
                    <a:pt x="219" y="15"/>
                    <a:pt x="219" y="23"/>
                  </a:cubicBezTo>
                  <a:cubicBezTo>
                    <a:pt x="213" y="23"/>
                    <a:pt x="207" y="23"/>
                    <a:pt x="201" y="23"/>
                  </a:cubicBezTo>
                  <a:cubicBezTo>
                    <a:pt x="201" y="58"/>
                    <a:pt x="201" y="91"/>
                    <a:pt x="201" y="125"/>
                  </a:cubicBezTo>
                  <a:cubicBezTo>
                    <a:pt x="208" y="125"/>
                    <a:pt x="213" y="125"/>
                    <a:pt x="220" y="125"/>
                  </a:cubicBezTo>
                  <a:cubicBezTo>
                    <a:pt x="220" y="133"/>
                    <a:pt x="220" y="140"/>
                    <a:pt x="220" y="147"/>
                  </a:cubicBezTo>
                  <a:cubicBezTo>
                    <a:pt x="224" y="147"/>
                    <a:pt x="228" y="147"/>
                    <a:pt x="232" y="147"/>
                  </a:cubicBezTo>
                  <a:close/>
                  <a:moveTo>
                    <a:pt x="77" y="124"/>
                  </a:moveTo>
                  <a:cubicBezTo>
                    <a:pt x="77" y="90"/>
                    <a:pt x="77" y="57"/>
                    <a:pt x="77" y="24"/>
                  </a:cubicBezTo>
                  <a:cubicBezTo>
                    <a:pt x="68" y="24"/>
                    <a:pt x="60" y="24"/>
                    <a:pt x="52" y="24"/>
                  </a:cubicBezTo>
                  <a:cubicBezTo>
                    <a:pt x="52" y="58"/>
                    <a:pt x="52" y="91"/>
                    <a:pt x="52" y="124"/>
                  </a:cubicBezTo>
                  <a:cubicBezTo>
                    <a:pt x="60" y="124"/>
                    <a:pt x="68" y="124"/>
                    <a:pt x="77" y="124"/>
                  </a:cubicBezTo>
                  <a:close/>
                  <a:moveTo>
                    <a:pt x="127" y="124"/>
                  </a:moveTo>
                  <a:cubicBezTo>
                    <a:pt x="127" y="90"/>
                    <a:pt x="127" y="57"/>
                    <a:pt x="127" y="24"/>
                  </a:cubicBezTo>
                  <a:cubicBezTo>
                    <a:pt x="119" y="24"/>
                    <a:pt x="111" y="24"/>
                    <a:pt x="103" y="24"/>
                  </a:cubicBezTo>
                  <a:cubicBezTo>
                    <a:pt x="103" y="57"/>
                    <a:pt x="103" y="91"/>
                    <a:pt x="103" y="124"/>
                  </a:cubicBezTo>
                  <a:cubicBezTo>
                    <a:pt x="111" y="124"/>
                    <a:pt x="119" y="124"/>
                    <a:pt x="127" y="124"/>
                  </a:cubicBezTo>
                  <a:close/>
                  <a:moveTo>
                    <a:pt x="152" y="24"/>
                  </a:moveTo>
                  <a:cubicBezTo>
                    <a:pt x="152" y="58"/>
                    <a:pt x="152" y="91"/>
                    <a:pt x="152" y="124"/>
                  </a:cubicBezTo>
                  <a:cubicBezTo>
                    <a:pt x="161" y="124"/>
                    <a:pt x="169" y="124"/>
                    <a:pt x="177" y="124"/>
                  </a:cubicBezTo>
                  <a:cubicBezTo>
                    <a:pt x="177" y="90"/>
                    <a:pt x="177" y="57"/>
                    <a:pt x="177" y="24"/>
                  </a:cubicBezTo>
                  <a:cubicBezTo>
                    <a:pt x="168" y="24"/>
                    <a:pt x="161" y="24"/>
                    <a:pt x="152" y="24"/>
                  </a:cubicBez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9" name="Freeform 16">
              <a:extLst>
                <a:ext uri="{FF2B5EF4-FFF2-40B4-BE49-F238E27FC236}">
                  <a16:creationId xmlns:a16="http://schemas.microsoft.com/office/drawing/2014/main" id="{26B5ECF6-A8D8-4DB9-AE9C-FDECBB1B2A27}"/>
                </a:ext>
              </a:extLst>
            </p:cNvPr>
            <p:cNvSpPr>
              <a:spLocks/>
            </p:cNvSpPr>
            <p:nvPr/>
          </p:nvSpPr>
          <p:spPr bwMode="auto">
            <a:xfrm>
              <a:off x="3025" y="1345"/>
              <a:ext cx="1630" cy="379"/>
            </a:xfrm>
            <a:custGeom>
              <a:avLst/>
              <a:gdLst>
                <a:gd name="T0" fmla="*/ 232 w 232"/>
                <a:gd name="T1" fmla="*/ 54 h 54"/>
                <a:gd name="T2" fmla="*/ 0 w 232"/>
                <a:gd name="T3" fmla="*/ 54 h 54"/>
                <a:gd name="T4" fmla="*/ 0 w 232"/>
                <a:gd name="T5" fmla="*/ 30 h 54"/>
                <a:gd name="T6" fmla="*/ 52 w 232"/>
                <a:gd name="T7" fmla="*/ 16 h 54"/>
                <a:gd name="T8" fmla="*/ 109 w 232"/>
                <a:gd name="T9" fmla="*/ 2 h 54"/>
                <a:gd name="T10" fmla="*/ 113 w 232"/>
                <a:gd name="T11" fmla="*/ 0 h 54"/>
                <a:gd name="T12" fmla="*/ 118 w 232"/>
                <a:gd name="T13" fmla="*/ 0 h 54"/>
                <a:gd name="T14" fmla="*/ 122 w 232"/>
                <a:gd name="T15" fmla="*/ 2 h 54"/>
                <a:gd name="T16" fmla="*/ 232 w 232"/>
                <a:gd name="T17" fmla="*/ 30 h 54"/>
                <a:gd name="T18" fmla="*/ 232 w 232"/>
                <a:gd name="T19"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2" h="54">
                  <a:moveTo>
                    <a:pt x="232" y="54"/>
                  </a:moveTo>
                  <a:cubicBezTo>
                    <a:pt x="155" y="54"/>
                    <a:pt x="78" y="54"/>
                    <a:pt x="0" y="54"/>
                  </a:cubicBezTo>
                  <a:cubicBezTo>
                    <a:pt x="0" y="46"/>
                    <a:pt x="0" y="38"/>
                    <a:pt x="0" y="30"/>
                  </a:cubicBezTo>
                  <a:cubicBezTo>
                    <a:pt x="17" y="25"/>
                    <a:pt x="35" y="21"/>
                    <a:pt x="52" y="16"/>
                  </a:cubicBezTo>
                  <a:cubicBezTo>
                    <a:pt x="71" y="12"/>
                    <a:pt x="90" y="7"/>
                    <a:pt x="109" y="2"/>
                  </a:cubicBezTo>
                  <a:cubicBezTo>
                    <a:pt x="111" y="1"/>
                    <a:pt x="112" y="1"/>
                    <a:pt x="113" y="0"/>
                  </a:cubicBezTo>
                  <a:cubicBezTo>
                    <a:pt x="115" y="0"/>
                    <a:pt x="117" y="0"/>
                    <a:pt x="118" y="0"/>
                  </a:cubicBezTo>
                  <a:cubicBezTo>
                    <a:pt x="120" y="1"/>
                    <a:pt x="121" y="1"/>
                    <a:pt x="122" y="2"/>
                  </a:cubicBezTo>
                  <a:cubicBezTo>
                    <a:pt x="158" y="11"/>
                    <a:pt x="195" y="20"/>
                    <a:pt x="232" y="30"/>
                  </a:cubicBezTo>
                  <a:cubicBezTo>
                    <a:pt x="232" y="38"/>
                    <a:pt x="232" y="46"/>
                    <a:pt x="232" y="54"/>
                  </a:cubicBez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3" name="Picture 2">
            <a:extLst>
              <a:ext uri="{FF2B5EF4-FFF2-40B4-BE49-F238E27FC236}">
                <a16:creationId xmlns:a16="http://schemas.microsoft.com/office/drawing/2014/main" id="{E7DDA5FE-EE1B-4AF1-8D57-539CC50EC1D7}"/>
              </a:ext>
            </a:extLst>
          </p:cNvPr>
          <p:cNvPicPr>
            <a:picLocks noChangeAspect="1"/>
          </p:cNvPicPr>
          <p:nvPr/>
        </p:nvPicPr>
        <p:blipFill>
          <a:blip r:embed="rId2"/>
          <a:stretch>
            <a:fillRect/>
          </a:stretch>
        </p:blipFill>
        <p:spPr>
          <a:xfrm>
            <a:off x="5778086" y="1401289"/>
            <a:ext cx="695004" cy="695004"/>
          </a:xfrm>
          <a:prstGeom prst="rect">
            <a:avLst/>
          </a:prstGeom>
        </p:spPr>
      </p:pic>
      <p:pic>
        <p:nvPicPr>
          <p:cNvPr id="4" name="Picture 3">
            <a:extLst>
              <a:ext uri="{FF2B5EF4-FFF2-40B4-BE49-F238E27FC236}">
                <a16:creationId xmlns:a16="http://schemas.microsoft.com/office/drawing/2014/main" id="{4AC163F6-D172-43CB-8360-48C63D99E4EF}"/>
              </a:ext>
            </a:extLst>
          </p:cNvPr>
          <p:cNvPicPr>
            <a:picLocks noChangeAspect="1"/>
          </p:cNvPicPr>
          <p:nvPr/>
        </p:nvPicPr>
        <p:blipFill>
          <a:blip r:embed="rId3"/>
          <a:stretch>
            <a:fillRect/>
          </a:stretch>
        </p:blipFill>
        <p:spPr>
          <a:xfrm>
            <a:off x="9853220" y="1368724"/>
            <a:ext cx="695004" cy="695004"/>
          </a:xfrm>
          <a:prstGeom prst="rect">
            <a:avLst/>
          </a:prstGeom>
        </p:spPr>
      </p:pic>
    </p:spTree>
    <p:extLst>
      <p:ext uri="{BB962C8B-B14F-4D97-AF65-F5344CB8AC3E}">
        <p14:creationId xmlns:p14="http://schemas.microsoft.com/office/powerpoint/2010/main" val="20330398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6DFBA-E5DB-49C5-80D2-8590BF55B68E}"/>
              </a:ext>
            </a:extLst>
          </p:cNvPr>
          <p:cNvSpPr>
            <a:spLocks noGrp="1"/>
          </p:cNvSpPr>
          <p:nvPr>
            <p:ph type="title"/>
          </p:nvPr>
        </p:nvSpPr>
        <p:spPr/>
        <p:txBody>
          <a:bodyPr/>
          <a:lstStyle/>
          <a:p>
            <a:r>
              <a:rPr lang="en-US" dirty="0"/>
              <a:t>Benefits of establishing a Quality Engineering CoE</a:t>
            </a:r>
          </a:p>
        </p:txBody>
      </p:sp>
      <p:sp>
        <p:nvSpPr>
          <p:cNvPr id="7" name="Rectangle 6">
            <a:extLst>
              <a:ext uri="{FF2B5EF4-FFF2-40B4-BE49-F238E27FC236}">
                <a16:creationId xmlns:a16="http://schemas.microsoft.com/office/drawing/2014/main" id="{76483549-20C3-44D2-B1B2-D98D877AB75E}"/>
              </a:ext>
            </a:extLst>
          </p:cNvPr>
          <p:cNvSpPr/>
          <p:nvPr/>
        </p:nvSpPr>
        <p:spPr>
          <a:xfrm>
            <a:off x="-43333" y="1746530"/>
            <a:ext cx="289560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40" rIns="91440" rtlCol="0" anchor="ctr" anchorCtr="0"/>
          <a:lstStyle/>
          <a:p>
            <a:pPr algn="ctr"/>
            <a:r>
              <a:rPr lang="en-US" sz="1400" b="1" dirty="0">
                <a:solidFill>
                  <a:srgbClr val="4D4D4D"/>
                </a:solidFill>
                <a:latin typeface="Calibri" panose="020F0502020204030204" pitchFamily="34" charset="0"/>
                <a:cs typeface="Calibri" panose="020F0502020204030204" pitchFamily="34" charset="0"/>
              </a:rPr>
              <a:t>Capability Development</a:t>
            </a:r>
            <a:endParaRPr lang="en-US" sz="1400" dirty="0">
              <a:solidFill>
                <a:srgbClr val="4D4D4D"/>
              </a:solidFill>
              <a:latin typeface="Calibri" panose="020F0502020204030204" pitchFamily="34" charset="0"/>
              <a:cs typeface="Calibri" panose="020F0502020204030204" pitchFamily="34" charset="0"/>
            </a:endParaRPr>
          </a:p>
        </p:txBody>
      </p:sp>
      <p:cxnSp>
        <p:nvCxnSpPr>
          <p:cNvPr id="19" name="Straight Connector 18">
            <a:extLst>
              <a:ext uri="{FF2B5EF4-FFF2-40B4-BE49-F238E27FC236}">
                <a16:creationId xmlns:a16="http://schemas.microsoft.com/office/drawing/2014/main" id="{C3331746-D517-438A-BF0F-EA32DFB37B99}"/>
              </a:ext>
            </a:extLst>
          </p:cNvPr>
          <p:cNvCxnSpPr/>
          <p:nvPr/>
        </p:nvCxnSpPr>
        <p:spPr>
          <a:xfrm>
            <a:off x="2971800" y="1249109"/>
            <a:ext cx="0" cy="4648200"/>
          </a:xfrm>
          <a:prstGeom prst="line">
            <a:avLst/>
          </a:prstGeom>
          <a:ln>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01D2D50-C06F-4056-B92C-E8FB8438D891}"/>
              </a:ext>
            </a:extLst>
          </p:cNvPr>
          <p:cNvCxnSpPr/>
          <p:nvPr/>
        </p:nvCxnSpPr>
        <p:spPr>
          <a:xfrm>
            <a:off x="5977661" y="1274625"/>
            <a:ext cx="0" cy="4648200"/>
          </a:xfrm>
          <a:prstGeom prst="line">
            <a:avLst/>
          </a:prstGeom>
          <a:ln>
            <a:solidFill>
              <a:srgbClr val="A6A6A6"/>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E83A0660-5DB5-403E-9CF9-47533A2A43CD}"/>
              </a:ext>
            </a:extLst>
          </p:cNvPr>
          <p:cNvSpPr/>
          <p:nvPr/>
        </p:nvSpPr>
        <p:spPr>
          <a:xfrm>
            <a:off x="3075706" y="1772448"/>
            <a:ext cx="289560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40" rIns="91440" rtlCol="0" anchor="ctr" anchorCtr="0"/>
          <a:lstStyle/>
          <a:p>
            <a:pPr algn="ctr"/>
            <a:r>
              <a:rPr lang="en-US" sz="1400" b="1" dirty="0">
                <a:solidFill>
                  <a:srgbClr val="4D4D4D"/>
                </a:solidFill>
                <a:latin typeface="Calibri" panose="020F0502020204030204" pitchFamily="34" charset="0"/>
                <a:cs typeface="Calibri" panose="020F0502020204030204" pitchFamily="34" charset="0"/>
              </a:rPr>
              <a:t>Functional Productivity</a:t>
            </a:r>
            <a:endParaRPr lang="en-US" sz="1400" dirty="0">
              <a:solidFill>
                <a:srgbClr val="4D4D4D"/>
              </a:solidFill>
              <a:latin typeface="Calibri" panose="020F0502020204030204" pitchFamily="34" charset="0"/>
              <a:cs typeface="Calibri" panose="020F0502020204030204" pitchFamily="34" charset="0"/>
            </a:endParaRPr>
          </a:p>
        </p:txBody>
      </p:sp>
      <p:sp>
        <p:nvSpPr>
          <p:cNvPr id="49" name="Rectangle 48">
            <a:extLst>
              <a:ext uri="{FF2B5EF4-FFF2-40B4-BE49-F238E27FC236}">
                <a16:creationId xmlns:a16="http://schemas.microsoft.com/office/drawing/2014/main" id="{38F64984-0066-4ABD-B88C-0F2317167A0E}"/>
              </a:ext>
            </a:extLst>
          </p:cNvPr>
          <p:cNvSpPr/>
          <p:nvPr/>
        </p:nvSpPr>
        <p:spPr>
          <a:xfrm>
            <a:off x="5993455" y="1815554"/>
            <a:ext cx="289560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40" rIns="91440" rtlCol="0" anchor="ctr" anchorCtr="0"/>
          <a:lstStyle/>
          <a:p>
            <a:pPr algn="ctr"/>
            <a:r>
              <a:rPr lang="en-US" sz="1400" b="1" dirty="0">
                <a:solidFill>
                  <a:srgbClr val="4D4D4D"/>
                </a:solidFill>
                <a:latin typeface="Calibri" panose="020F0502020204030204" pitchFamily="34" charset="0"/>
                <a:cs typeface="Calibri" panose="020F0502020204030204" pitchFamily="34" charset="0"/>
              </a:rPr>
              <a:t>Quality Engineering Skills Development</a:t>
            </a:r>
            <a:endParaRPr lang="en-US" sz="1400" dirty="0">
              <a:solidFill>
                <a:srgbClr val="4D4D4D"/>
              </a:solidFill>
              <a:latin typeface="Calibri" panose="020F0502020204030204" pitchFamily="34" charset="0"/>
              <a:cs typeface="Calibri" panose="020F0502020204030204" pitchFamily="34" charset="0"/>
            </a:endParaRPr>
          </a:p>
        </p:txBody>
      </p:sp>
      <p:sp>
        <p:nvSpPr>
          <p:cNvPr id="3" name="TextBox 2">
            <a:extLst>
              <a:ext uri="{FF2B5EF4-FFF2-40B4-BE49-F238E27FC236}">
                <a16:creationId xmlns:a16="http://schemas.microsoft.com/office/drawing/2014/main" id="{FA6578C5-F22B-486F-8068-979F79B0F5B2}"/>
              </a:ext>
            </a:extLst>
          </p:cNvPr>
          <p:cNvSpPr txBox="1"/>
          <p:nvPr/>
        </p:nvSpPr>
        <p:spPr>
          <a:xfrm>
            <a:off x="6175435" y="2229648"/>
            <a:ext cx="2808082" cy="3508653"/>
          </a:xfrm>
          <a:prstGeom prst="rect">
            <a:avLst/>
          </a:prstGeom>
          <a:noFill/>
        </p:spPr>
        <p:txBody>
          <a:bodyPr wrap="square" rtlCol="0">
            <a:spAutoFit/>
          </a:bodyPr>
          <a:lstStyle/>
          <a:p>
            <a:pPr marL="285750" indent="-285750">
              <a:spcBef>
                <a:spcPts val="600"/>
              </a:spcBef>
              <a:spcAft>
                <a:spcPts val="600"/>
              </a:spcAft>
              <a:buFont typeface="Arial" panose="020B0604020202020204" pitchFamily="34" charset="0"/>
              <a:buChar char="•"/>
            </a:pPr>
            <a:r>
              <a:rPr lang="en-US" sz="1400" dirty="0">
                <a:solidFill>
                  <a:srgbClr val="4D4D4D"/>
                </a:solidFill>
                <a:latin typeface="Calibri" panose="020F0502020204030204" pitchFamily="34" charset="0"/>
                <a:cs typeface="Calibri" panose="020F0502020204030204" pitchFamily="34" charset="0"/>
              </a:rPr>
              <a:t>Established training guides on quality engineering practice</a:t>
            </a:r>
          </a:p>
          <a:p>
            <a:pPr marL="285750" indent="-285750">
              <a:spcBef>
                <a:spcPts val="600"/>
              </a:spcBef>
              <a:spcAft>
                <a:spcPts val="600"/>
              </a:spcAft>
              <a:buFont typeface="Arial" panose="020B0604020202020204" pitchFamily="34" charset="0"/>
              <a:buChar char="•"/>
            </a:pPr>
            <a:r>
              <a:rPr lang="en-US" sz="1400" dirty="0">
                <a:solidFill>
                  <a:srgbClr val="4D4D4D"/>
                </a:solidFill>
                <a:latin typeface="Calibri" panose="020F0502020204030204" pitchFamily="34" charset="0"/>
                <a:cs typeface="Calibri" panose="020F0502020204030204" pitchFamily="34" charset="0"/>
              </a:rPr>
              <a:t>Drives technical skills growth across test practice</a:t>
            </a:r>
          </a:p>
          <a:p>
            <a:pPr marL="285750" indent="-285750">
              <a:spcBef>
                <a:spcPts val="600"/>
              </a:spcBef>
              <a:spcAft>
                <a:spcPts val="600"/>
              </a:spcAft>
              <a:buFont typeface="Arial" panose="020B0604020202020204" pitchFamily="34" charset="0"/>
              <a:buChar char="•"/>
            </a:pPr>
            <a:r>
              <a:rPr lang="en-US" sz="1400" dirty="0">
                <a:solidFill>
                  <a:srgbClr val="4D4D4D"/>
                </a:solidFill>
                <a:latin typeface="Calibri" panose="020F0502020204030204" pitchFamily="34" charset="0"/>
                <a:cs typeface="Calibri" panose="020F0502020204030204" pitchFamily="34" charset="0"/>
              </a:rPr>
              <a:t>Increased knowledge sharing and continuous improvement practices </a:t>
            </a:r>
          </a:p>
          <a:p>
            <a:pPr marL="285750" indent="-285750">
              <a:spcBef>
                <a:spcPts val="600"/>
              </a:spcBef>
              <a:spcAft>
                <a:spcPts val="600"/>
              </a:spcAft>
              <a:buFont typeface="Arial" panose="020B0604020202020204" pitchFamily="34" charset="0"/>
              <a:buChar char="•"/>
            </a:pPr>
            <a:r>
              <a:rPr lang="en-US" sz="1400" dirty="0">
                <a:solidFill>
                  <a:srgbClr val="4D4D4D"/>
                </a:solidFill>
                <a:latin typeface="Calibri" panose="020F0502020204030204" pitchFamily="34" charset="0"/>
                <a:cs typeface="Calibri" panose="020F0502020204030204" pitchFamily="34" charset="0"/>
              </a:rPr>
              <a:t>Improves collaboration and communication within the quality engineering community</a:t>
            </a:r>
          </a:p>
          <a:p>
            <a:pPr marL="285750" indent="-285750">
              <a:spcBef>
                <a:spcPts val="600"/>
              </a:spcBef>
              <a:spcAft>
                <a:spcPts val="600"/>
              </a:spcAft>
              <a:buFont typeface="Arial" panose="020B0604020202020204" pitchFamily="34" charset="0"/>
              <a:buChar char="•"/>
            </a:pPr>
            <a:r>
              <a:rPr lang="en-US" sz="1400" dirty="0">
                <a:solidFill>
                  <a:srgbClr val="4D4D4D"/>
                </a:solidFill>
                <a:latin typeface="Calibri" panose="020F0502020204030204" pitchFamily="34" charset="0"/>
                <a:cs typeface="Calibri" panose="020F0502020204030204" pitchFamily="34" charset="0"/>
              </a:rPr>
              <a:t>Foster innovation by conducting POCs on new processes, tools and technologies</a:t>
            </a:r>
          </a:p>
        </p:txBody>
      </p:sp>
      <p:sp>
        <p:nvSpPr>
          <p:cNvPr id="54" name="TextBox 53">
            <a:extLst>
              <a:ext uri="{FF2B5EF4-FFF2-40B4-BE49-F238E27FC236}">
                <a16:creationId xmlns:a16="http://schemas.microsoft.com/office/drawing/2014/main" id="{742BF9CE-A349-4B25-92DF-965F856BDE0D}"/>
              </a:ext>
            </a:extLst>
          </p:cNvPr>
          <p:cNvSpPr txBox="1"/>
          <p:nvPr/>
        </p:nvSpPr>
        <p:spPr>
          <a:xfrm>
            <a:off x="3086460" y="2159102"/>
            <a:ext cx="2750983" cy="3139321"/>
          </a:xfrm>
          <a:prstGeom prst="rect">
            <a:avLst/>
          </a:prstGeom>
          <a:noFill/>
        </p:spPr>
        <p:txBody>
          <a:bodyPr wrap="square" rtlCol="0">
            <a:spAutoFit/>
          </a:bodyPr>
          <a:lstStyle/>
          <a:p>
            <a:pPr marL="285750" indent="-285750">
              <a:spcBef>
                <a:spcPts val="600"/>
              </a:spcBef>
              <a:spcAft>
                <a:spcPts val="600"/>
              </a:spcAft>
              <a:buFont typeface="Arial" panose="020B0604020202020204" pitchFamily="34" charset="0"/>
              <a:buChar char="•"/>
            </a:pPr>
            <a:r>
              <a:rPr lang="en-US" sz="1400" dirty="0">
                <a:solidFill>
                  <a:srgbClr val="4D4D4D"/>
                </a:solidFill>
                <a:latin typeface="Calibri" panose="020F0502020204030204" pitchFamily="34" charset="0"/>
                <a:cs typeface="Calibri" panose="020F0502020204030204" pitchFamily="34" charset="0"/>
              </a:rPr>
              <a:t>Established centralized documentation repository for standards and guides</a:t>
            </a:r>
          </a:p>
          <a:p>
            <a:pPr marL="285750" indent="-285750">
              <a:spcBef>
                <a:spcPts val="600"/>
              </a:spcBef>
              <a:spcAft>
                <a:spcPts val="600"/>
              </a:spcAft>
              <a:buFont typeface="Arial" panose="020B0604020202020204" pitchFamily="34" charset="0"/>
              <a:buChar char="•"/>
            </a:pPr>
            <a:r>
              <a:rPr lang="en-US" sz="1400" dirty="0">
                <a:solidFill>
                  <a:srgbClr val="4D4D4D"/>
                </a:solidFill>
                <a:latin typeface="Calibri" panose="020F0502020204030204" pitchFamily="34" charset="0"/>
                <a:cs typeface="Calibri" panose="020F0502020204030204" pitchFamily="34" charset="0"/>
              </a:rPr>
              <a:t>Established quality engineering  and automation guides with examples to enable consistent practices</a:t>
            </a:r>
          </a:p>
          <a:p>
            <a:pPr marL="285750" indent="-285750">
              <a:spcBef>
                <a:spcPts val="600"/>
              </a:spcBef>
              <a:spcAft>
                <a:spcPts val="600"/>
              </a:spcAft>
              <a:buFont typeface="Arial" panose="020B0604020202020204" pitchFamily="34" charset="0"/>
              <a:buChar char="•"/>
            </a:pPr>
            <a:r>
              <a:rPr lang="en-US" sz="1400" dirty="0">
                <a:solidFill>
                  <a:srgbClr val="4D4D4D"/>
                </a:solidFill>
                <a:latin typeface="Calibri" panose="020F0502020204030204" pitchFamily="34" charset="0"/>
                <a:cs typeface="Calibri" panose="020F0502020204030204" pitchFamily="34" charset="0"/>
              </a:rPr>
              <a:t>Reference built tests that demonstrate a proven and repeatable process for test case management</a:t>
            </a:r>
          </a:p>
          <a:p>
            <a:pPr marL="285750" indent="-285750">
              <a:spcBef>
                <a:spcPts val="600"/>
              </a:spcBef>
              <a:spcAft>
                <a:spcPts val="600"/>
              </a:spcAft>
              <a:buFont typeface="Arial" panose="020B0604020202020204" pitchFamily="34" charset="0"/>
              <a:buChar char="•"/>
            </a:pPr>
            <a:endParaRPr lang="en-US" sz="1400" dirty="0">
              <a:solidFill>
                <a:srgbClr val="4D4D4D"/>
              </a:solidFill>
              <a:latin typeface="Calibri" panose="020F0502020204030204" pitchFamily="34" charset="0"/>
              <a:cs typeface="Calibri" panose="020F0502020204030204" pitchFamily="34" charset="0"/>
            </a:endParaRPr>
          </a:p>
        </p:txBody>
      </p:sp>
      <p:sp>
        <p:nvSpPr>
          <p:cNvPr id="55" name="TextBox 54">
            <a:extLst>
              <a:ext uri="{FF2B5EF4-FFF2-40B4-BE49-F238E27FC236}">
                <a16:creationId xmlns:a16="http://schemas.microsoft.com/office/drawing/2014/main" id="{5693D433-5D5A-4950-B198-EAF92878A51D}"/>
              </a:ext>
            </a:extLst>
          </p:cNvPr>
          <p:cNvSpPr txBox="1"/>
          <p:nvPr/>
        </p:nvSpPr>
        <p:spPr>
          <a:xfrm>
            <a:off x="140858" y="2158939"/>
            <a:ext cx="2656858" cy="4216539"/>
          </a:xfrm>
          <a:prstGeom prst="rect">
            <a:avLst/>
          </a:prstGeom>
          <a:noFill/>
        </p:spPr>
        <p:txBody>
          <a:bodyPr wrap="square" rtlCol="0">
            <a:spAutoFit/>
          </a:bodyPr>
          <a:lstStyle/>
          <a:p>
            <a:pPr marL="285750" indent="-285750">
              <a:spcBef>
                <a:spcPts val="600"/>
              </a:spcBef>
              <a:spcAft>
                <a:spcPts val="600"/>
              </a:spcAft>
              <a:buFont typeface="Arial" panose="020B0604020202020204" pitchFamily="34" charset="0"/>
              <a:buChar char="•"/>
            </a:pPr>
            <a:r>
              <a:rPr lang="en-US" sz="1400" dirty="0">
                <a:solidFill>
                  <a:srgbClr val="4D4D4D"/>
                </a:solidFill>
                <a:latin typeface="Calibri" panose="020F0502020204030204" pitchFamily="34" charset="0"/>
                <a:cs typeface="Calibri" panose="020F0502020204030204" pitchFamily="34" charset="0"/>
              </a:rPr>
              <a:t>Drives Quality as a Team Mindset across teams</a:t>
            </a:r>
          </a:p>
          <a:p>
            <a:pPr marL="285750" indent="-285750">
              <a:spcBef>
                <a:spcPts val="600"/>
              </a:spcBef>
              <a:spcAft>
                <a:spcPts val="600"/>
              </a:spcAft>
              <a:buFont typeface="Arial" panose="020B0604020202020204" pitchFamily="34" charset="0"/>
              <a:buChar char="•"/>
            </a:pPr>
            <a:r>
              <a:rPr lang="en-US" sz="1400" dirty="0">
                <a:solidFill>
                  <a:srgbClr val="4D4D4D"/>
                </a:solidFill>
                <a:latin typeface="Calibri" panose="020F0502020204030204" pitchFamily="34" charset="0"/>
                <a:cs typeface="Calibri" panose="020F0502020204030204" pitchFamily="34" charset="0"/>
              </a:rPr>
              <a:t>Communication of quality engineering standards and best practices and ensure their consistent use across the enterprise</a:t>
            </a:r>
          </a:p>
          <a:p>
            <a:pPr marL="285750" indent="-285750">
              <a:spcBef>
                <a:spcPts val="600"/>
              </a:spcBef>
              <a:spcAft>
                <a:spcPts val="600"/>
              </a:spcAft>
              <a:buFont typeface="Arial" panose="020B0604020202020204" pitchFamily="34" charset="0"/>
              <a:buChar char="•"/>
            </a:pPr>
            <a:r>
              <a:rPr lang="en-US" sz="1400" dirty="0">
                <a:solidFill>
                  <a:srgbClr val="4D4D4D"/>
                </a:solidFill>
                <a:latin typeface="Calibri" panose="020F0502020204030204" pitchFamily="34" charset="0"/>
                <a:cs typeface="Calibri" panose="020F0502020204030204" pitchFamily="34" charset="0"/>
              </a:rPr>
              <a:t>Empowerment of quality engineers to utilize standards and best practices to improve delivery while maintaining high quality</a:t>
            </a:r>
          </a:p>
          <a:p>
            <a:pPr marL="285750" indent="-285750">
              <a:spcBef>
                <a:spcPts val="600"/>
              </a:spcBef>
              <a:spcAft>
                <a:spcPts val="600"/>
              </a:spcAft>
              <a:buFont typeface="Arial" panose="020B0604020202020204" pitchFamily="34" charset="0"/>
              <a:buChar char="•"/>
            </a:pPr>
            <a:r>
              <a:rPr lang="en-US" sz="1400" dirty="0">
                <a:solidFill>
                  <a:srgbClr val="4D4D4D"/>
                </a:solidFill>
                <a:latin typeface="Calibri" panose="020F0502020204030204" pitchFamily="34" charset="0"/>
                <a:cs typeface="Calibri" panose="020F0502020204030204" pitchFamily="34" charset="0"/>
              </a:rPr>
              <a:t>Strengthen quality engineer’s base knowledge of quality engineering principles to enable effective and efficient delivery </a:t>
            </a:r>
          </a:p>
        </p:txBody>
      </p:sp>
      <p:grpSp>
        <p:nvGrpSpPr>
          <p:cNvPr id="10" name="Group 4">
            <a:extLst>
              <a:ext uri="{FF2B5EF4-FFF2-40B4-BE49-F238E27FC236}">
                <a16:creationId xmlns:a16="http://schemas.microsoft.com/office/drawing/2014/main" id="{29FCAF85-45BC-4E78-9D36-F8DFA4F0243F}"/>
              </a:ext>
            </a:extLst>
          </p:cNvPr>
          <p:cNvGrpSpPr>
            <a:grpSpLocks noChangeAspect="1"/>
          </p:cNvGrpSpPr>
          <p:nvPr/>
        </p:nvGrpSpPr>
        <p:grpSpPr bwMode="auto">
          <a:xfrm>
            <a:off x="7163428" y="1135081"/>
            <a:ext cx="709433" cy="597402"/>
            <a:chOff x="1150" y="0"/>
            <a:chExt cx="5380" cy="4320"/>
          </a:xfrm>
        </p:grpSpPr>
        <p:sp>
          <p:nvSpPr>
            <p:cNvPr id="11" name="AutoShape 3">
              <a:extLst>
                <a:ext uri="{FF2B5EF4-FFF2-40B4-BE49-F238E27FC236}">
                  <a16:creationId xmlns:a16="http://schemas.microsoft.com/office/drawing/2014/main" id="{DA7561B8-993A-4B4C-9F2E-0BDC9A202942}"/>
                </a:ext>
              </a:extLst>
            </p:cNvPr>
            <p:cNvSpPr>
              <a:spLocks noChangeAspect="1" noChangeArrowheads="1" noTextEdit="1"/>
            </p:cNvSpPr>
            <p:nvPr/>
          </p:nvSpPr>
          <p:spPr bwMode="auto">
            <a:xfrm>
              <a:off x="1150" y="0"/>
              <a:ext cx="5380"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5">
              <a:extLst>
                <a:ext uri="{FF2B5EF4-FFF2-40B4-BE49-F238E27FC236}">
                  <a16:creationId xmlns:a16="http://schemas.microsoft.com/office/drawing/2014/main" id="{77AD1CC9-B965-48FE-8B3F-E527063C8745}"/>
                </a:ext>
              </a:extLst>
            </p:cNvPr>
            <p:cNvSpPr>
              <a:spLocks noEditPoints="1"/>
            </p:cNvSpPr>
            <p:nvPr/>
          </p:nvSpPr>
          <p:spPr bwMode="auto">
            <a:xfrm>
              <a:off x="1150" y="623"/>
              <a:ext cx="5380" cy="2280"/>
            </a:xfrm>
            <a:custGeom>
              <a:avLst/>
              <a:gdLst>
                <a:gd name="T0" fmla="*/ 696 w 1391"/>
                <a:gd name="T1" fmla="*/ 588 h 589"/>
                <a:gd name="T2" fmla="*/ 8 w 1391"/>
                <a:gd name="T3" fmla="*/ 589 h 589"/>
                <a:gd name="T4" fmla="*/ 0 w 1391"/>
                <a:gd name="T5" fmla="*/ 580 h 589"/>
                <a:gd name="T6" fmla="*/ 0 w 1391"/>
                <a:gd name="T7" fmla="*/ 8 h 589"/>
                <a:gd name="T8" fmla="*/ 8 w 1391"/>
                <a:gd name="T9" fmla="*/ 0 h 589"/>
                <a:gd name="T10" fmla="*/ 1382 w 1391"/>
                <a:gd name="T11" fmla="*/ 0 h 589"/>
                <a:gd name="T12" fmla="*/ 1391 w 1391"/>
                <a:gd name="T13" fmla="*/ 9 h 589"/>
                <a:gd name="T14" fmla="*/ 1391 w 1391"/>
                <a:gd name="T15" fmla="*/ 581 h 589"/>
                <a:gd name="T16" fmla="*/ 1383 w 1391"/>
                <a:gd name="T17" fmla="*/ 588 h 589"/>
                <a:gd name="T18" fmla="*/ 696 w 1391"/>
                <a:gd name="T19" fmla="*/ 588 h 589"/>
                <a:gd name="T20" fmla="*/ 431 w 1391"/>
                <a:gd name="T21" fmla="*/ 309 h 589"/>
                <a:gd name="T22" fmla="*/ 441 w 1391"/>
                <a:gd name="T23" fmla="*/ 335 h 589"/>
                <a:gd name="T24" fmla="*/ 549 w 1391"/>
                <a:gd name="T25" fmla="*/ 450 h 589"/>
                <a:gd name="T26" fmla="*/ 573 w 1391"/>
                <a:gd name="T27" fmla="*/ 458 h 589"/>
                <a:gd name="T28" fmla="*/ 597 w 1391"/>
                <a:gd name="T29" fmla="*/ 438 h 589"/>
                <a:gd name="T30" fmla="*/ 588 w 1391"/>
                <a:gd name="T31" fmla="*/ 407 h 589"/>
                <a:gd name="T32" fmla="*/ 500 w 1391"/>
                <a:gd name="T33" fmla="*/ 313 h 589"/>
                <a:gd name="T34" fmla="*/ 500 w 1391"/>
                <a:gd name="T35" fmla="*/ 304 h 589"/>
                <a:gd name="T36" fmla="*/ 590 w 1391"/>
                <a:gd name="T37" fmla="*/ 208 h 589"/>
                <a:gd name="T38" fmla="*/ 590 w 1391"/>
                <a:gd name="T39" fmla="*/ 167 h 589"/>
                <a:gd name="T40" fmla="*/ 548 w 1391"/>
                <a:gd name="T41" fmla="*/ 169 h 589"/>
                <a:gd name="T42" fmla="*/ 442 w 1391"/>
                <a:gd name="T43" fmla="*/ 281 h 589"/>
                <a:gd name="T44" fmla="*/ 431 w 1391"/>
                <a:gd name="T45" fmla="*/ 309 h 589"/>
                <a:gd name="T46" fmla="*/ 792 w 1391"/>
                <a:gd name="T47" fmla="*/ 429 h 589"/>
                <a:gd name="T48" fmla="*/ 811 w 1391"/>
                <a:gd name="T49" fmla="*/ 456 h 589"/>
                <a:gd name="T50" fmla="*/ 842 w 1391"/>
                <a:gd name="T51" fmla="*/ 449 h 589"/>
                <a:gd name="T52" fmla="*/ 948 w 1391"/>
                <a:gd name="T53" fmla="*/ 337 h 589"/>
                <a:gd name="T54" fmla="*/ 949 w 1391"/>
                <a:gd name="T55" fmla="*/ 282 h 589"/>
                <a:gd name="T56" fmla="*/ 842 w 1391"/>
                <a:gd name="T57" fmla="*/ 168 h 589"/>
                <a:gd name="T58" fmla="*/ 823 w 1391"/>
                <a:gd name="T59" fmla="*/ 159 h 589"/>
                <a:gd name="T60" fmla="*/ 795 w 1391"/>
                <a:gd name="T61" fmla="*/ 175 h 589"/>
                <a:gd name="T62" fmla="*/ 801 w 1391"/>
                <a:gd name="T63" fmla="*/ 208 h 589"/>
                <a:gd name="T64" fmla="*/ 891 w 1391"/>
                <a:gd name="T65" fmla="*/ 304 h 589"/>
                <a:gd name="T66" fmla="*/ 891 w 1391"/>
                <a:gd name="T67" fmla="*/ 314 h 589"/>
                <a:gd name="T68" fmla="*/ 800 w 1391"/>
                <a:gd name="T69" fmla="*/ 409 h 589"/>
                <a:gd name="T70" fmla="*/ 792 w 1391"/>
                <a:gd name="T71" fmla="*/ 429 h 589"/>
                <a:gd name="T72" fmla="*/ 628 w 1391"/>
                <a:gd name="T73" fmla="*/ 465 h 589"/>
                <a:gd name="T74" fmla="*/ 629 w 1391"/>
                <a:gd name="T75" fmla="*/ 475 h 589"/>
                <a:gd name="T76" fmla="*/ 657 w 1391"/>
                <a:gd name="T77" fmla="*/ 496 h 589"/>
                <a:gd name="T78" fmla="*/ 685 w 1391"/>
                <a:gd name="T79" fmla="*/ 472 h 589"/>
                <a:gd name="T80" fmla="*/ 697 w 1391"/>
                <a:gd name="T81" fmla="*/ 424 h 589"/>
                <a:gd name="T82" fmla="*/ 762 w 1391"/>
                <a:gd name="T83" fmla="*/ 158 h 589"/>
                <a:gd name="T84" fmla="*/ 740 w 1391"/>
                <a:gd name="T85" fmla="*/ 122 h 589"/>
                <a:gd name="T86" fmla="*/ 706 w 1391"/>
                <a:gd name="T87" fmla="*/ 145 h 589"/>
                <a:gd name="T88" fmla="*/ 637 w 1391"/>
                <a:gd name="T89" fmla="*/ 427 h 589"/>
                <a:gd name="T90" fmla="*/ 628 w 1391"/>
                <a:gd name="T91" fmla="*/ 465 h 5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391" h="589">
                  <a:moveTo>
                    <a:pt x="696" y="588"/>
                  </a:moveTo>
                  <a:cubicBezTo>
                    <a:pt x="467" y="588"/>
                    <a:pt x="237" y="588"/>
                    <a:pt x="8" y="589"/>
                  </a:cubicBezTo>
                  <a:cubicBezTo>
                    <a:pt x="1" y="589"/>
                    <a:pt x="0" y="587"/>
                    <a:pt x="0" y="580"/>
                  </a:cubicBezTo>
                  <a:cubicBezTo>
                    <a:pt x="0" y="390"/>
                    <a:pt x="0" y="199"/>
                    <a:pt x="0" y="8"/>
                  </a:cubicBezTo>
                  <a:cubicBezTo>
                    <a:pt x="0" y="1"/>
                    <a:pt x="2" y="0"/>
                    <a:pt x="8" y="0"/>
                  </a:cubicBezTo>
                  <a:cubicBezTo>
                    <a:pt x="466" y="0"/>
                    <a:pt x="924" y="0"/>
                    <a:pt x="1382" y="0"/>
                  </a:cubicBezTo>
                  <a:cubicBezTo>
                    <a:pt x="1389" y="0"/>
                    <a:pt x="1391" y="2"/>
                    <a:pt x="1391" y="9"/>
                  </a:cubicBezTo>
                  <a:cubicBezTo>
                    <a:pt x="1391" y="199"/>
                    <a:pt x="1391" y="390"/>
                    <a:pt x="1391" y="581"/>
                  </a:cubicBezTo>
                  <a:cubicBezTo>
                    <a:pt x="1391" y="587"/>
                    <a:pt x="1389" y="588"/>
                    <a:pt x="1383" y="588"/>
                  </a:cubicBezTo>
                  <a:cubicBezTo>
                    <a:pt x="1154" y="588"/>
                    <a:pt x="925" y="588"/>
                    <a:pt x="696" y="588"/>
                  </a:cubicBezTo>
                  <a:close/>
                  <a:moveTo>
                    <a:pt x="431" y="309"/>
                  </a:moveTo>
                  <a:cubicBezTo>
                    <a:pt x="431" y="319"/>
                    <a:pt x="434" y="327"/>
                    <a:pt x="441" y="335"/>
                  </a:cubicBezTo>
                  <a:cubicBezTo>
                    <a:pt x="477" y="373"/>
                    <a:pt x="513" y="411"/>
                    <a:pt x="549" y="450"/>
                  </a:cubicBezTo>
                  <a:cubicBezTo>
                    <a:pt x="556" y="456"/>
                    <a:pt x="564" y="460"/>
                    <a:pt x="573" y="458"/>
                  </a:cubicBezTo>
                  <a:cubicBezTo>
                    <a:pt x="585" y="457"/>
                    <a:pt x="594" y="450"/>
                    <a:pt x="597" y="438"/>
                  </a:cubicBezTo>
                  <a:cubicBezTo>
                    <a:pt x="602" y="426"/>
                    <a:pt x="597" y="416"/>
                    <a:pt x="588" y="407"/>
                  </a:cubicBezTo>
                  <a:cubicBezTo>
                    <a:pt x="559" y="376"/>
                    <a:pt x="529" y="344"/>
                    <a:pt x="500" y="313"/>
                  </a:cubicBezTo>
                  <a:cubicBezTo>
                    <a:pt x="496" y="309"/>
                    <a:pt x="497" y="307"/>
                    <a:pt x="500" y="304"/>
                  </a:cubicBezTo>
                  <a:cubicBezTo>
                    <a:pt x="530" y="272"/>
                    <a:pt x="560" y="240"/>
                    <a:pt x="590" y="208"/>
                  </a:cubicBezTo>
                  <a:cubicBezTo>
                    <a:pt x="602" y="196"/>
                    <a:pt x="602" y="178"/>
                    <a:pt x="590" y="167"/>
                  </a:cubicBezTo>
                  <a:cubicBezTo>
                    <a:pt x="578" y="155"/>
                    <a:pt x="560" y="156"/>
                    <a:pt x="548" y="169"/>
                  </a:cubicBezTo>
                  <a:cubicBezTo>
                    <a:pt x="513" y="206"/>
                    <a:pt x="478" y="243"/>
                    <a:pt x="442" y="281"/>
                  </a:cubicBezTo>
                  <a:cubicBezTo>
                    <a:pt x="435" y="289"/>
                    <a:pt x="431" y="298"/>
                    <a:pt x="431" y="309"/>
                  </a:cubicBezTo>
                  <a:close/>
                  <a:moveTo>
                    <a:pt x="792" y="429"/>
                  </a:moveTo>
                  <a:cubicBezTo>
                    <a:pt x="792" y="442"/>
                    <a:pt x="799" y="452"/>
                    <a:pt x="811" y="456"/>
                  </a:cubicBezTo>
                  <a:cubicBezTo>
                    <a:pt x="821" y="461"/>
                    <a:pt x="834" y="458"/>
                    <a:pt x="842" y="449"/>
                  </a:cubicBezTo>
                  <a:cubicBezTo>
                    <a:pt x="878" y="412"/>
                    <a:pt x="913" y="374"/>
                    <a:pt x="948" y="337"/>
                  </a:cubicBezTo>
                  <a:cubicBezTo>
                    <a:pt x="963" y="321"/>
                    <a:pt x="964" y="298"/>
                    <a:pt x="949" y="282"/>
                  </a:cubicBezTo>
                  <a:cubicBezTo>
                    <a:pt x="914" y="244"/>
                    <a:pt x="878" y="206"/>
                    <a:pt x="842" y="168"/>
                  </a:cubicBezTo>
                  <a:cubicBezTo>
                    <a:pt x="837" y="163"/>
                    <a:pt x="831" y="159"/>
                    <a:pt x="823" y="159"/>
                  </a:cubicBezTo>
                  <a:cubicBezTo>
                    <a:pt x="811" y="158"/>
                    <a:pt x="800" y="164"/>
                    <a:pt x="795" y="175"/>
                  </a:cubicBezTo>
                  <a:cubicBezTo>
                    <a:pt x="789" y="187"/>
                    <a:pt x="792" y="199"/>
                    <a:pt x="801" y="208"/>
                  </a:cubicBezTo>
                  <a:cubicBezTo>
                    <a:pt x="831" y="240"/>
                    <a:pt x="861" y="272"/>
                    <a:pt x="891" y="304"/>
                  </a:cubicBezTo>
                  <a:cubicBezTo>
                    <a:pt x="895" y="308"/>
                    <a:pt x="895" y="310"/>
                    <a:pt x="891" y="314"/>
                  </a:cubicBezTo>
                  <a:cubicBezTo>
                    <a:pt x="860" y="345"/>
                    <a:pt x="830" y="377"/>
                    <a:pt x="800" y="409"/>
                  </a:cubicBezTo>
                  <a:cubicBezTo>
                    <a:pt x="795" y="415"/>
                    <a:pt x="792" y="421"/>
                    <a:pt x="792" y="429"/>
                  </a:cubicBezTo>
                  <a:close/>
                  <a:moveTo>
                    <a:pt x="628" y="465"/>
                  </a:moveTo>
                  <a:cubicBezTo>
                    <a:pt x="628" y="469"/>
                    <a:pt x="628" y="472"/>
                    <a:pt x="629" y="475"/>
                  </a:cubicBezTo>
                  <a:cubicBezTo>
                    <a:pt x="633" y="487"/>
                    <a:pt x="645" y="496"/>
                    <a:pt x="657" y="496"/>
                  </a:cubicBezTo>
                  <a:cubicBezTo>
                    <a:pt x="671" y="495"/>
                    <a:pt x="682" y="486"/>
                    <a:pt x="685" y="472"/>
                  </a:cubicBezTo>
                  <a:cubicBezTo>
                    <a:pt x="689" y="456"/>
                    <a:pt x="693" y="440"/>
                    <a:pt x="697" y="424"/>
                  </a:cubicBezTo>
                  <a:cubicBezTo>
                    <a:pt x="719" y="335"/>
                    <a:pt x="740" y="247"/>
                    <a:pt x="762" y="158"/>
                  </a:cubicBezTo>
                  <a:cubicBezTo>
                    <a:pt x="766" y="141"/>
                    <a:pt x="757" y="126"/>
                    <a:pt x="740" y="122"/>
                  </a:cubicBezTo>
                  <a:cubicBezTo>
                    <a:pt x="725" y="118"/>
                    <a:pt x="710" y="129"/>
                    <a:pt x="706" y="145"/>
                  </a:cubicBezTo>
                  <a:cubicBezTo>
                    <a:pt x="683" y="239"/>
                    <a:pt x="660" y="333"/>
                    <a:pt x="637" y="427"/>
                  </a:cubicBezTo>
                  <a:cubicBezTo>
                    <a:pt x="634" y="440"/>
                    <a:pt x="630" y="453"/>
                    <a:pt x="628" y="465"/>
                  </a:cubicBez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6">
              <a:extLst>
                <a:ext uri="{FF2B5EF4-FFF2-40B4-BE49-F238E27FC236}">
                  <a16:creationId xmlns:a16="http://schemas.microsoft.com/office/drawing/2014/main" id="{619BEFA0-D686-43DA-8A77-C9C467135E76}"/>
                </a:ext>
              </a:extLst>
            </p:cNvPr>
            <p:cNvSpPr>
              <a:spLocks/>
            </p:cNvSpPr>
            <p:nvPr/>
          </p:nvSpPr>
          <p:spPr bwMode="auto">
            <a:xfrm>
              <a:off x="1150" y="3124"/>
              <a:ext cx="5384" cy="1200"/>
            </a:xfrm>
            <a:custGeom>
              <a:avLst/>
              <a:gdLst>
                <a:gd name="T0" fmla="*/ 696 w 1392"/>
                <a:gd name="T1" fmla="*/ 0 h 310"/>
                <a:gd name="T2" fmla="*/ 1382 w 1392"/>
                <a:gd name="T3" fmla="*/ 0 h 310"/>
                <a:gd name="T4" fmla="*/ 1391 w 1392"/>
                <a:gd name="T5" fmla="*/ 9 h 310"/>
                <a:gd name="T6" fmla="*/ 1390 w 1392"/>
                <a:gd name="T7" fmla="*/ 50 h 310"/>
                <a:gd name="T8" fmla="*/ 1330 w 1392"/>
                <a:gd name="T9" fmla="*/ 103 h 310"/>
                <a:gd name="T10" fmla="*/ 1001 w 1392"/>
                <a:gd name="T11" fmla="*/ 103 h 310"/>
                <a:gd name="T12" fmla="*/ 994 w 1392"/>
                <a:gd name="T13" fmla="*/ 111 h 310"/>
                <a:gd name="T14" fmla="*/ 1019 w 1392"/>
                <a:gd name="T15" fmla="*/ 245 h 310"/>
                <a:gd name="T16" fmla="*/ 1026 w 1392"/>
                <a:gd name="T17" fmla="*/ 250 h 310"/>
                <a:gd name="T18" fmla="*/ 1135 w 1392"/>
                <a:gd name="T19" fmla="*/ 250 h 310"/>
                <a:gd name="T20" fmla="*/ 1142 w 1392"/>
                <a:gd name="T21" fmla="*/ 257 h 310"/>
                <a:gd name="T22" fmla="*/ 1142 w 1392"/>
                <a:gd name="T23" fmla="*/ 302 h 310"/>
                <a:gd name="T24" fmla="*/ 1135 w 1392"/>
                <a:gd name="T25" fmla="*/ 309 h 310"/>
                <a:gd name="T26" fmla="*/ 944 w 1392"/>
                <a:gd name="T27" fmla="*/ 309 h 310"/>
                <a:gd name="T28" fmla="*/ 257 w 1392"/>
                <a:gd name="T29" fmla="*/ 309 h 310"/>
                <a:gd name="T30" fmla="*/ 249 w 1392"/>
                <a:gd name="T31" fmla="*/ 300 h 310"/>
                <a:gd name="T32" fmla="*/ 248 w 1392"/>
                <a:gd name="T33" fmla="*/ 257 h 310"/>
                <a:gd name="T34" fmla="*/ 255 w 1392"/>
                <a:gd name="T35" fmla="*/ 250 h 310"/>
                <a:gd name="T36" fmla="*/ 362 w 1392"/>
                <a:gd name="T37" fmla="*/ 250 h 310"/>
                <a:gd name="T38" fmla="*/ 372 w 1392"/>
                <a:gd name="T39" fmla="*/ 243 h 310"/>
                <a:gd name="T40" fmla="*/ 397 w 1392"/>
                <a:gd name="T41" fmla="*/ 108 h 310"/>
                <a:gd name="T42" fmla="*/ 392 w 1392"/>
                <a:gd name="T43" fmla="*/ 103 h 310"/>
                <a:gd name="T44" fmla="*/ 180 w 1392"/>
                <a:gd name="T45" fmla="*/ 103 h 310"/>
                <a:gd name="T46" fmla="*/ 61 w 1392"/>
                <a:gd name="T47" fmla="*/ 103 h 310"/>
                <a:gd name="T48" fmla="*/ 0 w 1392"/>
                <a:gd name="T49" fmla="*/ 42 h 310"/>
                <a:gd name="T50" fmla="*/ 0 w 1392"/>
                <a:gd name="T51" fmla="*/ 6 h 310"/>
                <a:gd name="T52" fmla="*/ 6 w 1392"/>
                <a:gd name="T53" fmla="*/ 0 h 310"/>
                <a:gd name="T54" fmla="*/ 11 w 1392"/>
                <a:gd name="T55" fmla="*/ 0 h 310"/>
                <a:gd name="T56" fmla="*/ 696 w 1392"/>
                <a:gd name="T57" fmla="*/ 0 h 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92" h="310">
                  <a:moveTo>
                    <a:pt x="696" y="0"/>
                  </a:moveTo>
                  <a:cubicBezTo>
                    <a:pt x="925" y="0"/>
                    <a:pt x="1153" y="0"/>
                    <a:pt x="1382" y="0"/>
                  </a:cubicBezTo>
                  <a:cubicBezTo>
                    <a:pt x="1392" y="0"/>
                    <a:pt x="1391" y="0"/>
                    <a:pt x="1391" y="9"/>
                  </a:cubicBezTo>
                  <a:cubicBezTo>
                    <a:pt x="1391" y="23"/>
                    <a:pt x="1392" y="36"/>
                    <a:pt x="1390" y="50"/>
                  </a:cubicBezTo>
                  <a:cubicBezTo>
                    <a:pt x="1386" y="80"/>
                    <a:pt x="1361" y="103"/>
                    <a:pt x="1330" y="103"/>
                  </a:cubicBezTo>
                  <a:cubicBezTo>
                    <a:pt x="1220" y="103"/>
                    <a:pt x="1111" y="103"/>
                    <a:pt x="1001" y="103"/>
                  </a:cubicBezTo>
                  <a:cubicBezTo>
                    <a:pt x="992" y="103"/>
                    <a:pt x="992" y="103"/>
                    <a:pt x="994" y="111"/>
                  </a:cubicBezTo>
                  <a:cubicBezTo>
                    <a:pt x="1002" y="156"/>
                    <a:pt x="1011" y="200"/>
                    <a:pt x="1019" y="245"/>
                  </a:cubicBezTo>
                  <a:cubicBezTo>
                    <a:pt x="1020" y="249"/>
                    <a:pt x="1022" y="250"/>
                    <a:pt x="1026" y="250"/>
                  </a:cubicBezTo>
                  <a:cubicBezTo>
                    <a:pt x="1062" y="250"/>
                    <a:pt x="1099" y="250"/>
                    <a:pt x="1135" y="250"/>
                  </a:cubicBezTo>
                  <a:cubicBezTo>
                    <a:pt x="1140" y="250"/>
                    <a:pt x="1142" y="251"/>
                    <a:pt x="1142" y="257"/>
                  </a:cubicBezTo>
                  <a:cubicBezTo>
                    <a:pt x="1142" y="272"/>
                    <a:pt x="1142" y="287"/>
                    <a:pt x="1142" y="302"/>
                  </a:cubicBezTo>
                  <a:cubicBezTo>
                    <a:pt x="1142" y="308"/>
                    <a:pt x="1140" y="309"/>
                    <a:pt x="1135" y="309"/>
                  </a:cubicBezTo>
                  <a:cubicBezTo>
                    <a:pt x="1071" y="309"/>
                    <a:pt x="1008" y="309"/>
                    <a:pt x="944" y="309"/>
                  </a:cubicBezTo>
                  <a:cubicBezTo>
                    <a:pt x="715" y="309"/>
                    <a:pt x="486" y="309"/>
                    <a:pt x="257" y="309"/>
                  </a:cubicBezTo>
                  <a:cubicBezTo>
                    <a:pt x="247" y="309"/>
                    <a:pt x="249" y="310"/>
                    <a:pt x="249" y="300"/>
                  </a:cubicBezTo>
                  <a:cubicBezTo>
                    <a:pt x="248" y="286"/>
                    <a:pt x="249" y="271"/>
                    <a:pt x="248" y="257"/>
                  </a:cubicBezTo>
                  <a:cubicBezTo>
                    <a:pt x="248" y="252"/>
                    <a:pt x="250" y="250"/>
                    <a:pt x="255" y="250"/>
                  </a:cubicBezTo>
                  <a:cubicBezTo>
                    <a:pt x="291" y="250"/>
                    <a:pt x="326" y="250"/>
                    <a:pt x="362" y="250"/>
                  </a:cubicBezTo>
                  <a:cubicBezTo>
                    <a:pt x="368" y="250"/>
                    <a:pt x="371" y="249"/>
                    <a:pt x="372" y="243"/>
                  </a:cubicBezTo>
                  <a:cubicBezTo>
                    <a:pt x="380" y="198"/>
                    <a:pt x="389" y="153"/>
                    <a:pt x="397" y="108"/>
                  </a:cubicBezTo>
                  <a:cubicBezTo>
                    <a:pt x="399" y="102"/>
                    <a:pt x="396" y="103"/>
                    <a:pt x="392" y="103"/>
                  </a:cubicBezTo>
                  <a:cubicBezTo>
                    <a:pt x="321" y="103"/>
                    <a:pt x="251" y="103"/>
                    <a:pt x="180" y="103"/>
                  </a:cubicBezTo>
                  <a:cubicBezTo>
                    <a:pt x="141" y="103"/>
                    <a:pt x="101" y="103"/>
                    <a:pt x="61" y="103"/>
                  </a:cubicBezTo>
                  <a:cubicBezTo>
                    <a:pt x="27" y="103"/>
                    <a:pt x="0" y="76"/>
                    <a:pt x="0" y="42"/>
                  </a:cubicBezTo>
                  <a:cubicBezTo>
                    <a:pt x="0" y="30"/>
                    <a:pt x="1" y="18"/>
                    <a:pt x="0" y="6"/>
                  </a:cubicBezTo>
                  <a:cubicBezTo>
                    <a:pt x="0" y="1"/>
                    <a:pt x="2" y="0"/>
                    <a:pt x="6" y="0"/>
                  </a:cubicBezTo>
                  <a:cubicBezTo>
                    <a:pt x="7" y="0"/>
                    <a:pt x="9" y="0"/>
                    <a:pt x="11" y="0"/>
                  </a:cubicBezTo>
                  <a:cubicBezTo>
                    <a:pt x="239" y="0"/>
                    <a:pt x="467" y="0"/>
                    <a:pt x="696" y="0"/>
                  </a:cubicBez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7">
              <a:extLst>
                <a:ext uri="{FF2B5EF4-FFF2-40B4-BE49-F238E27FC236}">
                  <a16:creationId xmlns:a16="http://schemas.microsoft.com/office/drawing/2014/main" id="{FD0EC299-E93C-4C5F-B63A-ACC599757951}"/>
                </a:ext>
              </a:extLst>
            </p:cNvPr>
            <p:cNvSpPr>
              <a:spLocks/>
            </p:cNvSpPr>
            <p:nvPr/>
          </p:nvSpPr>
          <p:spPr bwMode="auto">
            <a:xfrm>
              <a:off x="1146" y="0"/>
              <a:ext cx="5384" cy="399"/>
            </a:xfrm>
            <a:custGeom>
              <a:avLst/>
              <a:gdLst>
                <a:gd name="T0" fmla="*/ 696 w 1392"/>
                <a:gd name="T1" fmla="*/ 103 h 103"/>
                <a:gd name="T2" fmla="*/ 9 w 1392"/>
                <a:gd name="T3" fmla="*/ 103 h 103"/>
                <a:gd name="T4" fmla="*/ 1 w 1392"/>
                <a:gd name="T5" fmla="*/ 95 h 103"/>
                <a:gd name="T6" fmla="*/ 3 w 1392"/>
                <a:gd name="T7" fmla="*/ 49 h 103"/>
                <a:gd name="T8" fmla="*/ 61 w 1392"/>
                <a:gd name="T9" fmla="*/ 0 h 103"/>
                <a:gd name="T10" fmla="*/ 74 w 1392"/>
                <a:gd name="T11" fmla="*/ 0 h 103"/>
                <a:gd name="T12" fmla="*/ 1328 w 1392"/>
                <a:gd name="T13" fmla="*/ 0 h 103"/>
                <a:gd name="T14" fmla="*/ 1392 w 1392"/>
                <a:gd name="T15" fmla="*/ 63 h 103"/>
                <a:gd name="T16" fmla="*/ 1392 w 1392"/>
                <a:gd name="T17" fmla="*/ 98 h 103"/>
                <a:gd name="T18" fmla="*/ 1387 w 1392"/>
                <a:gd name="T19" fmla="*/ 103 h 103"/>
                <a:gd name="T20" fmla="*/ 1382 w 1392"/>
                <a:gd name="T21" fmla="*/ 103 h 103"/>
                <a:gd name="T22" fmla="*/ 696 w 1392"/>
                <a:gd name="T23" fmla="*/ 10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92" h="103">
                  <a:moveTo>
                    <a:pt x="696" y="103"/>
                  </a:moveTo>
                  <a:cubicBezTo>
                    <a:pt x="467" y="103"/>
                    <a:pt x="238" y="103"/>
                    <a:pt x="9" y="103"/>
                  </a:cubicBezTo>
                  <a:cubicBezTo>
                    <a:pt x="3" y="103"/>
                    <a:pt x="1" y="102"/>
                    <a:pt x="1" y="95"/>
                  </a:cubicBezTo>
                  <a:cubicBezTo>
                    <a:pt x="2" y="80"/>
                    <a:pt x="0" y="65"/>
                    <a:pt x="3" y="49"/>
                  </a:cubicBezTo>
                  <a:cubicBezTo>
                    <a:pt x="8" y="21"/>
                    <a:pt x="33" y="1"/>
                    <a:pt x="61" y="0"/>
                  </a:cubicBezTo>
                  <a:cubicBezTo>
                    <a:pt x="65" y="0"/>
                    <a:pt x="69" y="0"/>
                    <a:pt x="74" y="0"/>
                  </a:cubicBezTo>
                  <a:cubicBezTo>
                    <a:pt x="492" y="0"/>
                    <a:pt x="910" y="0"/>
                    <a:pt x="1328" y="0"/>
                  </a:cubicBezTo>
                  <a:cubicBezTo>
                    <a:pt x="1365" y="0"/>
                    <a:pt x="1392" y="27"/>
                    <a:pt x="1392" y="63"/>
                  </a:cubicBezTo>
                  <a:cubicBezTo>
                    <a:pt x="1392" y="75"/>
                    <a:pt x="1392" y="87"/>
                    <a:pt x="1392" y="98"/>
                  </a:cubicBezTo>
                  <a:cubicBezTo>
                    <a:pt x="1392" y="102"/>
                    <a:pt x="1391" y="103"/>
                    <a:pt x="1387" y="103"/>
                  </a:cubicBezTo>
                  <a:cubicBezTo>
                    <a:pt x="1385" y="103"/>
                    <a:pt x="1383" y="103"/>
                    <a:pt x="1382" y="103"/>
                  </a:cubicBezTo>
                  <a:cubicBezTo>
                    <a:pt x="1153" y="103"/>
                    <a:pt x="925" y="103"/>
                    <a:pt x="696" y="103"/>
                  </a:cubicBez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61" name="Group 10">
            <a:extLst>
              <a:ext uri="{FF2B5EF4-FFF2-40B4-BE49-F238E27FC236}">
                <a16:creationId xmlns:a16="http://schemas.microsoft.com/office/drawing/2014/main" id="{5F445D97-90E8-4942-A70D-ED2D0B501DD3}"/>
              </a:ext>
            </a:extLst>
          </p:cNvPr>
          <p:cNvGrpSpPr>
            <a:grpSpLocks noChangeAspect="1"/>
          </p:cNvGrpSpPr>
          <p:nvPr/>
        </p:nvGrpSpPr>
        <p:grpSpPr bwMode="auto">
          <a:xfrm>
            <a:off x="1099856" y="1078149"/>
            <a:ext cx="609222" cy="654334"/>
            <a:chOff x="3744" y="1532"/>
            <a:chExt cx="4389" cy="4714"/>
          </a:xfrm>
        </p:grpSpPr>
        <p:sp>
          <p:nvSpPr>
            <p:cNvPr id="62" name="AutoShape 9">
              <a:extLst>
                <a:ext uri="{FF2B5EF4-FFF2-40B4-BE49-F238E27FC236}">
                  <a16:creationId xmlns:a16="http://schemas.microsoft.com/office/drawing/2014/main" id="{15FCEAF7-8878-448C-AE76-C610C1AF64FD}"/>
                </a:ext>
              </a:extLst>
            </p:cNvPr>
            <p:cNvSpPr>
              <a:spLocks noChangeAspect="1" noChangeArrowheads="1" noTextEdit="1"/>
            </p:cNvSpPr>
            <p:nvPr/>
          </p:nvSpPr>
          <p:spPr bwMode="auto">
            <a:xfrm>
              <a:off x="3744" y="1532"/>
              <a:ext cx="4320"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 name="Freeform 11">
              <a:extLst>
                <a:ext uri="{FF2B5EF4-FFF2-40B4-BE49-F238E27FC236}">
                  <a16:creationId xmlns:a16="http://schemas.microsoft.com/office/drawing/2014/main" id="{FD05FDDA-5D56-448C-8B15-D6155FC03017}"/>
                </a:ext>
              </a:extLst>
            </p:cNvPr>
            <p:cNvSpPr>
              <a:spLocks noEditPoints="1"/>
            </p:cNvSpPr>
            <p:nvPr/>
          </p:nvSpPr>
          <p:spPr bwMode="auto">
            <a:xfrm>
              <a:off x="3813" y="1907"/>
              <a:ext cx="4320" cy="4339"/>
            </a:xfrm>
            <a:custGeom>
              <a:avLst/>
              <a:gdLst>
                <a:gd name="T0" fmla="*/ 15 w 682"/>
                <a:gd name="T1" fmla="*/ 211 h 685"/>
                <a:gd name="T2" fmla="*/ 63 w 682"/>
                <a:gd name="T3" fmla="*/ 181 h 685"/>
                <a:gd name="T4" fmla="*/ 181 w 682"/>
                <a:gd name="T5" fmla="*/ 47 h 685"/>
                <a:gd name="T6" fmla="*/ 352 w 682"/>
                <a:gd name="T7" fmla="*/ 65 h 685"/>
                <a:gd name="T8" fmla="*/ 262 w 682"/>
                <a:gd name="T9" fmla="*/ 164 h 685"/>
                <a:gd name="T10" fmla="*/ 354 w 682"/>
                <a:gd name="T11" fmla="*/ 244 h 685"/>
                <a:gd name="T12" fmla="*/ 509 w 682"/>
                <a:gd name="T13" fmla="*/ 6 h 685"/>
                <a:gd name="T14" fmla="*/ 583 w 682"/>
                <a:gd name="T15" fmla="*/ 10 h 685"/>
                <a:gd name="T16" fmla="*/ 544 w 682"/>
                <a:gd name="T17" fmla="*/ 115 h 685"/>
                <a:gd name="T18" fmla="*/ 624 w 682"/>
                <a:gd name="T19" fmla="*/ 87 h 685"/>
                <a:gd name="T20" fmla="*/ 682 w 682"/>
                <a:gd name="T21" fmla="*/ 132 h 685"/>
                <a:gd name="T22" fmla="*/ 500 w 682"/>
                <a:gd name="T23" fmla="*/ 279 h 685"/>
                <a:gd name="T24" fmla="*/ 440 w 682"/>
                <a:gd name="T25" fmla="*/ 332 h 685"/>
                <a:gd name="T26" fmla="*/ 682 w 682"/>
                <a:gd name="T27" fmla="*/ 575 h 685"/>
                <a:gd name="T28" fmla="*/ 617 w 682"/>
                <a:gd name="T29" fmla="*/ 663 h 685"/>
                <a:gd name="T30" fmla="*/ 337 w 682"/>
                <a:gd name="T31" fmla="*/ 435 h 685"/>
                <a:gd name="T32" fmla="*/ 178 w 682"/>
                <a:gd name="T33" fmla="*/ 681 h 685"/>
                <a:gd name="T34" fmla="*/ 98 w 682"/>
                <a:gd name="T35" fmla="*/ 678 h 685"/>
                <a:gd name="T36" fmla="*/ 138 w 682"/>
                <a:gd name="T37" fmla="*/ 573 h 685"/>
                <a:gd name="T38" fmla="*/ 58 w 682"/>
                <a:gd name="T39" fmla="*/ 601 h 685"/>
                <a:gd name="T40" fmla="*/ 0 w 682"/>
                <a:gd name="T41" fmla="*/ 556 h 685"/>
                <a:gd name="T42" fmla="*/ 182 w 682"/>
                <a:gd name="T43" fmla="*/ 409 h 685"/>
                <a:gd name="T44" fmla="*/ 247 w 682"/>
                <a:gd name="T45" fmla="*/ 330 h 685"/>
                <a:gd name="T46" fmla="*/ 144 w 682"/>
                <a:gd name="T47" fmla="*/ 263 h 685"/>
                <a:gd name="T48" fmla="*/ 111 w 682"/>
                <a:gd name="T49" fmla="*/ 316 h 685"/>
                <a:gd name="T50" fmla="*/ 0 w 682"/>
                <a:gd name="T51" fmla="*/ 245 h 685"/>
                <a:gd name="T52" fmla="*/ 103 w 682"/>
                <a:gd name="T53" fmla="*/ 243 h 685"/>
                <a:gd name="T54" fmla="*/ 152 w 682"/>
                <a:gd name="T55" fmla="*/ 215 h 685"/>
                <a:gd name="T56" fmla="*/ 293 w 682"/>
                <a:gd name="T57" fmla="*/ 316 h 685"/>
                <a:gd name="T58" fmla="*/ 580 w 682"/>
                <a:gd name="T59" fmla="*/ 631 h 685"/>
                <a:gd name="T60" fmla="*/ 635 w 682"/>
                <a:gd name="T61" fmla="*/ 577 h 685"/>
                <a:gd name="T62" fmla="*/ 319 w 682"/>
                <a:gd name="T63" fmla="*/ 289 h 685"/>
                <a:gd name="T64" fmla="*/ 218 w 682"/>
                <a:gd name="T65" fmla="*/ 149 h 685"/>
                <a:gd name="T66" fmla="*/ 277 w 682"/>
                <a:gd name="T67" fmla="*/ 57 h 685"/>
                <a:gd name="T68" fmla="*/ 114 w 682"/>
                <a:gd name="T69" fmla="*/ 171 h 685"/>
                <a:gd name="T70" fmla="*/ 48 w 682"/>
                <a:gd name="T71" fmla="*/ 239 h 685"/>
                <a:gd name="T72" fmla="*/ 49 w 682"/>
                <a:gd name="T73" fmla="*/ 550 h 685"/>
                <a:gd name="T74" fmla="*/ 174 w 682"/>
                <a:gd name="T75" fmla="*/ 546 h 685"/>
                <a:gd name="T76" fmla="*/ 131 w 682"/>
                <a:gd name="T77" fmla="*/ 641 h 685"/>
                <a:gd name="T78" fmla="*/ 306 w 682"/>
                <a:gd name="T79" fmla="*/ 405 h 685"/>
                <a:gd name="T80" fmla="*/ 183 w 682"/>
                <a:gd name="T81" fmla="*/ 454 h 685"/>
                <a:gd name="T82" fmla="*/ 639 w 682"/>
                <a:gd name="T83" fmla="*/ 133 h 685"/>
                <a:gd name="T84" fmla="*/ 543 w 682"/>
                <a:gd name="T85" fmla="*/ 177 h 685"/>
                <a:gd name="T86" fmla="*/ 546 w 682"/>
                <a:gd name="T87" fmla="*/ 52 h 685"/>
                <a:gd name="T88" fmla="*/ 449 w 682"/>
                <a:gd name="T89" fmla="*/ 108 h 685"/>
                <a:gd name="T90" fmla="*/ 394 w 682"/>
                <a:gd name="T91" fmla="*/ 265 h 685"/>
                <a:gd name="T92" fmla="*/ 484 w 682"/>
                <a:gd name="T93" fmla="*/ 227 h 6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82" h="685">
                  <a:moveTo>
                    <a:pt x="0" y="245"/>
                  </a:moveTo>
                  <a:cubicBezTo>
                    <a:pt x="0" y="241"/>
                    <a:pt x="0" y="237"/>
                    <a:pt x="0" y="233"/>
                  </a:cubicBezTo>
                  <a:cubicBezTo>
                    <a:pt x="2" y="224"/>
                    <a:pt x="8" y="217"/>
                    <a:pt x="15" y="211"/>
                  </a:cubicBezTo>
                  <a:cubicBezTo>
                    <a:pt x="19" y="207"/>
                    <a:pt x="23" y="203"/>
                    <a:pt x="27" y="198"/>
                  </a:cubicBezTo>
                  <a:cubicBezTo>
                    <a:pt x="36" y="190"/>
                    <a:pt x="45" y="185"/>
                    <a:pt x="58" y="186"/>
                  </a:cubicBezTo>
                  <a:cubicBezTo>
                    <a:pt x="62" y="187"/>
                    <a:pt x="63" y="185"/>
                    <a:pt x="63" y="181"/>
                  </a:cubicBezTo>
                  <a:cubicBezTo>
                    <a:pt x="61" y="169"/>
                    <a:pt x="66" y="159"/>
                    <a:pt x="75" y="151"/>
                  </a:cubicBezTo>
                  <a:cubicBezTo>
                    <a:pt x="104" y="122"/>
                    <a:pt x="133" y="93"/>
                    <a:pt x="162" y="64"/>
                  </a:cubicBezTo>
                  <a:cubicBezTo>
                    <a:pt x="168" y="58"/>
                    <a:pt x="174" y="52"/>
                    <a:pt x="181" y="47"/>
                  </a:cubicBezTo>
                  <a:cubicBezTo>
                    <a:pt x="232" y="7"/>
                    <a:pt x="290" y="0"/>
                    <a:pt x="351" y="19"/>
                  </a:cubicBezTo>
                  <a:cubicBezTo>
                    <a:pt x="364" y="23"/>
                    <a:pt x="371" y="31"/>
                    <a:pt x="371" y="42"/>
                  </a:cubicBezTo>
                  <a:cubicBezTo>
                    <a:pt x="371" y="53"/>
                    <a:pt x="364" y="61"/>
                    <a:pt x="352" y="65"/>
                  </a:cubicBezTo>
                  <a:cubicBezTo>
                    <a:pt x="318" y="77"/>
                    <a:pt x="292" y="97"/>
                    <a:pt x="269" y="124"/>
                  </a:cubicBezTo>
                  <a:cubicBezTo>
                    <a:pt x="265" y="129"/>
                    <a:pt x="263" y="133"/>
                    <a:pt x="266" y="140"/>
                  </a:cubicBezTo>
                  <a:cubicBezTo>
                    <a:pt x="268" y="148"/>
                    <a:pt x="267" y="156"/>
                    <a:pt x="262" y="164"/>
                  </a:cubicBezTo>
                  <a:cubicBezTo>
                    <a:pt x="261" y="165"/>
                    <a:pt x="260" y="167"/>
                    <a:pt x="259" y="169"/>
                  </a:cubicBezTo>
                  <a:cubicBezTo>
                    <a:pt x="285" y="194"/>
                    <a:pt x="310" y="220"/>
                    <a:pt x="335" y="245"/>
                  </a:cubicBezTo>
                  <a:cubicBezTo>
                    <a:pt x="340" y="250"/>
                    <a:pt x="349" y="250"/>
                    <a:pt x="354" y="244"/>
                  </a:cubicBezTo>
                  <a:cubicBezTo>
                    <a:pt x="370" y="228"/>
                    <a:pt x="386" y="212"/>
                    <a:pt x="402" y="196"/>
                  </a:cubicBezTo>
                  <a:cubicBezTo>
                    <a:pt x="406" y="193"/>
                    <a:pt x="407" y="190"/>
                    <a:pt x="405" y="185"/>
                  </a:cubicBezTo>
                  <a:cubicBezTo>
                    <a:pt x="382" y="107"/>
                    <a:pt x="430" y="25"/>
                    <a:pt x="509" y="6"/>
                  </a:cubicBezTo>
                  <a:cubicBezTo>
                    <a:pt x="514" y="5"/>
                    <a:pt x="520" y="4"/>
                    <a:pt x="525" y="3"/>
                  </a:cubicBezTo>
                  <a:cubicBezTo>
                    <a:pt x="534" y="3"/>
                    <a:pt x="544" y="3"/>
                    <a:pt x="553" y="3"/>
                  </a:cubicBezTo>
                  <a:cubicBezTo>
                    <a:pt x="563" y="5"/>
                    <a:pt x="573" y="6"/>
                    <a:pt x="583" y="10"/>
                  </a:cubicBezTo>
                  <a:cubicBezTo>
                    <a:pt x="610" y="18"/>
                    <a:pt x="615" y="43"/>
                    <a:pt x="596" y="63"/>
                  </a:cubicBezTo>
                  <a:cubicBezTo>
                    <a:pt x="580" y="79"/>
                    <a:pt x="564" y="95"/>
                    <a:pt x="548" y="111"/>
                  </a:cubicBezTo>
                  <a:cubicBezTo>
                    <a:pt x="546" y="112"/>
                    <a:pt x="545" y="114"/>
                    <a:pt x="544" y="115"/>
                  </a:cubicBezTo>
                  <a:cubicBezTo>
                    <a:pt x="553" y="124"/>
                    <a:pt x="562" y="132"/>
                    <a:pt x="571" y="141"/>
                  </a:cubicBezTo>
                  <a:cubicBezTo>
                    <a:pt x="572" y="140"/>
                    <a:pt x="573" y="138"/>
                    <a:pt x="575" y="136"/>
                  </a:cubicBezTo>
                  <a:cubicBezTo>
                    <a:pt x="591" y="120"/>
                    <a:pt x="608" y="103"/>
                    <a:pt x="624" y="87"/>
                  </a:cubicBezTo>
                  <a:cubicBezTo>
                    <a:pt x="641" y="71"/>
                    <a:pt x="665" y="76"/>
                    <a:pt x="674" y="97"/>
                  </a:cubicBezTo>
                  <a:cubicBezTo>
                    <a:pt x="675" y="100"/>
                    <a:pt x="676" y="103"/>
                    <a:pt x="677" y="106"/>
                  </a:cubicBezTo>
                  <a:cubicBezTo>
                    <a:pt x="679" y="115"/>
                    <a:pt x="680" y="123"/>
                    <a:pt x="682" y="132"/>
                  </a:cubicBezTo>
                  <a:cubicBezTo>
                    <a:pt x="682" y="141"/>
                    <a:pt x="682" y="151"/>
                    <a:pt x="682" y="160"/>
                  </a:cubicBezTo>
                  <a:cubicBezTo>
                    <a:pt x="680" y="169"/>
                    <a:pt x="679" y="178"/>
                    <a:pt x="676" y="186"/>
                  </a:cubicBezTo>
                  <a:cubicBezTo>
                    <a:pt x="653" y="260"/>
                    <a:pt x="575" y="301"/>
                    <a:pt x="500" y="279"/>
                  </a:cubicBezTo>
                  <a:cubicBezTo>
                    <a:pt x="496" y="278"/>
                    <a:pt x="493" y="279"/>
                    <a:pt x="490" y="282"/>
                  </a:cubicBezTo>
                  <a:cubicBezTo>
                    <a:pt x="484" y="288"/>
                    <a:pt x="478" y="294"/>
                    <a:pt x="472" y="300"/>
                  </a:cubicBezTo>
                  <a:cubicBezTo>
                    <a:pt x="461" y="310"/>
                    <a:pt x="451" y="321"/>
                    <a:pt x="440" y="332"/>
                  </a:cubicBezTo>
                  <a:cubicBezTo>
                    <a:pt x="442" y="335"/>
                    <a:pt x="445" y="337"/>
                    <a:pt x="447" y="339"/>
                  </a:cubicBezTo>
                  <a:cubicBezTo>
                    <a:pt x="519" y="407"/>
                    <a:pt x="590" y="476"/>
                    <a:pt x="662" y="544"/>
                  </a:cubicBezTo>
                  <a:cubicBezTo>
                    <a:pt x="671" y="553"/>
                    <a:pt x="679" y="562"/>
                    <a:pt x="682" y="575"/>
                  </a:cubicBezTo>
                  <a:cubicBezTo>
                    <a:pt x="682" y="579"/>
                    <a:pt x="682" y="584"/>
                    <a:pt x="682" y="588"/>
                  </a:cubicBezTo>
                  <a:cubicBezTo>
                    <a:pt x="679" y="601"/>
                    <a:pt x="671" y="610"/>
                    <a:pt x="662" y="619"/>
                  </a:cubicBezTo>
                  <a:cubicBezTo>
                    <a:pt x="647" y="633"/>
                    <a:pt x="632" y="648"/>
                    <a:pt x="617" y="663"/>
                  </a:cubicBezTo>
                  <a:cubicBezTo>
                    <a:pt x="596" y="685"/>
                    <a:pt x="572" y="684"/>
                    <a:pt x="551" y="662"/>
                  </a:cubicBezTo>
                  <a:cubicBezTo>
                    <a:pt x="481" y="589"/>
                    <a:pt x="411" y="515"/>
                    <a:pt x="341" y="442"/>
                  </a:cubicBezTo>
                  <a:cubicBezTo>
                    <a:pt x="340" y="440"/>
                    <a:pt x="338" y="438"/>
                    <a:pt x="337" y="435"/>
                  </a:cubicBezTo>
                  <a:cubicBezTo>
                    <a:pt x="316" y="455"/>
                    <a:pt x="298" y="474"/>
                    <a:pt x="279" y="492"/>
                  </a:cubicBezTo>
                  <a:cubicBezTo>
                    <a:pt x="276" y="496"/>
                    <a:pt x="275" y="498"/>
                    <a:pt x="276" y="503"/>
                  </a:cubicBezTo>
                  <a:cubicBezTo>
                    <a:pt x="299" y="580"/>
                    <a:pt x="255" y="660"/>
                    <a:pt x="178" y="681"/>
                  </a:cubicBezTo>
                  <a:cubicBezTo>
                    <a:pt x="171" y="683"/>
                    <a:pt x="163" y="684"/>
                    <a:pt x="156" y="685"/>
                  </a:cubicBezTo>
                  <a:cubicBezTo>
                    <a:pt x="147" y="685"/>
                    <a:pt x="138" y="685"/>
                    <a:pt x="129" y="685"/>
                  </a:cubicBezTo>
                  <a:cubicBezTo>
                    <a:pt x="119" y="683"/>
                    <a:pt x="108" y="681"/>
                    <a:pt x="98" y="678"/>
                  </a:cubicBezTo>
                  <a:cubicBezTo>
                    <a:pt x="73" y="670"/>
                    <a:pt x="67" y="645"/>
                    <a:pt x="86" y="626"/>
                  </a:cubicBezTo>
                  <a:cubicBezTo>
                    <a:pt x="102" y="610"/>
                    <a:pt x="118" y="594"/>
                    <a:pt x="134" y="577"/>
                  </a:cubicBezTo>
                  <a:cubicBezTo>
                    <a:pt x="136" y="576"/>
                    <a:pt x="137" y="574"/>
                    <a:pt x="138" y="573"/>
                  </a:cubicBezTo>
                  <a:cubicBezTo>
                    <a:pt x="129" y="564"/>
                    <a:pt x="121" y="556"/>
                    <a:pt x="112" y="546"/>
                  </a:cubicBezTo>
                  <a:cubicBezTo>
                    <a:pt x="110" y="548"/>
                    <a:pt x="109" y="550"/>
                    <a:pt x="107" y="551"/>
                  </a:cubicBezTo>
                  <a:cubicBezTo>
                    <a:pt x="91" y="568"/>
                    <a:pt x="74" y="585"/>
                    <a:pt x="58" y="601"/>
                  </a:cubicBezTo>
                  <a:cubicBezTo>
                    <a:pt x="40" y="618"/>
                    <a:pt x="16" y="612"/>
                    <a:pt x="8" y="589"/>
                  </a:cubicBezTo>
                  <a:cubicBezTo>
                    <a:pt x="7" y="586"/>
                    <a:pt x="6" y="583"/>
                    <a:pt x="5" y="580"/>
                  </a:cubicBezTo>
                  <a:cubicBezTo>
                    <a:pt x="3" y="572"/>
                    <a:pt x="1" y="564"/>
                    <a:pt x="0" y="556"/>
                  </a:cubicBezTo>
                  <a:cubicBezTo>
                    <a:pt x="0" y="547"/>
                    <a:pt x="0" y="537"/>
                    <a:pt x="0" y="528"/>
                  </a:cubicBezTo>
                  <a:cubicBezTo>
                    <a:pt x="0" y="525"/>
                    <a:pt x="1" y="522"/>
                    <a:pt x="2" y="519"/>
                  </a:cubicBezTo>
                  <a:cubicBezTo>
                    <a:pt x="17" y="435"/>
                    <a:pt x="101" y="384"/>
                    <a:pt x="182" y="409"/>
                  </a:cubicBezTo>
                  <a:cubicBezTo>
                    <a:pt x="187" y="410"/>
                    <a:pt x="189" y="409"/>
                    <a:pt x="193" y="406"/>
                  </a:cubicBezTo>
                  <a:cubicBezTo>
                    <a:pt x="211" y="388"/>
                    <a:pt x="229" y="370"/>
                    <a:pt x="247" y="352"/>
                  </a:cubicBezTo>
                  <a:cubicBezTo>
                    <a:pt x="254" y="344"/>
                    <a:pt x="254" y="337"/>
                    <a:pt x="247" y="330"/>
                  </a:cubicBezTo>
                  <a:cubicBezTo>
                    <a:pt x="224" y="306"/>
                    <a:pt x="200" y="283"/>
                    <a:pt x="177" y="260"/>
                  </a:cubicBezTo>
                  <a:cubicBezTo>
                    <a:pt x="175" y="258"/>
                    <a:pt x="174" y="257"/>
                    <a:pt x="172" y="255"/>
                  </a:cubicBezTo>
                  <a:cubicBezTo>
                    <a:pt x="164" y="261"/>
                    <a:pt x="155" y="265"/>
                    <a:pt x="144" y="263"/>
                  </a:cubicBezTo>
                  <a:cubicBezTo>
                    <a:pt x="141" y="263"/>
                    <a:pt x="140" y="266"/>
                    <a:pt x="140" y="270"/>
                  </a:cubicBezTo>
                  <a:cubicBezTo>
                    <a:pt x="141" y="280"/>
                    <a:pt x="138" y="289"/>
                    <a:pt x="131" y="296"/>
                  </a:cubicBezTo>
                  <a:cubicBezTo>
                    <a:pt x="125" y="303"/>
                    <a:pt x="118" y="309"/>
                    <a:pt x="111" y="316"/>
                  </a:cubicBezTo>
                  <a:cubicBezTo>
                    <a:pt x="97" y="330"/>
                    <a:pt x="78" y="330"/>
                    <a:pt x="64" y="316"/>
                  </a:cubicBezTo>
                  <a:cubicBezTo>
                    <a:pt x="48" y="300"/>
                    <a:pt x="32" y="284"/>
                    <a:pt x="16" y="268"/>
                  </a:cubicBezTo>
                  <a:cubicBezTo>
                    <a:pt x="9" y="262"/>
                    <a:pt x="3" y="255"/>
                    <a:pt x="0" y="245"/>
                  </a:cubicBezTo>
                  <a:close/>
                  <a:moveTo>
                    <a:pt x="87" y="279"/>
                  </a:moveTo>
                  <a:cubicBezTo>
                    <a:pt x="93" y="275"/>
                    <a:pt x="95" y="272"/>
                    <a:pt x="95" y="265"/>
                  </a:cubicBezTo>
                  <a:cubicBezTo>
                    <a:pt x="94" y="256"/>
                    <a:pt x="97" y="249"/>
                    <a:pt x="103" y="243"/>
                  </a:cubicBezTo>
                  <a:cubicBezTo>
                    <a:pt x="108" y="237"/>
                    <a:pt x="114" y="232"/>
                    <a:pt x="119" y="227"/>
                  </a:cubicBezTo>
                  <a:cubicBezTo>
                    <a:pt x="126" y="220"/>
                    <a:pt x="135" y="217"/>
                    <a:pt x="144" y="218"/>
                  </a:cubicBezTo>
                  <a:cubicBezTo>
                    <a:pt x="147" y="218"/>
                    <a:pt x="150" y="217"/>
                    <a:pt x="152" y="215"/>
                  </a:cubicBezTo>
                  <a:cubicBezTo>
                    <a:pt x="159" y="208"/>
                    <a:pt x="165" y="202"/>
                    <a:pt x="172" y="195"/>
                  </a:cubicBezTo>
                  <a:cubicBezTo>
                    <a:pt x="173" y="196"/>
                    <a:pt x="173" y="196"/>
                    <a:pt x="174" y="196"/>
                  </a:cubicBezTo>
                  <a:cubicBezTo>
                    <a:pt x="214" y="236"/>
                    <a:pt x="254" y="276"/>
                    <a:pt x="293" y="316"/>
                  </a:cubicBezTo>
                  <a:cubicBezTo>
                    <a:pt x="295" y="318"/>
                    <a:pt x="296" y="322"/>
                    <a:pt x="295" y="324"/>
                  </a:cubicBezTo>
                  <a:cubicBezTo>
                    <a:pt x="294" y="329"/>
                    <a:pt x="294" y="331"/>
                    <a:pt x="297" y="334"/>
                  </a:cubicBezTo>
                  <a:cubicBezTo>
                    <a:pt x="392" y="433"/>
                    <a:pt x="486" y="532"/>
                    <a:pt x="580" y="631"/>
                  </a:cubicBezTo>
                  <a:cubicBezTo>
                    <a:pt x="581" y="632"/>
                    <a:pt x="583" y="633"/>
                    <a:pt x="584" y="634"/>
                  </a:cubicBezTo>
                  <a:cubicBezTo>
                    <a:pt x="602" y="616"/>
                    <a:pt x="620" y="598"/>
                    <a:pt x="638" y="580"/>
                  </a:cubicBezTo>
                  <a:cubicBezTo>
                    <a:pt x="637" y="579"/>
                    <a:pt x="636" y="578"/>
                    <a:pt x="635" y="577"/>
                  </a:cubicBezTo>
                  <a:cubicBezTo>
                    <a:pt x="536" y="482"/>
                    <a:pt x="437" y="388"/>
                    <a:pt x="338" y="294"/>
                  </a:cubicBezTo>
                  <a:cubicBezTo>
                    <a:pt x="335" y="291"/>
                    <a:pt x="332" y="290"/>
                    <a:pt x="328" y="291"/>
                  </a:cubicBezTo>
                  <a:cubicBezTo>
                    <a:pt x="324" y="293"/>
                    <a:pt x="322" y="292"/>
                    <a:pt x="319" y="289"/>
                  </a:cubicBezTo>
                  <a:cubicBezTo>
                    <a:pt x="298" y="268"/>
                    <a:pt x="277" y="247"/>
                    <a:pt x="256" y="226"/>
                  </a:cubicBezTo>
                  <a:cubicBezTo>
                    <a:pt x="237" y="207"/>
                    <a:pt x="218" y="188"/>
                    <a:pt x="198" y="168"/>
                  </a:cubicBezTo>
                  <a:cubicBezTo>
                    <a:pt x="205" y="162"/>
                    <a:pt x="211" y="155"/>
                    <a:pt x="218" y="149"/>
                  </a:cubicBezTo>
                  <a:cubicBezTo>
                    <a:pt x="219" y="148"/>
                    <a:pt x="221" y="145"/>
                    <a:pt x="221" y="144"/>
                  </a:cubicBezTo>
                  <a:cubicBezTo>
                    <a:pt x="216" y="126"/>
                    <a:pt x="225" y="112"/>
                    <a:pt x="235" y="99"/>
                  </a:cubicBezTo>
                  <a:cubicBezTo>
                    <a:pt x="247" y="83"/>
                    <a:pt x="261" y="69"/>
                    <a:pt x="277" y="57"/>
                  </a:cubicBezTo>
                  <a:cubicBezTo>
                    <a:pt x="279" y="56"/>
                    <a:pt x="281" y="55"/>
                    <a:pt x="284" y="52"/>
                  </a:cubicBezTo>
                  <a:cubicBezTo>
                    <a:pt x="248" y="54"/>
                    <a:pt x="218" y="68"/>
                    <a:pt x="194" y="92"/>
                  </a:cubicBezTo>
                  <a:cubicBezTo>
                    <a:pt x="168" y="118"/>
                    <a:pt x="141" y="145"/>
                    <a:pt x="114" y="171"/>
                  </a:cubicBezTo>
                  <a:cubicBezTo>
                    <a:pt x="110" y="175"/>
                    <a:pt x="107" y="179"/>
                    <a:pt x="109" y="186"/>
                  </a:cubicBezTo>
                  <a:cubicBezTo>
                    <a:pt x="112" y="201"/>
                    <a:pt x="77" y="236"/>
                    <a:pt x="61" y="232"/>
                  </a:cubicBezTo>
                  <a:cubicBezTo>
                    <a:pt x="54" y="230"/>
                    <a:pt x="51" y="235"/>
                    <a:pt x="48" y="239"/>
                  </a:cubicBezTo>
                  <a:cubicBezTo>
                    <a:pt x="61" y="252"/>
                    <a:pt x="74" y="265"/>
                    <a:pt x="87" y="279"/>
                  </a:cubicBezTo>
                  <a:close/>
                  <a:moveTo>
                    <a:pt x="43" y="555"/>
                  </a:moveTo>
                  <a:cubicBezTo>
                    <a:pt x="46" y="552"/>
                    <a:pt x="47" y="551"/>
                    <a:pt x="49" y="550"/>
                  </a:cubicBezTo>
                  <a:cubicBezTo>
                    <a:pt x="62" y="537"/>
                    <a:pt x="74" y="524"/>
                    <a:pt x="87" y="511"/>
                  </a:cubicBezTo>
                  <a:cubicBezTo>
                    <a:pt x="103" y="496"/>
                    <a:pt x="123" y="496"/>
                    <a:pt x="139" y="511"/>
                  </a:cubicBezTo>
                  <a:cubicBezTo>
                    <a:pt x="151" y="523"/>
                    <a:pt x="162" y="534"/>
                    <a:pt x="174" y="546"/>
                  </a:cubicBezTo>
                  <a:cubicBezTo>
                    <a:pt x="189" y="562"/>
                    <a:pt x="189" y="582"/>
                    <a:pt x="174" y="598"/>
                  </a:cubicBezTo>
                  <a:cubicBezTo>
                    <a:pt x="161" y="611"/>
                    <a:pt x="148" y="623"/>
                    <a:pt x="136" y="636"/>
                  </a:cubicBezTo>
                  <a:cubicBezTo>
                    <a:pt x="134" y="638"/>
                    <a:pt x="133" y="639"/>
                    <a:pt x="131" y="641"/>
                  </a:cubicBezTo>
                  <a:cubicBezTo>
                    <a:pt x="156" y="647"/>
                    <a:pt x="190" y="636"/>
                    <a:pt x="213" y="612"/>
                  </a:cubicBezTo>
                  <a:cubicBezTo>
                    <a:pt x="247" y="573"/>
                    <a:pt x="247" y="532"/>
                    <a:pt x="223" y="487"/>
                  </a:cubicBezTo>
                  <a:cubicBezTo>
                    <a:pt x="251" y="460"/>
                    <a:pt x="278" y="432"/>
                    <a:pt x="306" y="405"/>
                  </a:cubicBezTo>
                  <a:cubicBezTo>
                    <a:pt x="297" y="396"/>
                    <a:pt x="289" y="387"/>
                    <a:pt x="280" y="378"/>
                  </a:cubicBezTo>
                  <a:cubicBezTo>
                    <a:pt x="256" y="403"/>
                    <a:pt x="232" y="426"/>
                    <a:pt x="209" y="450"/>
                  </a:cubicBezTo>
                  <a:cubicBezTo>
                    <a:pt x="197" y="461"/>
                    <a:pt x="197" y="461"/>
                    <a:pt x="183" y="454"/>
                  </a:cubicBezTo>
                  <a:cubicBezTo>
                    <a:pt x="132" y="431"/>
                    <a:pt x="71" y="454"/>
                    <a:pt x="49" y="507"/>
                  </a:cubicBezTo>
                  <a:cubicBezTo>
                    <a:pt x="43" y="522"/>
                    <a:pt x="41" y="537"/>
                    <a:pt x="43" y="555"/>
                  </a:cubicBezTo>
                  <a:close/>
                  <a:moveTo>
                    <a:pt x="639" y="133"/>
                  </a:moveTo>
                  <a:cubicBezTo>
                    <a:pt x="636" y="136"/>
                    <a:pt x="634" y="137"/>
                    <a:pt x="633" y="139"/>
                  </a:cubicBezTo>
                  <a:cubicBezTo>
                    <a:pt x="620" y="151"/>
                    <a:pt x="608" y="164"/>
                    <a:pt x="595" y="177"/>
                  </a:cubicBezTo>
                  <a:cubicBezTo>
                    <a:pt x="579" y="193"/>
                    <a:pt x="559" y="192"/>
                    <a:pt x="543" y="177"/>
                  </a:cubicBezTo>
                  <a:cubicBezTo>
                    <a:pt x="531" y="165"/>
                    <a:pt x="520" y="154"/>
                    <a:pt x="508" y="142"/>
                  </a:cubicBezTo>
                  <a:cubicBezTo>
                    <a:pt x="492" y="126"/>
                    <a:pt x="492" y="106"/>
                    <a:pt x="508" y="90"/>
                  </a:cubicBezTo>
                  <a:cubicBezTo>
                    <a:pt x="521" y="77"/>
                    <a:pt x="534" y="65"/>
                    <a:pt x="546" y="52"/>
                  </a:cubicBezTo>
                  <a:cubicBezTo>
                    <a:pt x="548" y="50"/>
                    <a:pt x="549" y="49"/>
                    <a:pt x="551" y="46"/>
                  </a:cubicBezTo>
                  <a:cubicBezTo>
                    <a:pt x="549" y="46"/>
                    <a:pt x="547" y="46"/>
                    <a:pt x="546" y="45"/>
                  </a:cubicBezTo>
                  <a:cubicBezTo>
                    <a:pt x="504" y="43"/>
                    <a:pt x="464" y="68"/>
                    <a:pt x="449" y="108"/>
                  </a:cubicBezTo>
                  <a:cubicBezTo>
                    <a:pt x="438" y="138"/>
                    <a:pt x="441" y="167"/>
                    <a:pt x="455" y="194"/>
                  </a:cubicBezTo>
                  <a:cubicBezTo>
                    <a:pt x="458" y="199"/>
                    <a:pt x="457" y="201"/>
                    <a:pt x="454" y="205"/>
                  </a:cubicBezTo>
                  <a:cubicBezTo>
                    <a:pt x="434" y="225"/>
                    <a:pt x="414" y="245"/>
                    <a:pt x="394" y="265"/>
                  </a:cubicBezTo>
                  <a:cubicBezTo>
                    <a:pt x="390" y="269"/>
                    <a:pt x="386" y="272"/>
                    <a:pt x="381" y="276"/>
                  </a:cubicBezTo>
                  <a:cubicBezTo>
                    <a:pt x="391" y="285"/>
                    <a:pt x="400" y="294"/>
                    <a:pt x="409" y="303"/>
                  </a:cubicBezTo>
                  <a:cubicBezTo>
                    <a:pt x="435" y="277"/>
                    <a:pt x="459" y="252"/>
                    <a:pt x="484" y="227"/>
                  </a:cubicBezTo>
                  <a:cubicBezTo>
                    <a:pt x="527" y="250"/>
                    <a:pt x="568" y="250"/>
                    <a:pt x="606" y="218"/>
                  </a:cubicBezTo>
                  <a:cubicBezTo>
                    <a:pt x="631" y="197"/>
                    <a:pt x="642" y="168"/>
                    <a:pt x="639" y="133"/>
                  </a:cubicBez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cxnSp>
        <p:nvCxnSpPr>
          <p:cNvPr id="23" name="Straight Connector 22">
            <a:extLst>
              <a:ext uri="{FF2B5EF4-FFF2-40B4-BE49-F238E27FC236}">
                <a16:creationId xmlns:a16="http://schemas.microsoft.com/office/drawing/2014/main" id="{692D3614-0081-4452-9028-0BC138538467}"/>
              </a:ext>
            </a:extLst>
          </p:cNvPr>
          <p:cNvCxnSpPr/>
          <p:nvPr/>
        </p:nvCxnSpPr>
        <p:spPr>
          <a:xfrm>
            <a:off x="9165363" y="1345281"/>
            <a:ext cx="0" cy="4648200"/>
          </a:xfrm>
          <a:prstGeom prst="line">
            <a:avLst/>
          </a:prstGeom>
          <a:ln>
            <a:solidFill>
              <a:srgbClr val="A6A6A6"/>
            </a:solidFill>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4AA39A68-B753-4B53-80BF-D6CA5D48BB50}"/>
              </a:ext>
            </a:extLst>
          </p:cNvPr>
          <p:cNvSpPr/>
          <p:nvPr/>
        </p:nvSpPr>
        <p:spPr>
          <a:xfrm>
            <a:off x="9303652" y="1815554"/>
            <a:ext cx="2479732"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40" rIns="91440" rtlCol="0" anchor="ctr" anchorCtr="0"/>
          <a:lstStyle/>
          <a:p>
            <a:pPr algn="ctr"/>
            <a:r>
              <a:rPr lang="en-US" sz="1400" b="1" dirty="0">
                <a:solidFill>
                  <a:srgbClr val="4D4D4D"/>
                </a:solidFill>
                <a:latin typeface="Calibri" panose="020F0502020204030204" pitchFamily="34" charset="0"/>
                <a:cs typeface="Calibri" panose="020F0502020204030204" pitchFamily="34" charset="0"/>
              </a:rPr>
              <a:t>“How does this benefit me as a quality engineer?”</a:t>
            </a:r>
            <a:endParaRPr lang="en-US" sz="1400" dirty="0">
              <a:solidFill>
                <a:srgbClr val="4D4D4D"/>
              </a:solidFill>
              <a:latin typeface="Calibri" panose="020F0502020204030204" pitchFamily="34" charset="0"/>
              <a:cs typeface="Calibri" panose="020F0502020204030204" pitchFamily="34" charset="0"/>
            </a:endParaRPr>
          </a:p>
        </p:txBody>
      </p:sp>
      <p:pic>
        <p:nvPicPr>
          <p:cNvPr id="26" name="Graphic 25" descr="Grinning face with no fill">
            <a:extLst>
              <a:ext uri="{FF2B5EF4-FFF2-40B4-BE49-F238E27FC236}">
                <a16:creationId xmlns:a16="http://schemas.microsoft.com/office/drawing/2014/main" id="{B24D4E7D-2C40-4239-8144-5A7913EF7DF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363200" y="1081449"/>
            <a:ext cx="655804" cy="658194"/>
          </a:xfrm>
          <a:prstGeom prst="rect">
            <a:avLst/>
          </a:prstGeom>
        </p:spPr>
      </p:pic>
      <p:sp>
        <p:nvSpPr>
          <p:cNvPr id="31" name="TextBox 30">
            <a:extLst>
              <a:ext uri="{FF2B5EF4-FFF2-40B4-BE49-F238E27FC236}">
                <a16:creationId xmlns:a16="http://schemas.microsoft.com/office/drawing/2014/main" id="{5FE8CDFA-A970-43C3-9CD9-3340D517D560}"/>
              </a:ext>
            </a:extLst>
          </p:cNvPr>
          <p:cNvSpPr txBox="1"/>
          <p:nvPr/>
        </p:nvSpPr>
        <p:spPr>
          <a:xfrm>
            <a:off x="9199837" y="2272754"/>
            <a:ext cx="2687362" cy="3293209"/>
          </a:xfrm>
          <a:prstGeom prst="rect">
            <a:avLst/>
          </a:prstGeom>
          <a:noFill/>
        </p:spPr>
        <p:txBody>
          <a:bodyPr wrap="square" rtlCol="0">
            <a:spAutoFit/>
          </a:bodyPr>
          <a:lstStyle/>
          <a:p>
            <a:pPr marL="285750" indent="-285750">
              <a:spcBef>
                <a:spcPts val="600"/>
              </a:spcBef>
              <a:spcAft>
                <a:spcPts val="600"/>
              </a:spcAft>
              <a:buFont typeface="Arial" panose="020B0604020202020204" pitchFamily="34" charset="0"/>
              <a:buChar char="•"/>
            </a:pPr>
            <a:r>
              <a:rPr lang="en-US" sz="1400" dirty="0">
                <a:solidFill>
                  <a:srgbClr val="4D4D4D"/>
                </a:solidFill>
                <a:latin typeface="Calibri" panose="020F0502020204030204" pitchFamily="34" charset="0"/>
                <a:cs typeface="Calibri" panose="020F0502020204030204" pitchFamily="34" charset="0"/>
              </a:rPr>
              <a:t>Better understanding of my role as a quality engineer</a:t>
            </a:r>
          </a:p>
          <a:p>
            <a:pPr marL="285750" indent="-285750">
              <a:spcBef>
                <a:spcPts val="600"/>
              </a:spcBef>
              <a:spcAft>
                <a:spcPts val="600"/>
              </a:spcAft>
              <a:buFont typeface="Arial" panose="020B0604020202020204" pitchFamily="34" charset="0"/>
              <a:buChar char="•"/>
            </a:pPr>
            <a:r>
              <a:rPr lang="en-US" sz="1400" dirty="0">
                <a:solidFill>
                  <a:srgbClr val="4D4D4D"/>
                </a:solidFill>
                <a:latin typeface="Calibri" panose="020F0502020204030204" pitchFamily="34" charset="0"/>
                <a:cs typeface="Calibri" panose="020F0502020204030204" pitchFamily="34" charset="0"/>
              </a:rPr>
              <a:t>Opportunity to learn QE best practices, standards, and technical skills </a:t>
            </a:r>
          </a:p>
          <a:p>
            <a:pPr marL="285750" indent="-285750">
              <a:spcBef>
                <a:spcPts val="600"/>
              </a:spcBef>
              <a:spcAft>
                <a:spcPts val="600"/>
              </a:spcAft>
              <a:buFont typeface="Arial" panose="020B0604020202020204" pitchFamily="34" charset="0"/>
              <a:buChar char="•"/>
            </a:pPr>
            <a:r>
              <a:rPr lang="en-US" sz="1400" dirty="0">
                <a:solidFill>
                  <a:srgbClr val="4D4D4D"/>
                </a:solidFill>
                <a:latin typeface="Calibri" panose="020F0502020204030204" pitchFamily="34" charset="0"/>
                <a:cs typeface="Calibri" panose="020F0502020204030204" pitchFamily="34" charset="0"/>
              </a:rPr>
              <a:t>Increases collaboration between quality engineers across organization</a:t>
            </a:r>
          </a:p>
          <a:p>
            <a:pPr marL="285750" indent="-285750">
              <a:spcBef>
                <a:spcPts val="600"/>
              </a:spcBef>
              <a:spcAft>
                <a:spcPts val="600"/>
              </a:spcAft>
              <a:buFont typeface="Arial" panose="020B0604020202020204" pitchFamily="34" charset="0"/>
              <a:buChar char="•"/>
            </a:pPr>
            <a:r>
              <a:rPr lang="en-US" sz="1400" dirty="0">
                <a:solidFill>
                  <a:srgbClr val="4D4D4D"/>
                </a:solidFill>
                <a:latin typeface="Calibri" panose="020F0502020204030204" pitchFamily="34" charset="0"/>
                <a:cs typeface="Calibri" panose="020F0502020204030204" pitchFamily="34" charset="0"/>
              </a:rPr>
              <a:t>Opportunity to share best practices </a:t>
            </a:r>
          </a:p>
          <a:p>
            <a:pPr marL="285750" indent="-285750">
              <a:spcBef>
                <a:spcPts val="600"/>
              </a:spcBef>
              <a:spcAft>
                <a:spcPts val="600"/>
              </a:spcAft>
              <a:buFont typeface="Arial" panose="020B0604020202020204" pitchFamily="34" charset="0"/>
              <a:buChar char="•"/>
            </a:pPr>
            <a:r>
              <a:rPr lang="en-US" sz="1400" dirty="0">
                <a:solidFill>
                  <a:srgbClr val="4D4D4D"/>
                </a:solidFill>
                <a:latin typeface="Calibri" panose="020F0502020204030204" pitchFamily="34" charset="0"/>
                <a:cs typeface="Calibri" panose="020F0502020204030204" pitchFamily="34" charset="0"/>
              </a:rPr>
              <a:t>Forum for proposing new tools and ideas</a:t>
            </a:r>
          </a:p>
        </p:txBody>
      </p:sp>
      <p:grpSp>
        <p:nvGrpSpPr>
          <p:cNvPr id="32" name="Group 10">
            <a:extLst>
              <a:ext uri="{FF2B5EF4-FFF2-40B4-BE49-F238E27FC236}">
                <a16:creationId xmlns:a16="http://schemas.microsoft.com/office/drawing/2014/main" id="{4D863773-7036-404A-A959-7F71FAFCFCCD}"/>
              </a:ext>
            </a:extLst>
          </p:cNvPr>
          <p:cNvGrpSpPr>
            <a:grpSpLocks noChangeAspect="1"/>
          </p:cNvGrpSpPr>
          <p:nvPr/>
        </p:nvGrpSpPr>
        <p:grpSpPr bwMode="auto">
          <a:xfrm>
            <a:off x="4223642" y="1126326"/>
            <a:ext cx="655803" cy="652851"/>
            <a:chOff x="3288" y="1607"/>
            <a:chExt cx="1111" cy="1106"/>
          </a:xfrm>
        </p:grpSpPr>
        <p:sp>
          <p:nvSpPr>
            <p:cNvPr id="33" name="AutoShape 9">
              <a:extLst>
                <a:ext uri="{FF2B5EF4-FFF2-40B4-BE49-F238E27FC236}">
                  <a16:creationId xmlns:a16="http://schemas.microsoft.com/office/drawing/2014/main" id="{EB6D1A8D-0197-43BB-A3FF-E6281A6396ED}"/>
                </a:ext>
              </a:extLst>
            </p:cNvPr>
            <p:cNvSpPr>
              <a:spLocks noChangeAspect="1" noChangeArrowheads="1" noTextEdit="1"/>
            </p:cNvSpPr>
            <p:nvPr/>
          </p:nvSpPr>
          <p:spPr bwMode="auto">
            <a:xfrm>
              <a:off x="3288" y="1607"/>
              <a:ext cx="1104" cy="1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4" name="Freeform 11">
              <a:extLst>
                <a:ext uri="{FF2B5EF4-FFF2-40B4-BE49-F238E27FC236}">
                  <a16:creationId xmlns:a16="http://schemas.microsoft.com/office/drawing/2014/main" id="{4B9181C2-DB08-4389-ACA8-30555B926304}"/>
                </a:ext>
              </a:extLst>
            </p:cNvPr>
            <p:cNvSpPr>
              <a:spLocks noEditPoints="1"/>
            </p:cNvSpPr>
            <p:nvPr/>
          </p:nvSpPr>
          <p:spPr bwMode="auto">
            <a:xfrm>
              <a:off x="3288" y="1607"/>
              <a:ext cx="1111" cy="1106"/>
            </a:xfrm>
            <a:custGeom>
              <a:avLst/>
              <a:gdLst>
                <a:gd name="T0" fmla="*/ 119 w 158"/>
                <a:gd name="T1" fmla="*/ 147 h 157"/>
                <a:gd name="T2" fmla="*/ 113 w 158"/>
                <a:gd name="T3" fmla="*/ 144 h 157"/>
                <a:gd name="T4" fmla="*/ 101 w 158"/>
                <a:gd name="T5" fmla="*/ 149 h 157"/>
                <a:gd name="T6" fmla="*/ 90 w 158"/>
                <a:gd name="T7" fmla="*/ 157 h 157"/>
                <a:gd name="T8" fmla="*/ 66 w 158"/>
                <a:gd name="T9" fmla="*/ 157 h 157"/>
                <a:gd name="T10" fmla="*/ 57 w 158"/>
                <a:gd name="T11" fmla="*/ 150 h 157"/>
                <a:gd name="T12" fmla="*/ 44 w 158"/>
                <a:gd name="T13" fmla="*/ 144 h 157"/>
                <a:gd name="T14" fmla="*/ 32 w 158"/>
                <a:gd name="T15" fmla="*/ 143 h 157"/>
                <a:gd name="T16" fmla="*/ 14 w 158"/>
                <a:gd name="T17" fmla="*/ 125 h 157"/>
                <a:gd name="T18" fmla="*/ 13 w 158"/>
                <a:gd name="T19" fmla="*/ 113 h 157"/>
                <a:gd name="T20" fmla="*/ 8 w 158"/>
                <a:gd name="T21" fmla="*/ 100 h 157"/>
                <a:gd name="T22" fmla="*/ 0 w 158"/>
                <a:gd name="T23" fmla="*/ 91 h 157"/>
                <a:gd name="T24" fmla="*/ 0 w 158"/>
                <a:gd name="T25" fmla="*/ 67 h 157"/>
                <a:gd name="T26" fmla="*/ 8 w 158"/>
                <a:gd name="T27" fmla="*/ 57 h 157"/>
                <a:gd name="T28" fmla="*/ 13 w 158"/>
                <a:gd name="T29" fmla="*/ 44 h 157"/>
                <a:gd name="T30" fmla="*/ 15 w 158"/>
                <a:gd name="T31" fmla="*/ 31 h 157"/>
                <a:gd name="T32" fmla="*/ 32 w 158"/>
                <a:gd name="T33" fmla="*/ 14 h 157"/>
                <a:gd name="T34" fmla="*/ 44 w 158"/>
                <a:gd name="T35" fmla="*/ 13 h 157"/>
                <a:gd name="T36" fmla="*/ 57 w 158"/>
                <a:gd name="T37" fmla="*/ 7 h 157"/>
                <a:gd name="T38" fmla="*/ 65 w 158"/>
                <a:gd name="T39" fmla="*/ 0 h 157"/>
                <a:gd name="T40" fmla="*/ 92 w 158"/>
                <a:gd name="T41" fmla="*/ 0 h 157"/>
                <a:gd name="T42" fmla="*/ 100 w 158"/>
                <a:gd name="T43" fmla="*/ 7 h 157"/>
                <a:gd name="T44" fmla="*/ 114 w 158"/>
                <a:gd name="T45" fmla="*/ 13 h 157"/>
                <a:gd name="T46" fmla="*/ 125 w 158"/>
                <a:gd name="T47" fmla="*/ 14 h 157"/>
                <a:gd name="T48" fmla="*/ 143 w 158"/>
                <a:gd name="T49" fmla="*/ 32 h 157"/>
                <a:gd name="T50" fmla="*/ 144 w 158"/>
                <a:gd name="T51" fmla="*/ 44 h 157"/>
                <a:gd name="T52" fmla="*/ 150 w 158"/>
                <a:gd name="T53" fmla="*/ 57 h 157"/>
                <a:gd name="T54" fmla="*/ 157 w 158"/>
                <a:gd name="T55" fmla="*/ 67 h 157"/>
                <a:gd name="T56" fmla="*/ 157 w 158"/>
                <a:gd name="T57" fmla="*/ 91 h 157"/>
                <a:gd name="T58" fmla="*/ 150 w 158"/>
                <a:gd name="T59" fmla="*/ 100 h 157"/>
                <a:gd name="T60" fmla="*/ 144 w 158"/>
                <a:gd name="T61" fmla="*/ 113 h 157"/>
                <a:gd name="T62" fmla="*/ 143 w 158"/>
                <a:gd name="T63" fmla="*/ 125 h 157"/>
                <a:gd name="T64" fmla="*/ 126 w 158"/>
                <a:gd name="T65" fmla="*/ 143 h 157"/>
                <a:gd name="T66" fmla="*/ 119 w 158"/>
                <a:gd name="T67" fmla="*/ 147 h 157"/>
                <a:gd name="T68" fmla="*/ 125 w 158"/>
                <a:gd name="T69" fmla="*/ 78 h 157"/>
                <a:gd name="T70" fmla="*/ 80 w 158"/>
                <a:gd name="T71" fmla="*/ 33 h 157"/>
                <a:gd name="T72" fmla="*/ 35 w 158"/>
                <a:gd name="T73" fmla="*/ 78 h 157"/>
                <a:gd name="T74" fmla="*/ 79 w 158"/>
                <a:gd name="T75" fmla="*/ 123 h 157"/>
                <a:gd name="T76" fmla="*/ 125 w 158"/>
                <a:gd name="T77" fmla="*/ 78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58" h="157">
                  <a:moveTo>
                    <a:pt x="119" y="147"/>
                  </a:moveTo>
                  <a:cubicBezTo>
                    <a:pt x="117" y="146"/>
                    <a:pt x="115" y="145"/>
                    <a:pt x="113" y="144"/>
                  </a:cubicBezTo>
                  <a:cubicBezTo>
                    <a:pt x="107" y="140"/>
                    <a:pt x="101" y="142"/>
                    <a:pt x="101" y="149"/>
                  </a:cubicBezTo>
                  <a:cubicBezTo>
                    <a:pt x="100" y="156"/>
                    <a:pt x="96" y="157"/>
                    <a:pt x="90" y="157"/>
                  </a:cubicBezTo>
                  <a:cubicBezTo>
                    <a:pt x="82" y="157"/>
                    <a:pt x="74" y="157"/>
                    <a:pt x="66" y="157"/>
                  </a:cubicBezTo>
                  <a:cubicBezTo>
                    <a:pt x="61" y="157"/>
                    <a:pt x="58" y="155"/>
                    <a:pt x="57" y="150"/>
                  </a:cubicBezTo>
                  <a:cubicBezTo>
                    <a:pt x="56" y="142"/>
                    <a:pt x="50" y="140"/>
                    <a:pt x="44" y="144"/>
                  </a:cubicBezTo>
                  <a:cubicBezTo>
                    <a:pt x="40" y="147"/>
                    <a:pt x="36" y="147"/>
                    <a:pt x="32" y="143"/>
                  </a:cubicBezTo>
                  <a:cubicBezTo>
                    <a:pt x="26" y="137"/>
                    <a:pt x="20" y="131"/>
                    <a:pt x="14" y="125"/>
                  </a:cubicBezTo>
                  <a:cubicBezTo>
                    <a:pt x="11" y="122"/>
                    <a:pt x="10" y="118"/>
                    <a:pt x="13" y="113"/>
                  </a:cubicBezTo>
                  <a:cubicBezTo>
                    <a:pt x="18" y="107"/>
                    <a:pt x="15" y="102"/>
                    <a:pt x="8" y="100"/>
                  </a:cubicBezTo>
                  <a:cubicBezTo>
                    <a:pt x="2" y="99"/>
                    <a:pt x="0" y="96"/>
                    <a:pt x="0" y="91"/>
                  </a:cubicBezTo>
                  <a:cubicBezTo>
                    <a:pt x="0" y="83"/>
                    <a:pt x="0" y="75"/>
                    <a:pt x="0" y="67"/>
                  </a:cubicBezTo>
                  <a:cubicBezTo>
                    <a:pt x="0" y="61"/>
                    <a:pt x="2" y="58"/>
                    <a:pt x="8" y="57"/>
                  </a:cubicBezTo>
                  <a:cubicBezTo>
                    <a:pt x="15" y="55"/>
                    <a:pt x="17" y="50"/>
                    <a:pt x="13" y="44"/>
                  </a:cubicBezTo>
                  <a:cubicBezTo>
                    <a:pt x="10" y="39"/>
                    <a:pt x="10" y="35"/>
                    <a:pt x="15" y="31"/>
                  </a:cubicBezTo>
                  <a:cubicBezTo>
                    <a:pt x="20" y="26"/>
                    <a:pt x="26" y="20"/>
                    <a:pt x="32" y="14"/>
                  </a:cubicBezTo>
                  <a:cubicBezTo>
                    <a:pt x="36" y="10"/>
                    <a:pt x="39" y="10"/>
                    <a:pt x="44" y="13"/>
                  </a:cubicBezTo>
                  <a:cubicBezTo>
                    <a:pt x="51" y="17"/>
                    <a:pt x="55" y="15"/>
                    <a:pt x="57" y="7"/>
                  </a:cubicBezTo>
                  <a:cubicBezTo>
                    <a:pt x="58" y="2"/>
                    <a:pt x="61" y="0"/>
                    <a:pt x="65" y="0"/>
                  </a:cubicBezTo>
                  <a:cubicBezTo>
                    <a:pt x="74" y="0"/>
                    <a:pt x="83" y="0"/>
                    <a:pt x="92" y="0"/>
                  </a:cubicBezTo>
                  <a:cubicBezTo>
                    <a:pt x="97" y="0"/>
                    <a:pt x="99" y="2"/>
                    <a:pt x="100" y="7"/>
                  </a:cubicBezTo>
                  <a:cubicBezTo>
                    <a:pt x="102" y="15"/>
                    <a:pt x="107" y="17"/>
                    <a:pt x="114" y="13"/>
                  </a:cubicBezTo>
                  <a:cubicBezTo>
                    <a:pt x="118" y="10"/>
                    <a:pt x="122" y="10"/>
                    <a:pt x="125" y="14"/>
                  </a:cubicBezTo>
                  <a:cubicBezTo>
                    <a:pt x="131" y="20"/>
                    <a:pt x="137" y="26"/>
                    <a:pt x="143" y="32"/>
                  </a:cubicBezTo>
                  <a:cubicBezTo>
                    <a:pt x="147" y="36"/>
                    <a:pt x="147" y="39"/>
                    <a:pt x="144" y="44"/>
                  </a:cubicBezTo>
                  <a:cubicBezTo>
                    <a:pt x="140" y="50"/>
                    <a:pt x="142" y="55"/>
                    <a:pt x="150" y="57"/>
                  </a:cubicBezTo>
                  <a:cubicBezTo>
                    <a:pt x="156" y="58"/>
                    <a:pt x="158" y="61"/>
                    <a:pt x="157" y="67"/>
                  </a:cubicBezTo>
                  <a:cubicBezTo>
                    <a:pt x="157" y="75"/>
                    <a:pt x="157" y="83"/>
                    <a:pt x="157" y="91"/>
                  </a:cubicBezTo>
                  <a:cubicBezTo>
                    <a:pt x="158" y="96"/>
                    <a:pt x="155" y="99"/>
                    <a:pt x="150" y="100"/>
                  </a:cubicBezTo>
                  <a:cubicBezTo>
                    <a:pt x="142" y="102"/>
                    <a:pt x="140" y="107"/>
                    <a:pt x="144" y="113"/>
                  </a:cubicBezTo>
                  <a:cubicBezTo>
                    <a:pt x="147" y="118"/>
                    <a:pt x="147" y="121"/>
                    <a:pt x="143" y="125"/>
                  </a:cubicBezTo>
                  <a:cubicBezTo>
                    <a:pt x="137" y="131"/>
                    <a:pt x="132" y="137"/>
                    <a:pt x="126" y="143"/>
                  </a:cubicBezTo>
                  <a:cubicBezTo>
                    <a:pt x="124" y="144"/>
                    <a:pt x="122" y="145"/>
                    <a:pt x="119" y="147"/>
                  </a:cubicBezTo>
                  <a:close/>
                  <a:moveTo>
                    <a:pt x="125" y="78"/>
                  </a:moveTo>
                  <a:cubicBezTo>
                    <a:pt x="125" y="53"/>
                    <a:pt x="105" y="33"/>
                    <a:pt x="80" y="33"/>
                  </a:cubicBezTo>
                  <a:cubicBezTo>
                    <a:pt x="56" y="33"/>
                    <a:pt x="35" y="54"/>
                    <a:pt x="35" y="78"/>
                  </a:cubicBezTo>
                  <a:cubicBezTo>
                    <a:pt x="36" y="102"/>
                    <a:pt x="56" y="123"/>
                    <a:pt x="79" y="123"/>
                  </a:cubicBezTo>
                  <a:cubicBezTo>
                    <a:pt x="105" y="123"/>
                    <a:pt x="125" y="103"/>
                    <a:pt x="125" y="78"/>
                  </a:cubicBez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5" name="Freeform 12">
              <a:extLst>
                <a:ext uri="{FF2B5EF4-FFF2-40B4-BE49-F238E27FC236}">
                  <a16:creationId xmlns:a16="http://schemas.microsoft.com/office/drawing/2014/main" id="{2BE6A067-4A82-4F4A-ADF6-9CD1B334822D}"/>
                </a:ext>
              </a:extLst>
            </p:cNvPr>
            <p:cNvSpPr>
              <a:spLocks/>
            </p:cNvSpPr>
            <p:nvPr/>
          </p:nvSpPr>
          <p:spPr bwMode="auto">
            <a:xfrm>
              <a:off x="3626" y="2009"/>
              <a:ext cx="457" cy="159"/>
            </a:xfrm>
            <a:custGeom>
              <a:avLst/>
              <a:gdLst>
                <a:gd name="T0" fmla="*/ 22 w 65"/>
                <a:gd name="T1" fmla="*/ 24 h 44"/>
                <a:gd name="T2" fmla="*/ 6 w 65"/>
                <a:gd name="T3" fmla="*/ 42 h 44"/>
                <a:gd name="T4" fmla="*/ 0 w 65"/>
                <a:gd name="T5" fmla="*/ 44 h 44"/>
                <a:gd name="T6" fmla="*/ 1 w 65"/>
                <a:gd name="T7" fmla="*/ 37 h 44"/>
                <a:gd name="T8" fmla="*/ 19 w 65"/>
                <a:gd name="T9" fmla="*/ 18 h 44"/>
                <a:gd name="T10" fmla="*/ 28 w 65"/>
                <a:gd name="T11" fmla="*/ 19 h 44"/>
                <a:gd name="T12" fmla="*/ 32 w 65"/>
                <a:gd name="T13" fmla="*/ 30 h 44"/>
                <a:gd name="T14" fmla="*/ 50 w 65"/>
                <a:gd name="T15" fmla="*/ 10 h 44"/>
                <a:gd name="T16" fmla="*/ 47 w 65"/>
                <a:gd name="T17" fmla="*/ 5 h 44"/>
                <a:gd name="T18" fmla="*/ 65 w 65"/>
                <a:gd name="T19" fmla="*/ 0 h 44"/>
                <a:gd name="T20" fmla="*/ 60 w 65"/>
                <a:gd name="T21" fmla="*/ 19 h 44"/>
                <a:gd name="T22" fmla="*/ 55 w 65"/>
                <a:gd name="T23" fmla="*/ 15 h 44"/>
                <a:gd name="T24" fmla="*/ 36 w 65"/>
                <a:gd name="T25" fmla="*/ 36 h 44"/>
                <a:gd name="T26" fmla="*/ 27 w 65"/>
                <a:gd name="T27" fmla="*/ 35 h 44"/>
                <a:gd name="T28" fmla="*/ 25 w 65"/>
                <a:gd name="T29" fmla="*/ 30 h 44"/>
                <a:gd name="T30" fmla="*/ 22 w 65"/>
                <a:gd name="T31" fmla="*/ 2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5" h="44">
                  <a:moveTo>
                    <a:pt x="22" y="24"/>
                  </a:moveTo>
                  <a:cubicBezTo>
                    <a:pt x="17" y="31"/>
                    <a:pt x="12" y="36"/>
                    <a:pt x="6" y="42"/>
                  </a:cubicBezTo>
                  <a:cubicBezTo>
                    <a:pt x="5" y="43"/>
                    <a:pt x="2" y="43"/>
                    <a:pt x="0" y="44"/>
                  </a:cubicBezTo>
                  <a:cubicBezTo>
                    <a:pt x="0" y="42"/>
                    <a:pt x="0" y="39"/>
                    <a:pt x="1" y="37"/>
                  </a:cubicBezTo>
                  <a:cubicBezTo>
                    <a:pt x="7" y="30"/>
                    <a:pt x="13" y="24"/>
                    <a:pt x="19" y="18"/>
                  </a:cubicBezTo>
                  <a:cubicBezTo>
                    <a:pt x="24" y="13"/>
                    <a:pt x="25" y="14"/>
                    <a:pt x="28" y="19"/>
                  </a:cubicBezTo>
                  <a:cubicBezTo>
                    <a:pt x="29" y="22"/>
                    <a:pt x="30" y="25"/>
                    <a:pt x="32" y="30"/>
                  </a:cubicBezTo>
                  <a:cubicBezTo>
                    <a:pt x="38" y="23"/>
                    <a:pt x="44" y="17"/>
                    <a:pt x="50" y="10"/>
                  </a:cubicBezTo>
                  <a:cubicBezTo>
                    <a:pt x="49" y="8"/>
                    <a:pt x="48" y="7"/>
                    <a:pt x="47" y="5"/>
                  </a:cubicBezTo>
                  <a:cubicBezTo>
                    <a:pt x="53" y="3"/>
                    <a:pt x="58" y="2"/>
                    <a:pt x="65" y="0"/>
                  </a:cubicBezTo>
                  <a:cubicBezTo>
                    <a:pt x="63" y="7"/>
                    <a:pt x="62" y="12"/>
                    <a:pt x="60" y="19"/>
                  </a:cubicBezTo>
                  <a:cubicBezTo>
                    <a:pt x="58" y="17"/>
                    <a:pt x="57" y="16"/>
                    <a:pt x="55" y="15"/>
                  </a:cubicBezTo>
                  <a:cubicBezTo>
                    <a:pt x="48" y="22"/>
                    <a:pt x="42" y="29"/>
                    <a:pt x="36" y="36"/>
                  </a:cubicBezTo>
                  <a:cubicBezTo>
                    <a:pt x="31" y="41"/>
                    <a:pt x="29" y="41"/>
                    <a:pt x="27" y="35"/>
                  </a:cubicBezTo>
                  <a:cubicBezTo>
                    <a:pt x="26" y="33"/>
                    <a:pt x="25" y="31"/>
                    <a:pt x="25" y="30"/>
                  </a:cubicBezTo>
                  <a:cubicBezTo>
                    <a:pt x="24" y="28"/>
                    <a:pt x="24" y="27"/>
                    <a:pt x="22" y="24"/>
                  </a:cubicBez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6239521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EB733-088F-4AF0-AB75-EDBE5D4D6C2A}"/>
              </a:ext>
            </a:extLst>
          </p:cNvPr>
          <p:cNvSpPr>
            <a:spLocks noGrp="1"/>
          </p:cNvSpPr>
          <p:nvPr>
            <p:ph type="title"/>
          </p:nvPr>
        </p:nvSpPr>
        <p:spPr/>
        <p:txBody>
          <a:bodyPr/>
          <a:lstStyle/>
          <a:p>
            <a:r>
              <a:rPr lang="en-US" dirty="0"/>
              <a:t>Team Structures</a:t>
            </a:r>
          </a:p>
        </p:txBody>
      </p:sp>
      <p:sp>
        <p:nvSpPr>
          <p:cNvPr id="3" name="Title 1">
            <a:extLst>
              <a:ext uri="{FF2B5EF4-FFF2-40B4-BE49-F238E27FC236}">
                <a16:creationId xmlns:a16="http://schemas.microsoft.com/office/drawing/2014/main" id="{6B963DD6-E0D6-4C2B-844F-5F43D8CA896D}"/>
              </a:ext>
            </a:extLst>
          </p:cNvPr>
          <p:cNvSpPr txBox="1">
            <a:spLocks/>
          </p:cNvSpPr>
          <p:nvPr/>
        </p:nvSpPr>
        <p:spPr>
          <a:xfrm>
            <a:off x="539871" y="47625"/>
            <a:ext cx="11271129" cy="639762"/>
          </a:xfrm>
          <a:prstGeom prst="rect">
            <a:avLst/>
          </a:prstGeom>
        </p:spPr>
        <p:txBody>
          <a:bodyPr vert="horz" lIns="91428" tIns="45715" rIns="91428" bIns="45715" rtlCol="0" anchor="ctr">
            <a:normAutofit/>
          </a:bodyPr>
          <a:lstStyle>
            <a:lvl1pPr algn="l" defTabSz="685715" rtl="0" eaLnBrk="1" latinLnBrk="0" hangingPunct="1">
              <a:spcBef>
                <a:spcPct val="0"/>
              </a:spcBef>
              <a:buNone/>
              <a:defRPr sz="2400" kern="1200" cap="all" baseline="0">
                <a:solidFill>
                  <a:srgbClr val="006341"/>
                </a:solidFill>
                <a:latin typeface="Calibri" panose="020F0502020204030204" pitchFamily="34" charset="0"/>
                <a:ea typeface="Verdana" panose="020B0604030504040204" pitchFamily="34" charset="0"/>
                <a:cs typeface="Calibri" panose="020F0502020204030204" pitchFamily="34" charset="0"/>
              </a:defRPr>
            </a:lvl1pPr>
          </a:lstStyle>
          <a:p>
            <a:r>
              <a:rPr lang="en-US" dirty="0"/>
              <a:t>Team Structures</a:t>
            </a:r>
          </a:p>
        </p:txBody>
      </p:sp>
      <p:sp>
        <p:nvSpPr>
          <p:cNvPr id="4" name="Oval 3">
            <a:extLst>
              <a:ext uri="{FF2B5EF4-FFF2-40B4-BE49-F238E27FC236}">
                <a16:creationId xmlns:a16="http://schemas.microsoft.com/office/drawing/2014/main" id="{D18CD2DA-BE3F-4EC4-B810-84C0E1066EFE}"/>
              </a:ext>
            </a:extLst>
          </p:cNvPr>
          <p:cNvSpPr/>
          <p:nvPr/>
        </p:nvSpPr>
        <p:spPr>
          <a:xfrm>
            <a:off x="685800" y="1295400"/>
            <a:ext cx="1676399" cy="1676399"/>
          </a:xfrm>
          <a:prstGeom prst="ellipse">
            <a:avLst/>
          </a:prstGeom>
          <a:solidFill>
            <a:srgbClr val="0063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Calibri" panose="020F0502020204030204" pitchFamily="34" charset="0"/>
                <a:cs typeface="Calibri" panose="020F0502020204030204" pitchFamily="34" charset="0"/>
              </a:rPr>
              <a:t>Core</a:t>
            </a:r>
          </a:p>
          <a:p>
            <a:pPr algn="ctr"/>
            <a:r>
              <a:rPr lang="en-US" sz="1600" b="1" dirty="0">
                <a:latin typeface="Calibri" panose="020F0502020204030204" pitchFamily="34" charset="0"/>
                <a:cs typeface="Calibri" panose="020F0502020204030204" pitchFamily="34" charset="0"/>
              </a:rPr>
              <a:t>COE</a:t>
            </a:r>
          </a:p>
        </p:txBody>
      </p:sp>
      <p:sp>
        <p:nvSpPr>
          <p:cNvPr id="5" name="Oval 4">
            <a:extLst>
              <a:ext uri="{FF2B5EF4-FFF2-40B4-BE49-F238E27FC236}">
                <a16:creationId xmlns:a16="http://schemas.microsoft.com/office/drawing/2014/main" id="{5B76BFCB-CAE7-43E1-AF2F-3FF9B864CA5F}"/>
              </a:ext>
            </a:extLst>
          </p:cNvPr>
          <p:cNvSpPr/>
          <p:nvPr/>
        </p:nvSpPr>
        <p:spPr>
          <a:xfrm>
            <a:off x="4267199" y="1371599"/>
            <a:ext cx="1676399" cy="1676399"/>
          </a:xfrm>
          <a:prstGeom prst="ellipse">
            <a:avLst/>
          </a:prstGeom>
          <a:solidFill>
            <a:srgbClr val="4D4D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Calibri" panose="020F0502020204030204" pitchFamily="34" charset="0"/>
                <a:cs typeface="Calibri" panose="020F0502020204030204" pitchFamily="34" charset="0"/>
              </a:rPr>
              <a:t>Extended</a:t>
            </a:r>
            <a:endParaRPr lang="en-US" b="1" dirty="0">
              <a:latin typeface="Calibri" panose="020F0502020204030204" pitchFamily="34" charset="0"/>
              <a:cs typeface="Calibri" panose="020F0502020204030204" pitchFamily="34" charset="0"/>
            </a:endParaRPr>
          </a:p>
          <a:p>
            <a:pPr algn="ctr"/>
            <a:r>
              <a:rPr lang="en-US" b="1" dirty="0">
                <a:latin typeface="Calibri" panose="020F0502020204030204" pitchFamily="34" charset="0"/>
                <a:cs typeface="Calibri" panose="020F0502020204030204" pitchFamily="34" charset="0"/>
              </a:rPr>
              <a:t>COE</a:t>
            </a:r>
          </a:p>
        </p:txBody>
      </p:sp>
      <p:sp>
        <p:nvSpPr>
          <p:cNvPr id="6" name="Oval 5">
            <a:extLst>
              <a:ext uri="{FF2B5EF4-FFF2-40B4-BE49-F238E27FC236}">
                <a16:creationId xmlns:a16="http://schemas.microsoft.com/office/drawing/2014/main" id="{D50098DF-972D-4FED-B8CE-231FD78AE1BA}"/>
              </a:ext>
            </a:extLst>
          </p:cNvPr>
          <p:cNvSpPr/>
          <p:nvPr/>
        </p:nvSpPr>
        <p:spPr>
          <a:xfrm>
            <a:off x="2438399" y="4021110"/>
            <a:ext cx="1676399" cy="1676399"/>
          </a:xfrm>
          <a:prstGeom prst="ellipse">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Calibri" panose="020F0502020204030204" pitchFamily="34" charset="0"/>
                <a:cs typeface="Calibri" panose="020F0502020204030204" pitchFamily="34" charset="0"/>
              </a:rPr>
              <a:t>COPs</a:t>
            </a:r>
          </a:p>
        </p:txBody>
      </p:sp>
      <p:sp>
        <p:nvSpPr>
          <p:cNvPr id="7" name="TextBox 6">
            <a:extLst>
              <a:ext uri="{FF2B5EF4-FFF2-40B4-BE49-F238E27FC236}">
                <a16:creationId xmlns:a16="http://schemas.microsoft.com/office/drawing/2014/main" id="{C48C7A07-8717-4DC5-A429-37F0FA3CD8A6}"/>
              </a:ext>
            </a:extLst>
          </p:cNvPr>
          <p:cNvSpPr txBox="1"/>
          <p:nvPr/>
        </p:nvSpPr>
        <p:spPr>
          <a:xfrm>
            <a:off x="6553199" y="1447800"/>
            <a:ext cx="5410201" cy="3785652"/>
          </a:xfrm>
          <a:prstGeom prst="rect">
            <a:avLst/>
          </a:prstGeom>
          <a:noFill/>
        </p:spPr>
        <p:txBody>
          <a:bodyPr wrap="square" rtlCol="0">
            <a:spAutoFit/>
          </a:bodyPr>
          <a:lstStyle/>
          <a:p>
            <a:r>
              <a:rPr lang="en-US" b="1" dirty="0">
                <a:solidFill>
                  <a:srgbClr val="006341"/>
                </a:solidFill>
                <a:latin typeface="Calibri" panose="020F0502020204030204" pitchFamily="34" charset="0"/>
                <a:cs typeface="Calibri" panose="020F0502020204030204" pitchFamily="34" charset="0"/>
              </a:rPr>
              <a:t>CoE Core Team</a:t>
            </a:r>
          </a:p>
          <a:p>
            <a:r>
              <a:rPr lang="en-US" dirty="0">
                <a:solidFill>
                  <a:srgbClr val="4D4D4D"/>
                </a:solidFill>
                <a:latin typeface="Calibri" panose="020F0502020204030204" pitchFamily="34" charset="0"/>
                <a:cs typeface="Calibri" panose="020F0502020204030204" pitchFamily="34" charset="0"/>
              </a:rPr>
              <a:t>Establish and communicate standards and best practices around the quality engineering practice</a:t>
            </a:r>
          </a:p>
          <a:p>
            <a:r>
              <a:rPr lang="en-US" sz="1400" b="1" dirty="0">
                <a:solidFill>
                  <a:srgbClr val="4D4D4D"/>
                </a:solidFill>
                <a:latin typeface="Calibri" panose="020F0502020204030204" pitchFamily="34" charset="0"/>
                <a:cs typeface="Calibri" panose="020F0502020204030204" pitchFamily="34" charset="0"/>
              </a:rPr>
              <a:t>Participants</a:t>
            </a:r>
            <a:r>
              <a:rPr lang="en-US" sz="1400" dirty="0">
                <a:solidFill>
                  <a:srgbClr val="4D4D4D"/>
                </a:solidFill>
                <a:latin typeface="Calibri" panose="020F0502020204030204" pitchFamily="34" charset="0"/>
                <a:cs typeface="Calibri" panose="020F0502020204030204" pitchFamily="34" charset="0"/>
              </a:rPr>
              <a:t>:  Quality Engineers, Directors</a:t>
            </a:r>
          </a:p>
          <a:p>
            <a:endParaRPr lang="en-US" dirty="0">
              <a:solidFill>
                <a:srgbClr val="4D4D4D"/>
              </a:solidFill>
              <a:latin typeface="Calibri" panose="020F0502020204030204" pitchFamily="34" charset="0"/>
              <a:cs typeface="Calibri" panose="020F0502020204030204" pitchFamily="34" charset="0"/>
            </a:endParaRPr>
          </a:p>
          <a:p>
            <a:r>
              <a:rPr lang="en-US" b="1" dirty="0">
                <a:solidFill>
                  <a:srgbClr val="006341"/>
                </a:solidFill>
                <a:latin typeface="Calibri" panose="020F0502020204030204" pitchFamily="34" charset="0"/>
                <a:cs typeface="Calibri" panose="020F0502020204030204" pitchFamily="34" charset="0"/>
              </a:rPr>
              <a:t>CoE Extended Team</a:t>
            </a:r>
          </a:p>
          <a:p>
            <a:r>
              <a:rPr lang="en-US" dirty="0">
                <a:solidFill>
                  <a:srgbClr val="4D4D4D"/>
                </a:solidFill>
                <a:latin typeface="Calibri" panose="020F0502020204030204" pitchFamily="34" charset="0"/>
                <a:cs typeface="Calibri" panose="020F0502020204030204" pitchFamily="34" charset="0"/>
              </a:rPr>
              <a:t>Evaluate core team recommendations and propose modifications to the published content</a:t>
            </a:r>
          </a:p>
          <a:p>
            <a:r>
              <a:rPr lang="en-US" sz="1400" b="1" dirty="0">
                <a:solidFill>
                  <a:srgbClr val="4D4D4D"/>
                </a:solidFill>
                <a:latin typeface="Calibri" panose="020F0502020204030204" pitchFamily="34" charset="0"/>
                <a:cs typeface="Calibri" panose="020F0502020204030204" pitchFamily="34" charset="0"/>
              </a:rPr>
              <a:t>Participants</a:t>
            </a:r>
            <a:r>
              <a:rPr lang="en-US" sz="1400" dirty="0">
                <a:solidFill>
                  <a:srgbClr val="4D4D4D"/>
                </a:solidFill>
                <a:latin typeface="Calibri" panose="020F0502020204030204" pitchFamily="34" charset="0"/>
                <a:cs typeface="Calibri" panose="020F0502020204030204" pitchFamily="34" charset="0"/>
              </a:rPr>
              <a:t>: FNIT Support Teams, Squad Members, Testers</a:t>
            </a:r>
          </a:p>
          <a:p>
            <a:endParaRPr lang="en-US" dirty="0">
              <a:solidFill>
                <a:srgbClr val="4D4D4D"/>
              </a:solidFill>
              <a:latin typeface="Calibri" panose="020F0502020204030204" pitchFamily="34" charset="0"/>
              <a:cs typeface="Calibri" panose="020F0502020204030204" pitchFamily="34" charset="0"/>
            </a:endParaRPr>
          </a:p>
          <a:p>
            <a:r>
              <a:rPr lang="en-US" b="1" dirty="0">
                <a:solidFill>
                  <a:srgbClr val="006341"/>
                </a:solidFill>
                <a:latin typeface="Calibri" panose="020F0502020204030204" pitchFamily="34" charset="0"/>
                <a:cs typeface="Calibri" panose="020F0502020204030204" pitchFamily="34" charset="0"/>
              </a:rPr>
              <a:t>Communities of Practice (CoPs)</a:t>
            </a:r>
          </a:p>
          <a:p>
            <a:r>
              <a:rPr lang="en-US" dirty="0">
                <a:solidFill>
                  <a:srgbClr val="4D4D4D"/>
                </a:solidFill>
                <a:latin typeface="Calibri" panose="020F0502020204030204" pitchFamily="34" charset="0"/>
                <a:cs typeface="Calibri" panose="020F0502020204030204" pitchFamily="34" charset="0"/>
              </a:rPr>
              <a:t>Apply content, conduct POCs, share best practices, and  provide feedback to the CoE for content refinement</a:t>
            </a:r>
          </a:p>
          <a:p>
            <a:r>
              <a:rPr lang="en-US" sz="1400" b="1" dirty="0">
                <a:solidFill>
                  <a:srgbClr val="4D4D4D"/>
                </a:solidFill>
                <a:latin typeface="Calibri" panose="020F0502020204030204" pitchFamily="34" charset="0"/>
                <a:cs typeface="Calibri" panose="020F0502020204030204" pitchFamily="34" charset="0"/>
              </a:rPr>
              <a:t>Participants</a:t>
            </a:r>
            <a:r>
              <a:rPr lang="en-US" sz="1400" dirty="0">
                <a:solidFill>
                  <a:srgbClr val="4D4D4D"/>
                </a:solidFill>
                <a:latin typeface="Calibri" panose="020F0502020204030204" pitchFamily="34" charset="0"/>
                <a:cs typeface="Calibri" panose="020F0502020204030204" pitchFamily="34" charset="0"/>
              </a:rPr>
              <a:t>: Quality Engineers, Testers</a:t>
            </a:r>
          </a:p>
        </p:txBody>
      </p:sp>
      <p:cxnSp>
        <p:nvCxnSpPr>
          <p:cNvPr id="8" name="Straight Arrow Connector 7">
            <a:extLst>
              <a:ext uri="{FF2B5EF4-FFF2-40B4-BE49-F238E27FC236}">
                <a16:creationId xmlns:a16="http://schemas.microsoft.com/office/drawing/2014/main" id="{75EC2B43-E970-4D7B-81BB-88C1D56F7696}"/>
              </a:ext>
            </a:extLst>
          </p:cNvPr>
          <p:cNvCxnSpPr>
            <a:cxnSpLocks/>
          </p:cNvCxnSpPr>
          <p:nvPr/>
        </p:nvCxnSpPr>
        <p:spPr>
          <a:xfrm>
            <a:off x="2514599" y="1600199"/>
            <a:ext cx="1524000" cy="0"/>
          </a:xfrm>
          <a:prstGeom prst="straightConnector1">
            <a:avLst/>
          </a:prstGeom>
          <a:ln>
            <a:solidFill>
              <a:srgbClr val="4D4D4D"/>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B10B63C5-1125-4970-8151-C39F1857D9D8}"/>
              </a:ext>
            </a:extLst>
          </p:cNvPr>
          <p:cNvCxnSpPr>
            <a:cxnSpLocks/>
          </p:cNvCxnSpPr>
          <p:nvPr/>
        </p:nvCxnSpPr>
        <p:spPr>
          <a:xfrm flipH="1">
            <a:off x="2514599" y="1828799"/>
            <a:ext cx="1524000" cy="0"/>
          </a:xfrm>
          <a:prstGeom prst="straightConnector1">
            <a:avLst/>
          </a:prstGeom>
          <a:ln>
            <a:solidFill>
              <a:srgbClr val="4D4D4D"/>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18A28F37-7E78-4B35-975F-327BCB6BB36C}"/>
              </a:ext>
            </a:extLst>
          </p:cNvPr>
          <p:cNvCxnSpPr/>
          <p:nvPr/>
        </p:nvCxnSpPr>
        <p:spPr>
          <a:xfrm>
            <a:off x="1828799" y="3124199"/>
            <a:ext cx="762000" cy="762000"/>
          </a:xfrm>
          <a:prstGeom prst="straightConnector1">
            <a:avLst/>
          </a:prstGeom>
          <a:ln>
            <a:solidFill>
              <a:srgbClr val="4D4D4D"/>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63E47CA3-A5C1-41C6-89BF-733CB4DBEFA0}"/>
              </a:ext>
            </a:extLst>
          </p:cNvPr>
          <p:cNvCxnSpPr/>
          <p:nvPr/>
        </p:nvCxnSpPr>
        <p:spPr>
          <a:xfrm flipH="1" flipV="1">
            <a:off x="1600199" y="3276599"/>
            <a:ext cx="762000" cy="762000"/>
          </a:xfrm>
          <a:prstGeom prst="straightConnector1">
            <a:avLst/>
          </a:prstGeom>
          <a:ln>
            <a:solidFill>
              <a:srgbClr val="4D4D4D"/>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EC920EFE-644A-4B4D-AEA2-2AA1DAE95BCD}"/>
              </a:ext>
            </a:extLst>
          </p:cNvPr>
          <p:cNvCxnSpPr>
            <a:cxnSpLocks/>
          </p:cNvCxnSpPr>
          <p:nvPr/>
        </p:nvCxnSpPr>
        <p:spPr>
          <a:xfrm flipV="1">
            <a:off x="3809999" y="3124199"/>
            <a:ext cx="762000" cy="762000"/>
          </a:xfrm>
          <a:prstGeom prst="straightConnector1">
            <a:avLst/>
          </a:prstGeom>
          <a:ln>
            <a:solidFill>
              <a:srgbClr val="4D4D4D"/>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0E5C1867-C6B4-4A31-8DF9-F016CE8EFB01}"/>
              </a:ext>
            </a:extLst>
          </p:cNvPr>
          <p:cNvCxnSpPr/>
          <p:nvPr/>
        </p:nvCxnSpPr>
        <p:spPr>
          <a:xfrm flipH="1">
            <a:off x="4038599" y="3276599"/>
            <a:ext cx="762000" cy="762000"/>
          </a:xfrm>
          <a:prstGeom prst="straightConnector1">
            <a:avLst/>
          </a:prstGeom>
          <a:ln>
            <a:solidFill>
              <a:srgbClr val="4D4D4D"/>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61140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B0ACB-D42E-41E3-8332-995B19FED46B}"/>
              </a:ext>
            </a:extLst>
          </p:cNvPr>
          <p:cNvSpPr>
            <a:spLocks noGrp="1"/>
          </p:cNvSpPr>
          <p:nvPr>
            <p:ph type="title"/>
          </p:nvPr>
        </p:nvSpPr>
        <p:spPr/>
        <p:txBody>
          <a:bodyPr/>
          <a:lstStyle/>
          <a:p>
            <a:r>
              <a:rPr lang="en-US" dirty="0"/>
              <a:t>QECoE team structure</a:t>
            </a:r>
          </a:p>
        </p:txBody>
      </p:sp>
      <p:cxnSp>
        <p:nvCxnSpPr>
          <p:cNvPr id="11" name="Straight Connector 10">
            <a:extLst>
              <a:ext uri="{FF2B5EF4-FFF2-40B4-BE49-F238E27FC236}">
                <a16:creationId xmlns:a16="http://schemas.microsoft.com/office/drawing/2014/main" id="{9A61BEA1-A524-46CF-8ACF-FE85A2592034}"/>
              </a:ext>
            </a:extLst>
          </p:cNvPr>
          <p:cNvCxnSpPr>
            <a:cxnSpLocks/>
          </p:cNvCxnSpPr>
          <p:nvPr/>
        </p:nvCxnSpPr>
        <p:spPr>
          <a:xfrm>
            <a:off x="539871" y="3581400"/>
            <a:ext cx="8299329" cy="0"/>
          </a:xfrm>
          <a:prstGeom prst="line">
            <a:avLst/>
          </a:prstGeom>
          <a:ln>
            <a:solidFill>
              <a:srgbClr val="4D4D4D"/>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EA587190-401D-4C5D-B8A2-756C5B725C1F}"/>
              </a:ext>
            </a:extLst>
          </p:cNvPr>
          <p:cNvSpPr/>
          <p:nvPr/>
        </p:nvSpPr>
        <p:spPr>
          <a:xfrm>
            <a:off x="539871" y="3597510"/>
            <a:ext cx="2590800" cy="457199"/>
          </a:xfrm>
          <a:prstGeom prst="rect">
            <a:avLst/>
          </a:prstGeom>
          <a:solidFill>
            <a:srgbClr val="4D4D4D"/>
          </a:solid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latin typeface="Calibri" panose="020F0502020204030204" pitchFamily="34" charset="0"/>
                <a:cs typeface="Calibri" panose="020F0502020204030204" pitchFamily="34" charset="0"/>
              </a:rPr>
              <a:t>EXTENDED TEAM</a:t>
            </a:r>
          </a:p>
        </p:txBody>
      </p:sp>
      <p:cxnSp>
        <p:nvCxnSpPr>
          <p:cNvPr id="13" name="Straight Connector 12">
            <a:extLst>
              <a:ext uri="{FF2B5EF4-FFF2-40B4-BE49-F238E27FC236}">
                <a16:creationId xmlns:a16="http://schemas.microsoft.com/office/drawing/2014/main" id="{539E4ECA-6F13-4549-B9A4-744EDCE3150D}"/>
              </a:ext>
            </a:extLst>
          </p:cNvPr>
          <p:cNvCxnSpPr>
            <a:cxnSpLocks/>
          </p:cNvCxnSpPr>
          <p:nvPr/>
        </p:nvCxnSpPr>
        <p:spPr>
          <a:xfrm>
            <a:off x="539871" y="1020542"/>
            <a:ext cx="8223129" cy="0"/>
          </a:xfrm>
          <a:prstGeom prst="line">
            <a:avLst/>
          </a:prstGeom>
          <a:ln>
            <a:solidFill>
              <a:srgbClr val="4D4D4D"/>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B6265657-C4EA-4282-8997-F350ACFE19D2}"/>
              </a:ext>
            </a:extLst>
          </p:cNvPr>
          <p:cNvSpPr/>
          <p:nvPr/>
        </p:nvSpPr>
        <p:spPr>
          <a:xfrm>
            <a:off x="599269" y="1060801"/>
            <a:ext cx="2590800" cy="457199"/>
          </a:xfrm>
          <a:prstGeom prst="rect">
            <a:avLst/>
          </a:prstGeom>
          <a:solidFill>
            <a:srgbClr val="4D4D4D"/>
          </a:solidFill>
          <a:ln w="1270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latin typeface="Calibri" panose="020F0502020204030204" pitchFamily="34" charset="0"/>
                <a:cs typeface="Calibri" panose="020F0502020204030204" pitchFamily="34" charset="0"/>
              </a:rPr>
              <a:t>CORE TEAM</a:t>
            </a:r>
          </a:p>
        </p:txBody>
      </p:sp>
      <p:sp>
        <p:nvSpPr>
          <p:cNvPr id="15" name="TextBox 14">
            <a:extLst>
              <a:ext uri="{FF2B5EF4-FFF2-40B4-BE49-F238E27FC236}">
                <a16:creationId xmlns:a16="http://schemas.microsoft.com/office/drawing/2014/main" id="{7C3B3EB3-6BA5-43DC-BE0B-DD75CD98464B}"/>
              </a:ext>
            </a:extLst>
          </p:cNvPr>
          <p:cNvSpPr txBox="1"/>
          <p:nvPr/>
        </p:nvSpPr>
        <p:spPr>
          <a:xfrm>
            <a:off x="570694" y="1851383"/>
            <a:ext cx="1303049" cy="523220"/>
          </a:xfrm>
          <a:prstGeom prst="rect">
            <a:avLst/>
          </a:prstGeom>
          <a:noFill/>
        </p:spPr>
        <p:txBody>
          <a:bodyPr wrap="none" rtlCol="0">
            <a:spAutoFit/>
          </a:bodyPr>
          <a:lstStyle/>
          <a:p>
            <a:r>
              <a:rPr lang="en-US" sz="1400" b="1" dirty="0">
                <a:solidFill>
                  <a:srgbClr val="4D4D4D"/>
                </a:solidFill>
                <a:latin typeface="Calibri" panose="020F0502020204030204" pitchFamily="34" charset="0"/>
                <a:cs typeface="Calibri" panose="020F0502020204030204" pitchFamily="34" charset="0"/>
              </a:rPr>
              <a:t>Ken Darby</a:t>
            </a:r>
          </a:p>
          <a:p>
            <a:r>
              <a:rPr lang="en-US" sz="1400" dirty="0">
                <a:solidFill>
                  <a:srgbClr val="4D4D4D"/>
                </a:solidFill>
                <a:latin typeface="Calibri" panose="020F0502020204030204" pitchFamily="34" charset="0"/>
                <a:cs typeface="Calibri" panose="020F0502020204030204" pitchFamily="34" charset="0"/>
              </a:rPr>
              <a:t>QECoE Sponsor</a:t>
            </a:r>
          </a:p>
        </p:txBody>
      </p:sp>
      <p:sp>
        <p:nvSpPr>
          <p:cNvPr id="16" name="TextBox 15">
            <a:extLst>
              <a:ext uri="{FF2B5EF4-FFF2-40B4-BE49-F238E27FC236}">
                <a16:creationId xmlns:a16="http://schemas.microsoft.com/office/drawing/2014/main" id="{D251B91B-9A02-4101-8F87-06B6280CDAEC}"/>
              </a:ext>
            </a:extLst>
          </p:cNvPr>
          <p:cNvSpPr txBox="1"/>
          <p:nvPr/>
        </p:nvSpPr>
        <p:spPr>
          <a:xfrm>
            <a:off x="539871" y="2546975"/>
            <a:ext cx="1203663" cy="523220"/>
          </a:xfrm>
          <a:prstGeom prst="rect">
            <a:avLst/>
          </a:prstGeom>
          <a:noFill/>
        </p:spPr>
        <p:txBody>
          <a:bodyPr wrap="square" rtlCol="0">
            <a:spAutoFit/>
          </a:bodyPr>
          <a:lstStyle/>
          <a:p>
            <a:r>
              <a:rPr lang="en-US" sz="1400" b="1" dirty="0">
                <a:solidFill>
                  <a:srgbClr val="4D4D4D"/>
                </a:solidFill>
                <a:latin typeface="Calibri" panose="020F0502020204030204" pitchFamily="34" charset="0"/>
                <a:cs typeface="Calibri" panose="020F0502020204030204" pitchFamily="34" charset="0"/>
              </a:rPr>
              <a:t>Brad Wilson	</a:t>
            </a:r>
          </a:p>
          <a:p>
            <a:r>
              <a:rPr lang="en-US" sz="1400" dirty="0">
                <a:solidFill>
                  <a:srgbClr val="4D4D4D"/>
                </a:solidFill>
                <a:latin typeface="Calibri" panose="020F0502020204030204" pitchFamily="34" charset="0"/>
                <a:cs typeface="Calibri" panose="020F0502020204030204" pitchFamily="34" charset="0"/>
              </a:rPr>
              <a:t>QECoE Owner</a:t>
            </a:r>
          </a:p>
        </p:txBody>
      </p:sp>
      <p:sp>
        <p:nvSpPr>
          <p:cNvPr id="17" name="TextBox 16">
            <a:extLst>
              <a:ext uri="{FF2B5EF4-FFF2-40B4-BE49-F238E27FC236}">
                <a16:creationId xmlns:a16="http://schemas.microsoft.com/office/drawing/2014/main" id="{B38E8652-EBD6-4C12-A64D-BBBDD8D2395C}"/>
              </a:ext>
            </a:extLst>
          </p:cNvPr>
          <p:cNvSpPr txBox="1"/>
          <p:nvPr/>
        </p:nvSpPr>
        <p:spPr>
          <a:xfrm>
            <a:off x="2346659" y="2555592"/>
            <a:ext cx="1303755" cy="523220"/>
          </a:xfrm>
          <a:prstGeom prst="rect">
            <a:avLst/>
          </a:prstGeom>
          <a:noFill/>
        </p:spPr>
        <p:txBody>
          <a:bodyPr wrap="none" rtlCol="0">
            <a:spAutoFit/>
          </a:bodyPr>
          <a:lstStyle/>
          <a:p>
            <a:r>
              <a:rPr lang="en-US" sz="1400" b="1" dirty="0">
                <a:solidFill>
                  <a:srgbClr val="4D4D4D"/>
                </a:solidFill>
                <a:latin typeface="Calibri" panose="020F0502020204030204" pitchFamily="34" charset="0"/>
                <a:cs typeface="Calibri" panose="020F0502020204030204" pitchFamily="34" charset="0"/>
              </a:rPr>
              <a:t>Loretta Plagge</a:t>
            </a:r>
          </a:p>
          <a:p>
            <a:r>
              <a:rPr lang="en-US" sz="1400" dirty="0">
                <a:solidFill>
                  <a:srgbClr val="4D4D4D"/>
                </a:solidFill>
                <a:latin typeface="Calibri" panose="020F0502020204030204" pitchFamily="34" charset="0"/>
                <a:cs typeface="Calibri" panose="020F0502020204030204" pitchFamily="34" charset="0"/>
              </a:rPr>
              <a:t>QECoE Director</a:t>
            </a:r>
          </a:p>
        </p:txBody>
      </p:sp>
      <p:sp>
        <p:nvSpPr>
          <p:cNvPr id="20" name="TextBox 19">
            <a:extLst>
              <a:ext uri="{FF2B5EF4-FFF2-40B4-BE49-F238E27FC236}">
                <a16:creationId xmlns:a16="http://schemas.microsoft.com/office/drawing/2014/main" id="{87043A31-45C0-4EF1-91E7-969D0036416C}"/>
              </a:ext>
            </a:extLst>
          </p:cNvPr>
          <p:cNvSpPr txBox="1"/>
          <p:nvPr/>
        </p:nvSpPr>
        <p:spPr>
          <a:xfrm>
            <a:off x="4036320" y="2572771"/>
            <a:ext cx="2129761" cy="523220"/>
          </a:xfrm>
          <a:prstGeom prst="rect">
            <a:avLst/>
          </a:prstGeom>
          <a:noFill/>
        </p:spPr>
        <p:txBody>
          <a:bodyPr wrap="square" rtlCol="0">
            <a:spAutoFit/>
          </a:bodyPr>
          <a:lstStyle/>
          <a:p>
            <a:r>
              <a:rPr lang="en-US" sz="1400" b="1" dirty="0">
                <a:solidFill>
                  <a:srgbClr val="4D4D4D"/>
                </a:solidFill>
                <a:latin typeface="Calibri" panose="020F0502020204030204" pitchFamily="34" charset="0"/>
                <a:cs typeface="Calibri" panose="020F0502020204030204" pitchFamily="34" charset="0"/>
              </a:rPr>
              <a:t>Jarred Workman</a:t>
            </a:r>
          </a:p>
          <a:p>
            <a:r>
              <a:rPr lang="en-US" sz="1400" dirty="0">
                <a:solidFill>
                  <a:srgbClr val="4D4D4D"/>
                </a:solidFill>
                <a:latin typeface="Calibri" panose="020F0502020204030204" pitchFamily="34" charset="0"/>
                <a:cs typeface="Calibri" panose="020F0502020204030204" pitchFamily="34" charset="0"/>
              </a:rPr>
              <a:t>Automation QE</a:t>
            </a:r>
          </a:p>
        </p:txBody>
      </p:sp>
      <p:sp>
        <p:nvSpPr>
          <p:cNvPr id="21" name="TextBox 20">
            <a:extLst>
              <a:ext uri="{FF2B5EF4-FFF2-40B4-BE49-F238E27FC236}">
                <a16:creationId xmlns:a16="http://schemas.microsoft.com/office/drawing/2014/main" id="{C8149F68-0973-466B-9185-06FA81EA4B23}"/>
              </a:ext>
            </a:extLst>
          </p:cNvPr>
          <p:cNvSpPr txBox="1"/>
          <p:nvPr/>
        </p:nvSpPr>
        <p:spPr>
          <a:xfrm>
            <a:off x="2362200" y="1897141"/>
            <a:ext cx="2438400" cy="523220"/>
          </a:xfrm>
          <a:prstGeom prst="rect">
            <a:avLst/>
          </a:prstGeom>
          <a:noFill/>
        </p:spPr>
        <p:txBody>
          <a:bodyPr wrap="square" rtlCol="0">
            <a:spAutoFit/>
          </a:bodyPr>
          <a:lstStyle/>
          <a:p>
            <a:r>
              <a:rPr lang="en-US" sz="1400" b="1" dirty="0">
                <a:solidFill>
                  <a:srgbClr val="4D4D4D"/>
                </a:solidFill>
                <a:latin typeface="Calibri" panose="020F0502020204030204" pitchFamily="34" charset="0"/>
                <a:cs typeface="Calibri" panose="020F0502020204030204" pitchFamily="34" charset="0"/>
              </a:rPr>
              <a:t>David White</a:t>
            </a:r>
          </a:p>
          <a:p>
            <a:r>
              <a:rPr lang="en-US" sz="1400" dirty="0">
                <a:solidFill>
                  <a:srgbClr val="4D4D4D"/>
                </a:solidFill>
                <a:latin typeface="Calibri" panose="020F0502020204030204" pitchFamily="34" charset="0"/>
                <a:cs typeface="Calibri" panose="020F0502020204030204" pitchFamily="34" charset="0"/>
              </a:rPr>
              <a:t>QECoE Director</a:t>
            </a:r>
          </a:p>
        </p:txBody>
      </p:sp>
      <p:sp>
        <p:nvSpPr>
          <p:cNvPr id="22" name="TextBox 21">
            <a:extLst>
              <a:ext uri="{FF2B5EF4-FFF2-40B4-BE49-F238E27FC236}">
                <a16:creationId xmlns:a16="http://schemas.microsoft.com/office/drawing/2014/main" id="{502E5C42-156B-4AA0-B31E-898BD447460D}"/>
              </a:ext>
            </a:extLst>
          </p:cNvPr>
          <p:cNvSpPr txBox="1"/>
          <p:nvPr/>
        </p:nvSpPr>
        <p:spPr>
          <a:xfrm>
            <a:off x="521191" y="5142212"/>
            <a:ext cx="1973051" cy="677108"/>
          </a:xfrm>
          <a:prstGeom prst="rect">
            <a:avLst/>
          </a:prstGeom>
          <a:noFill/>
        </p:spPr>
        <p:txBody>
          <a:bodyPr wrap="square" rtlCol="0">
            <a:spAutoFit/>
          </a:bodyPr>
          <a:lstStyle/>
          <a:p>
            <a:r>
              <a:rPr lang="en-US" sz="1400" b="1" dirty="0">
                <a:solidFill>
                  <a:srgbClr val="4D4D4D"/>
                </a:solidFill>
                <a:latin typeface="Calibri" panose="020F0502020204030204" pitchFamily="34" charset="0"/>
                <a:cs typeface="Calibri" panose="020F0502020204030204" pitchFamily="34" charset="0"/>
              </a:rPr>
              <a:t>Amber Koch</a:t>
            </a:r>
          </a:p>
          <a:p>
            <a:r>
              <a:rPr lang="en-US" sz="1200" dirty="0" err="1">
                <a:solidFill>
                  <a:srgbClr val="4D4D4D"/>
                </a:solidFill>
                <a:latin typeface="Calibri" panose="020F0502020204030204" pitchFamily="34" charset="0"/>
                <a:cs typeface="Calibri" panose="020F0502020204030204" pitchFamily="34" charset="0"/>
              </a:rPr>
              <a:t>Mortage</a:t>
            </a:r>
            <a:r>
              <a:rPr lang="en-US" sz="1200" dirty="0">
                <a:solidFill>
                  <a:srgbClr val="4D4D4D"/>
                </a:solidFill>
                <a:latin typeface="Calibri" panose="020F0502020204030204" pitchFamily="34" charset="0"/>
                <a:cs typeface="Calibri" panose="020F0502020204030204" pitchFamily="34" charset="0"/>
              </a:rPr>
              <a:t>, Global &amp; Wires - Automation</a:t>
            </a:r>
          </a:p>
        </p:txBody>
      </p:sp>
      <p:sp>
        <p:nvSpPr>
          <p:cNvPr id="23" name="TextBox 22">
            <a:extLst>
              <a:ext uri="{FF2B5EF4-FFF2-40B4-BE49-F238E27FC236}">
                <a16:creationId xmlns:a16="http://schemas.microsoft.com/office/drawing/2014/main" id="{EA720739-7C4A-4A85-A4B4-DCA2125E9480}"/>
              </a:ext>
            </a:extLst>
          </p:cNvPr>
          <p:cNvSpPr txBox="1"/>
          <p:nvPr/>
        </p:nvSpPr>
        <p:spPr>
          <a:xfrm>
            <a:off x="6173347" y="5880648"/>
            <a:ext cx="1857023" cy="523220"/>
          </a:xfrm>
          <a:prstGeom prst="rect">
            <a:avLst/>
          </a:prstGeom>
          <a:noFill/>
        </p:spPr>
        <p:txBody>
          <a:bodyPr wrap="square" rtlCol="0">
            <a:spAutoFit/>
          </a:bodyPr>
          <a:lstStyle/>
          <a:p>
            <a:r>
              <a:rPr lang="en-US" sz="1400" b="1" dirty="0">
                <a:solidFill>
                  <a:srgbClr val="4D4D4D"/>
                </a:solidFill>
                <a:latin typeface="Calibri" panose="020F0502020204030204" pitchFamily="34" charset="0"/>
                <a:cs typeface="Calibri" panose="020F0502020204030204" pitchFamily="34" charset="0"/>
              </a:rPr>
              <a:t>Jason Masat</a:t>
            </a:r>
          </a:p>
          <a:p>
            <a:r>
              <a:rPr lang="en-US" sz="1400" dirty="0">
                <a:solidFill>
                  <a:srgbClr val="4D4D4D"/>
                </a:solidFill>
                <a:latin typeface="Calibri" panose="020F0502020204030204" pitchFamily="34" charset="0"/>
                <a:cs typeface="Calibri" panose="020F0502020204030204" pitchFamily="34" charset="0"/>
              </a:rPr>
              <a:t>Infosec</a:t>
            </a:r>
          </a:p>
        </p:txBody>
      </p:sp>
      <p:sp>
        <p:nvSpPr>
          <p:cNvPr id="26" name="TextBox 25">
            <a:extLst>
              <a:ext uri="{FF2B5EF4-FFF2-40B4-BE49-F238E27FC236}">
                <a16:creationId xmlns:a16="http://schemas.microsoft.com/office/drawing/2014/main" id="{31098168-46DC-443F-A43F-42B0DD9F4527}"/>
              </a:ext>
            </a:extLst>
          </p:cNvPr>
          <p:cNvSpPr txBox="1"/>
          <p:nvPr/>
        </p:nvSpPr>
        <p:spPr>
          <a:xfrm>
            <a:off x="6166081" y="5161790"/>
            <a:ext cx="1138132" cy="523220"/>
          </a:xfrm>
          <a:prstGeom prst="rect">
            <a:avLst/>
          </a:prstGeom>
          <a:noFill/>
        </p:spPr>
        <p:txBody>
          <a:bodyPr wrap="none" rtlCol="0">
            <a:spAutoFit/>
          </a:bodyPr>
          <a:lstStyle/>
          <a:p>
            <a:r>
              <a:rPr lang="en-US" sz="1400" b="1" dirty="0">
                <a:solidFill>
                  <a:srgbClr val="4D4D4D"/>
                </a:solidFill>
                <a:latin typeface="Calibri" panose="020F0502020204030204" pitchFamily="34" charset="0"/>
                <a:cs typeface="Calibri" panose="020F0502020204030204" pitchFamily="34" charset="0"/>
              </a:rPr>
              <a:t>Ram </a:t>
            </a:r>
            <a:r>
              <a:rPr lang="en-US" sz="1400" b="1" dirty="0" err="1">
                <a:solidFill>
                  <a:srgbClr val="4D4D4D"/>
                </a:solidFill>
                <a:latin typeface="Calibri" panose="020F0502020204030204" pitchFamily="34" charset="0"/>
                <a:cs typeface="Calibri" panose="020F0502020204030204" pitchFamily="34" charset="0"/>
              </a:rPr>
              <a:t>Kottalla</a:t>
            </a:r>
            <a:endParaRPr lang="en-US" sz="1400" b="1" dirty="0">
              <a:solidFill>
                <a:srgbClr val="4D4D4D"/>
              </a:solidFill>
              <a:latin typeface="Calibri" panose="020F0502020204030204" pitchFamily="34" charset="0"/>
              <a:cs typeface="Calibri" panose="020F0502020204030204" pitchFamily="34" charset="0"/>
            </a:endParaRPr>
          </a:p>
          <a:p>
            <a:r>
              <a:rPr lang="en-US" sz="1400" dirty="0">
                <a:solidFill>
                  <a:srgbClr val="4D4D4D"/>
                </a:solidFill>
                <a:latin typeface="Calibri" panose="020F0502020204030204" pitchFamily="34" charset="0"/>
                <a:cs typeface="Calibri" panose="020F0502020204030204" pitchFamily="34" charset="0"/>
              </a:rPr>
              <a:t>BWE Dev</a:t>
            </a:r>
          </a:p>
        </p:txBody>
      </p:sp>
      <p:sp>
        <p:nvSpPr>
          <p:cNvPr id="28" name="TextBox 27">
            <a:extLst>
              <a:ext uri="{FF2B5EF4-FFF2-40B4-BE49-F238E27FC236}">
                <a16:creationId xmlns:a16="http://schemas.microsoft.com/office/drawing/2014/main" id="{153DB696-362F-4FBE-985F-D229C6D3F369}"/>
              </a:ext>
            </a:extLst>
          </p:cNvPr>
          <p:cNvSpPr txBox="1"/>
          <p:nvPr/>
        </p:nvSpPr>
        <p:spPr>
          <a:xfrm>
            <a:off x="521191" y="4354299"/>
            <a:ext cx="1825468" cy="677108"/>
          </a:xfrm>
          <a:prstGeom prst="rect">
            <a:avLst/>
          </a:prstGeom>
          <a:noFill/>
        </p:spPr>
        <p:txBody>
          <a:bodyPr wrap="square" rtlCol="0">
            <a:spAutoFit/>
          </a:bodyPr>
          <a:lstStyle/>
          <a:p>
            <a:r>
              <a:rPr lang="en-US" sz="1400" b="1" dirty="0">
                <a:solidFill>
                  <a:srgbClr val="4D4D4D"/>
                </a:solidFill>
                <a:latin typeface="Calibri" panose="020F0502020204030204" pitchFamily="34" charset="0"/>
                <a:cs typeface="Calibri" panose="020F0502020204030204" pitchFamily="34" charset="0"/>
              </a:rPr>
              <a:t>Dwight Dau</a:t>
            </a:r>
          </a:p>
          <a:p>
            <a:r>
              <a:rPr lang="en-US" sz="1200" dirty="0">
                <a:solidFill>
                  <a:srgbClr val="4D4D4D"/>
                </a:solidFill>
                <a:latin typeface="Calibri" panose="020F0502020204030204" pitchFamily="34" charset="0"/>
                <a:cs typeface="Calibri" panose="020F0502020204030204" pitchFamily="34" charset="0"/>
              </a:rPr>
              <a:t>Wealth &amp; Item Processing - Automation</a:t>
            </a:r>
          </a:p>
        </p:txBody>
      </p:sp>
      <p:sp>
        <p:nvSpPr>
          <p:cNvPr id="27" name="TextBox 26">
            <a:extLst>
              <a:ext uri="{FF2B5EF4-FFF2-40B4-BE49-F238E27FC236}">
                <a16:creationId xmlns:a16="http://schemas.microsoft.com/office/drawing/2014/main" id="{88FE0682-B309-440E-8A09-8D04E439C56E}"/>
              </a:ext>
            </a:extLst>
          </p:cNvPr>
          <p:cNvSpPr txBox="1"/>
          <p:nvPr/>
        </p:nvSpPr>
        <p:spPr>
          <a:xfrm>
            <a:off x="2394974" y="4352250"/>
            <a:ext cx="2179633" cy="523220"/>
          </a:xfrm>
          <a:prstGeom prst="rect">
            <a:avLst/>
          </a:prstGeom>
          <a:noFill/>
        </p:spPr>
        <p:txBody>
          <a:bodyPr wrap="square" rtlCol="0">
            <a:spAutoFit/>
          </a:bodyPr>
          <a:lstStyle/>
          <a:p>
            <a:r>
              <a:rPr lang="en-US" sz="1400" b="1" dirty="0">
                <a:solidFill>
                  <a:srgbClr val="4D4D4D"/>
                </a:solidFill>
                <a:latin typeface="Calibri" panose="020F0502020204030204" pitchFamily="34" charset="0"/>
                <a:cs typeface="Calibri" panose="020F0502020204030204" pitchFamily="34" charset="0"/>
              </a:rPr>
              <a:t>Rebekah Wall</a:t>
            </a:r>
          </a:p>
          <a:p>
            <a:r>
              <a:rPr lang="en-US" sz="1400" dirty="0">
                <a:solidFill>
                  <a:srgbClr val="4D4D4D"/>
                </a:solidFill>
                <a:latin typeface="Calibri" panose="020F0502020204030204" pitchFamily="34" charset="0"/>
                <a:cs typeface="Calibri" panose="020F0502020204030204" pitchFamily="34" charset="0"/>
              </a:rPr>
              <a:t>Mobile - Tester</a:t>
            </a:r>
          </a:p>
        </p:txBody>
      </p:sp>
      <p:sp>
        <p:nvSpPr>
          <p:cNvPr id="29" name="TextBox 28">
            <a:extLst>
              <a:ext uri="{FF2B5EF4-FFF2-40B4-BE49-F238E27FC236}">
                <a16:creationId xmlns:a16="http://schemas.microsoft.com/office/drawing/2014/main" id="{95D371B4-146C-4BE4-9CBB-EA0B6D86109A}"/>
              </a:ext>
            </a:extLst>
          </p:cNvPr>
          <p:cNvSpPr txBox="1"/>
          <p:nvPr/>
        </p:nvSpPr>
        <p:spPr>
          <a:xfrm>
            <a:off x="2394974" y="5910616"/>
            <a:ext cx="1360694" cy="523220"/>
          </a:xfrm>
          <a:prstGeom prst="rect">
            <a:avLst/>
          </a:prstGeom>
          <a:noFill/>
        </p:spPr>
        <p:txBody>
          <a:bodyPr wrap="none" rtlCol="0">
            <a:spAutoFit/>
          </a:bodyPr>
          <a:lstStyle/>
          <a:p>
            <a:r>
              <a:rPr lang="en-US" sz="1400" b="1" dirty="0">
                <a:solidFill>
                  <a:srgbClr val="4D4D4D"/>
                </a:solidFill>
                <a:latin typeface="Calibri" panose="020F0502020204030204" pitchFamily="34" charset="0"/>
                <a:cs typeface="Calibri" panose="020F0502020204030204" pitchFamily="34" charset="0"/>
              </a:rPr>
              <a:t>Matt </a:t>
            </a:r>
            <a:r>
              <a:rPr lang="en-US" sz="1400" b="1" dirty="0" err="1">
                <a:solidFill>
                  <a:srgbClr val="4D4D4D"/>
                </a:solidFill>
                <a:latin typeface="Calibri" panose="020F0502020204030204" pitchFamily="34" charset="0"/>
                <a:cs typeface="Calibri" panose="020F0502020204030204" pitchFamily="34" charset="0"/>
              </a:rPr>
              <a:t>Bodholdt</a:t>
            </a:r>
            <a:r>
              <a:rPr lang="en-US" sz="1400" b="1" dirty="0">
                <a:solidFill>
                  <a:srgbClr val="4D4D4D"/>
                </a:solidFill>
                <a:latin typeface="Calibri" panose="020F0502020204030204" pitchFamily="34" charset="0"/>
                <a:cs typeface="Calibri" panose="020F0502020204030204" pitchFamily="34" charset="0"/>
              </a:rPr>
              <a:t>  </a:t>
            </a:r>
          </a:p>
          <a:p>
            <a:r>
              <a:rPr lang="en-US" sz="1400" dirty="0">
                <a:solidFill>
                  <a:srgbClr val="4D4D4D"/>
                </a:solidFill>
                <a:latin typeface="Calibri" panose="020F0502020204030204" pitchFamily="34" charset="0"/>
                <a:cs typeface="Calibri" panose="020F0502020204030204" pitchFamily="34" charset="0"/>
              </a:rPr>
              <a:t>DevOps 	</a:t>
            </a:r>
          </a:p>
        </p:txBody>
      </p:sp>
      <p:sp>
        <p:nvSpPr>
          <p:cNvPr id="31" name="TextBox 30">
            <a:extLst>
              <a:ext uri="{FF2B5EF4-FFF2-40B4-BE49-F238E27FC236}">
                <a16:creationId xmlns:a16="http://schemas.microsoft.com/office/drawing/2014/main" id="{176D2D03-3A60-4C46-96D0-B699E84F376B}"/>
              </a:ext>
            </a:extLst>
          </p:cNvPr>
          <p:cNvSpPr txBox="1"/>
          <p:nvPr/>
        </p:nvSpPr>
        <p:spPr>
          <a:xfrm>
            <a:off x="4238977" y="5136781"/>
            <a:ext cx="2015138" cy="523220"/>
          </a:xfrm>
          <a:prstGeom prst="rect">
            <a:avLst/>
          </a:prstGeom>
          <a:noFill/>
        </p:spPr>
        <p:txBody>
          <a:bodyPr wrap="square" rtlCol="0">
            <a:spAutoFit/>
          </a:bodyPr>
          <a:lstStyle/>
          <a:p>
            <a:r>
              <a:rPr lang="en-US" sz="1400" b="1" dirty="0">
                <a:solidFill>
                  <a:srgbClr val="4D4D4D"/>
                </a:solidFill>
                <a:latin typeface="Calibri" panose="020F0502020204030204" pitchFamily="34" charset="0"/>
                <a:cs typeface="Calibri" panose="020F0502020204030204" pitchFamily="34" charset="0"/>
              </a:rPr>
              <a:t>Tammy Hoffman</a:t>
            </a:r>
          </a:p>
          <a:p>
            <a:r>
              <a:rPr lang="en-US" sz="1400" dirty="0">
                <a:solidFill>
                  <a:srgbClr val="4D4D4D"/>
                </a:solidFill>
                <a:latin typeface="Calibri" panose="020F0502020204030204" pitchFamily="34" charset="0"/>
                <a:cs typeface="Calibri" panose="020F0502020204030204" pitchFamily="34" charset="0"/>
              </a:rPr>
              <a:t>MF Dev</a:t>
            </a:r>
          </a:p>
        </p:txBody>
      </p:sp>
      <p:sp>
        <p:nvSpPr>
          <p:cNvPr id="4" name="TextBox 3">
            <a:extLst>
              <a:ext uri="{FF2B5EF4-FFF2-40B4-BE49-F238E27FC236}">
                <a16:creationId xmlns:a16="http://schemas.microsoft.com/office/drawing/2014/main" id="{C363A8BF-73A8-4F70-AD1D-F5DFFA9C9B98}"/>
              </a:ext>
            </a:extLst>
          </p:cNvPr>
          <p:cNvSpPr txBox="1"/>
          <p:nvPr/>
        </p:nvSpPr>
        <p:spPr>
          <a:xfrm>
            <a:off x="7954850" y="5829182"/>
            <a:ext cx="2316127" cy="523220"/>
          </a:xfrm>
          <a:prstGeom prst="rect">
            <a:avLst/>
          </a:prstGeom>
          <a:noFill/>
        </p:spPr>
        <p:txBody>
          <a:bodyPr wrap="square" rtlCol="0">
            <a:spAutoFit/>
          </a:bodyPr>
          <a:lstStyle/>
          <a:p>
            <a:r>
              <a:rPr lang="en-US" sz="1400" b="1" dirty="0">
                <a:solidFill>
                  <a:schemeClr val="tx1">
                    <a:lumMod val="65000"/>
                    <a:lumOff val="35000"/>
                  </a:schemeClr>
                </a:solidFill>
                <a:latin typeface="Calibri" panose="020F0502020204030204" pitchFamily="34" charset="0"/>
                <a:cs typeface="Calibri" panose="020F0502020204030204" pitchFamily="34" charset="0"/>
              </a:rPr>
              <a:t>Rotating </a:t>
            </a:r>
          </a:p>
          <a:p>
            <a:r>
              <a:rPr lang="en-US" sz="1400" dirty="0">
                <a:solidFill>
                  <a:schemeClr val="tx1">
                    <a:lumMod val="65000"/>
                    <a:lumOff val="35000"/>
                  </a:schemeClr>
                </a:solidFill>
                <a:latin typeface="Calibri" panose="020F0502020204030204" pitchFamily="34" charset="0"/>
                <a:cs typeface="Calibri" panose="020F0502020204030204" pitchFamily="34" charset="0"/>
              </a:rPr>
              <a:t>Team Member</a:t>
            </a:r>
          </a:p>
        </p:txBody>
      </p:sp>
      <p:sp>
        <p:nvSpPr>
          <p:cNvPr id="24" name="TextBox 23">
            <a:extLst>
              <a:ext uri="{FF2B5EF4-FFF2-40B4-BE49-F238E27FC236}">
                <a16:creationId xmlns:a16="http://schemas.microsoft.com/office/drawing/2014/main" id="{54984674-7418-4B39-9435-C335AD29C24D}"/>
              </a:ext>
            </a:extLst>
          </p:cNvPr>
          <p:cNvSpPr txBox="1"/>
          <p:nvPr/>
        </p:nvSpPr>
        <p:spPr>
          <a:xfrm>
            <a:off x="4284397" y="4352250"/>
            <a:ext cx="1522853" cy="523220"/>
          </a:xfrm>
          <a:prstGeom prst="rect">
            <a:avLst/>
          </a:prstGeom>
          <a:noFill/>
        </p:spPr>
        <p:txBody>
          <a:bodyPr wrap="square" rtlCol="0">
            <a:spAutoFit/>
          </a:bodyPr>
          <a:lstStyle/>
          <a:p>
            <a:r>
              <a:rPr lang="en-US" sz="1400" b="1" dirty="0">
                <a:solidFill>
                  <a:srgbClr val="4D4D4D"/>
                </a:solidFill>
                <a:latin typeface="Calibri" panose="020F0502020204030204" pitchFamily="34" charset="0"/>
                <a:cs typeface="Calibri" panose="020F0502020204030204" pitchFamily="34" charset="0"/>
              </a:rPr>
              <a:t>Ben Williamson</a:t>
            </a:r>
          </a:p>
          <a:p>
            <a:r>
              <a:rPr lang="en-US" sz="1400" dirty="0">
                <a:solidFill>
                  <a:srgbClr val="4D4D4D"/>
                </a:solidFill>
                <a:latin typeface="Calibri" panose="020F0502020204030204" pitchFamily="34" charset="0"/>
                <a:cs typeface="Calibri" panose="020F0502020204030204" pitchFamily="34" charset="0"/>
              </a:rPr>
              <a:t>A&amp;F - Tester</a:t>
            </a:r>
          </a:p>
        </p:txBody>
      </p:sp>
      <p:sp>
        <p:nvSpPr>
          <p:cNvPr id="32" name="TextBox 31">
            <a:extLst>
              <a:ext uri="{FF2B5EF4-FFF2-40B4-BE49-F238E27FC236}">
                <a16:creationId xmlns:a16="http://schemas.microsoft.com/office/drawing/2014/main" id="{A95E1F11-7DDA-4FCF-8F64-7EE6AABEE9E9}"/>
              </a:ext>
            </a:extLst>
          </p:cNvPr>
          <p:cNvSpPr txBox="1"/>
          <p:nvPr/>
        </p:nvSpPr>
        <p:spPr>
          <a:xfrm>
            <a:off x="4238977" y="5926405"/>
            <a:ext cx="2080716" cy="523220"/>
          </a:xfrm>
          <a:prstGeom prst="rect">
            <a:avLst/>
          </a:prstGeom>
          <a:noFill/>
        </p:spPr>
        <p:txBody>
          <a:bodyPr wrap="square" rtlCol="0">
            <a:spAutoFit/>
          </a:bodyPr>
          <a:lstStyle/>
          <a:p>
            <a:r>
              <a:rPr lang="en-US" sz="1400" b="1" dirty="0">
                <a:solidFill>
                  <a:srgbClr val="4D4D4D"/>
                </a:solidFill>
                <a:latin typeface="Calibri" panose="020F0502020204030204" pitchFamily="34" charset="0"/>
                <a:cs typeface="Calibri" panose="020F0502020204030204" pitchFamily="34" charset="0"/>
              </a:rPr>
              <a:t>Jeremy Lang group</a:t>
            </a:r>
          </a:p>
          <a:p>
            <a:r>
              <a:rPr lang="en-US" sz="1400" dirty="0">
                <a:solidFill>
                  <a:srgbClr val="4D4D4D"/>
                </a:solidFill>
                <a:latin typeface="Calibri" panose="020F0502020204030204" pitchFamily="34" charset="0"/>
                <a:cs typeface="Calibri" panose="020F0502020204030204" pitchFamily="34" charset="0"/>
              </a:rPr>
              <a:t>Business Operations </a:t>
            </a:r>
          </a:p>
        </p:txBody>
      </p:sp>
      <p:sp>
        <p:nvSpPr>
          <p:cNvPr id="25" name="TextBox 24">
            <a:extLst>
              <a:ext uri="{FF2B5EF4-FFF2-40B4-BE49-F238E27FC236}">
                <a16:creationId xmlns:a16="http://schemas.microsoft.com/office/drawing/2014/main" id="{704B077F-E501-4387-BDDB-EA1C0F245CE1}"/>
              </a:ext>
            </a:extLst>
          </p:cNvPr>
          <p:cNvSpPr txBox="1"/>
          <p:nvPr/>
        </p:nvSpPr>
        <p:spPr>
          <a:xfrm>
            <a:off x="2390094" y="5198009"/>
            <a:ext cx="1370453" cy="523220"/>
          </a:xfrm>
          <a:prstGeom prst="rect">
            <a:avLst/>
          </a:prstGeom>
          <a:noFill/>
        </p:spPr>
        <p:txBody>
          <a:bodyPr wrap="square" rtlCol="0">
            <a:spAutoFit/>
          </a:bodyPr>
          <a:lstStyle/>
          <a:p>
            <a:r>
              <a:rPr lang="en-US" sz="1400" b="1" dirty="0">
                <a:solidFill>
                  <a:srgbClr val="4D4D4D"/>
                </a:solidFill>
                <a:latin typeface="Calibri" panose="020F0502020204030204" pitchFamily="34" charset="0"/>
                <a:cs typeface="Calibri" panose="020F0502020204030204" pitchFamily="34" charset="0"/>
              </a:rPr>
              <a:t>Kylee Owen</a:t>
            </a:r>
          </a:p>
          <a:p>
            <a:r>
              <a:rPr lang="en-US" sz="1400" dirty="0">
                <a:solidFill>
                  <a:srgbClr val="4D4D4D"/>
                </a:solidFill>
                <a:latin typeface="Calibri" panose="020F0502020204030204" pitchFamily="34" charset="0"/>
                <a:cs typeface="Calibri" panose="020F0502020204030204" pitchFamily="34" charset="0"/>
              </a:rPr>
              <a:t>MF - Tester</a:t>
            </a:r>
          </a:p>
        </p:txBody>
      </p:sp>
      <p:sp>
        <p:nvSpPr>
          <p:cNvPr id="33" name="TextBox 32">
            <a:extLst>
              <a:ext uri="{FF2B5EF4-FFF2-40B4-BE49-F238E27FC236}">
                <a16:creationId xmlns:a16="http://schemas.microsoft.com/office/drawing/2014/main" id="{A8797C14-4C09-48A9-AA0E-195D007DED06}"/>
              </a:ext>
            </a:extLst>
          </p:cNvPr>
          <p:cNvSpPr txBox="1"/>
          <p:nvPr/>
        </p:nvSpPr>
        <p:spPr>
          <a:xfrm>
            <a:off x="4040826" y="1903683"/>
            <a:ext cx="1783868" cy="523220"/>
          </a:xfrm>
          <a:prstGeom prst="rect">
            <a:avLst/>
          </a:prstGeom>
          <a:noFill/>
        </p:spPr>
        <p:txBody>
          <a:bodyPr wrap="square" rtlCol="0">
            <a:spAutoFit/>
          </a:bodyPr>
          <a:lstStyle/>
          <a:p>
            <a:r>
              <a:rPr lang="en-US" sz="1400" b="1" dirty="0">
                <a:solidFill>
                  <a:srgbClr val="4D4D4D"/>
                </a:solidFill>
                <a:latin typeface="Calibri" panose="020F0502020204030204" pitchFamily="34" charset="0"/>
                <a:cs typeface="Calibri" panose="020F0502020204030204" pitchFamily="34" charset="0"/>
              </a:rPr>
              <a:t>Corey Schmidt</a:t>
            </a:r>
          </a:p>
          <a:p>
            <a:r>
              <a:rPr lang="en-US" sz="1400" dirty="0">
                <a:solidFill>
                  <a:srgbClr val="4D4D4D"/>
                </a:solidFill>
                <a:latin typeface="Calibri" panose="020F0502020204030204" pitchFamily="34" charset="0"/>
                <a:cs typeface="Calibri" panose="020F0502020204030204" pitchFamily="34" charset="0"/>
              </a:rPr>
              <a:t>Sr Automation QE</a:t>
            </a:r>
          </a:p>
        </p:txBody>
      </p:sp>
      <p:sp>
        <p:nvSpPr>
          <p:cNvPr id="34" name="TextBox 33">
            <a:extLst>
              <a:ext uri="{FF2B5EF4-FFF2-40B4-BE49-F238E27FC236}">
                <a16:creationId xmlns:a16="http://schemas.microsoft.com/office/drawing/2014/main" id="{B453B469-A13E-4057-8F68-D3083AD932F3}"/>
              </a:ext>
            </a:extLst>
          </p:cNvPr>
          <p:cNvSpPr txBox="1"/>
          <p:nvPr/>
        </p:nvSpPr>
        <p:spPr>
          <a:xfrm>
            <a:off x="506275" y="5933401"/>
            <a:ext cx="2037470" cy="523220"/>
          </a:xfrm>
          <a:prstGeom prst="rect">
            <a:avLst/>
          </a:prstGeom>
          <a:noFill/>
        </p:spPr>
        <p:txBody>
          <a:bodyPr wrap="square" rtlCol="0">
            <a:spAutoFit/>
          </a:bodyPr>
          <a:lstStyle/>
          <a:p>
            <a:r>
              <a:rPr lang="en-US" sz="1400" b="1" dirty="0">
                <a:solidFill>
                  <a:srgbClr val="4D4D4D"/>
                </a:solidFill>
                <a:latin typeface="Calibri" panose="020F0502020204030204" pitchFamily="34" charset="0"/>
                <a:cs typeface="Calibri" panose="020F0502020204030204" pitchFamily="34" charset="0"/>
              </a:rPr>
              <a:t>Daniel Houle</a:t>
            </a:r>
          </a:p>
          <a:p>
            <a:r>
              <a:rPr lang="en-US" sz="1400" dirty="0">
                <a:solidFill>
                  <a:srgbClr val="4D4D4D"/>
                </a:solidFill>
                <a:latin typeface="Calibri" panose="020F0502020204030204" pitchFamily="34" charset="0"/>
                <a:cs typeface="Calibri" panose="020F0502020204030204" pitchFamily="34" charset="0"/>
              </a:rPr>
              <a:t>Front End Dev</a:t>
            </a:r>
          </a:p>
        </p:txBody>
      </p:sp>
      <p:sp>
        <p:nvSpPr>
          <p:cNvPr id="5" name="TextBox 4">
            <a:extLst>
              <a:ext uri="{FF2B5EF4-FFF2-40B4-BE49-F238E27FC236}">
                <a16:creationId xmlns:a16="http://schemas.microsoft.com/office/drawing/2014/main" id="{791C1673-08F4-4B68-8A49-ADF29A736E8C}"/>
              </a:ext>
            </a:extLst>
          </p:cNvPr>
          <p:cNvSpPr txBox="1"/>
          <p:nvPr/>
        </p:nvSpPr>
        <p:spPr>
          <a:xfrm>
            <a:off x="6173347" y="4373108"/>
            <a:ext cx="1360694" cy="738664"/>
          </a:xfrm>
          <a:prstGeom prst="rect">
            <a:avLst/>
          </a:prstGeom>
          <a:noFill/>
        </p:spPr>
        <p:txBody>
          <a:bodyPr wrap="square" rtlCol="0">
            <a:spAutoFit/>
          </a:bodyPr>
          <a:lstStyle/>
          <a:p>
            <a:r>
              <a:rPr lang="en-US" sz="1400" b="1" dirty="0">
                <a:solidFill>
                  <a:srgbClr val="4D4D4D"/>
                </a:solidFill>
                <a:latin typeface="Calibri" panose="020F0502020204030204" pitchFamily="34" charset="0"/>
                <a:cs typeface="Calibri" panose="020F0502020204030204" pitchFamily="34" charset="0"/>
              </a:rPr>
              <a:t>Lindsey Lucas</a:t>
            </a:r>
          </a:p>
          <a:p>
            <a:r>
              <a:rPr lang="en-US" sz="1400" dirty="0">
                <a:solidFill>
                  <a:srgbClr val="4D4D4D"/>
                </a:solidFill>
                <a:latin typeface="Calibri" panose="020F0502020204030204" pitchFamily="34" charset="0"/>
                <a:cs typeface="Calibri" panose="020F0502020204030204" pitchFamily="34" charset="0"/>
              </a:rPr>
              <a:t>Mobile - Tester</a:t>
            </a:r>
          </a:p>
          <a:p>
            <a:endParaRPr lang="en-US" sz="1400" dirty="0"/>
          </a:p>
        </p:txBody>
      </p:sp>
      <p:sp>
        <p:nvSpPr>
          <p:cNvPr id="3" name="Rectangle 2">
            <a:extLst>
              <a:ext uri="{FF2B5EF4-FFF2-40B4-BE49-F238E27FC236}">
                <a16:creationId xmlns:a16="http://schemas.microsoft.com/office/drawing/2014/main" id="{269448A7-F752-43AB-BFA1-BD95AE2F7E2E}"/>
              </a:ext>
            </a:extLst>
          </p:cNvPr>
          <p:cNvSpPr/>
          <p:nvPr/>
        </p:nvSpPr>
        <p:spPr>
          <a:xfrm>
            <a:off x="7971333" y="5153461"/>
            <a:ext cx="1524001" cy="523220"/>
          </a:xfrm>
          <a:prstGeom prst="rect">
            <a:avLst/>
          </a:prstGeom>
        </p:spPr>
        <p:txBody>
          <a:bodyPr wrap="square">
            <a:spAutoFit/>
          </a:bodyPr>
          <a:lstStyle/>
          <a:p>
            <a:r>
              <a:rPr lang="en-US" sz="1400" b="1" dirty="0">
                <a:solidFill>
                  <a:srgbClr val="4D4D4D"/>
                </a:solidFill>
                <a:latin typeface="Calibri" panose="020F0502020204030204" pitchFamily="34" charset="0"/>
                <a:cs typeface="Calibri" panose="020F0502020204030204" pitchFamily="34" charset="0"/>
              </a:rPr>
              <a:t>Tricia Neneman</a:t>
            </a:r>
          </a:p>
          <a:p>
            <a:r>
              <a:rPr lang="en-US" sz="1400" dirty="0">
                <a:solidFill>
                  <a:srgbClr val="4D4D4D"/>
                </a:solidFill>
                <a:latin typeface="Calibri" panose="020F0502020204030204" pitchFamily="34" charset="0"/>
                <a:cs typeface="Calibri" panose="020F0502020204030204" pitchFamily="34" charset="0"/>
              </a:rPr>
              <a:t>Program Analyst</a:t>
            </a:r>
          </a:p>
        </p:txBody>
      </p:sp>
    </p:spTree>
    <p:extLst>
      <p:ext uri="{BB962C8B-B14F-4D97-AF65-F5344CB8AC3E}">
        <p14:creationId xmlns:p14="http://schemas.microsoft.com/office/powerpoint/2010/main" val="5714725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EF1E639-59ED-4EFD-95AA-E3EBB93CB4C4}"/>
              </a:ext>
            </a:extLst>
          </p:cNvPr>
          <p:cNvSpPr/>
          <p:nvPr/>
        </p:nvSpPr>
        <p:spPr>
          <a:xfrm>
            <a:off x="7264839" y="1371600"/>
            <a:ext cx="2292053" cy="464820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dirty="0"/>
          </a:p>
        </p:txBody>
      </p:sp>
      <p:sp>
        <p:nvSpPr>
          <p:cNvPr id="3" name="Rectangle 2">
            <a:extLst>
              <a:ext uri="{FF2B5EF4-FFF2-40B4-BE49-F238E27FC236}">
                <a16:creationId xmlns:a16="http://schemas.microsoft.com/office/drawing/2014/main" id="{4D818D24-3AE3-4992-86FF-B251F00DC8B8}"/>
              </a:ext>
            </a:extLst>
          </p:cNvPr>
          <p:cNvSpPr/>
          <p:nvPr/>
        </p:nvSpPr>
        <p:spPr>
          <a:xfrm>
            <a:off x="3801492" y="1396276"/>
            <a:ext cx="2372683" cy="4598847"/>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US" dirty="0">
              <a:solidFill>
                <a:srgbClr val="FF6600"/>
              </a:solidFill>
            </a:endParaRPr>
          </a:p>
        </p:txBody>
      </p:sp>
      <p:sp>
        <p:nvSpPr>
          <p:cNvPr id="4" name="Title 1">
            <a:extLst>
              <a:ext uri="{FF2B5EF4-FFF2-40B4-BE49-F238E27FC236}">
                <a16:creationId xmlns:a16="http://schemas.microsoft.com/office/drawing/2014/main" id="{EB931D64-B9E7-461C-A64A-36509EAC6161}"/>
              </a:ext>
            </a:extLst>
          </p:cNvPr>
          <p:cNvSpPr txBox="1">
            <a:spLocks/>
          </p:cNvSpPr>
          <p:nvPr/>
        </p:nvSpPr>
        <p:spPr>
          <a:xfrm>
            <a:off x="539871" y="47625"/>
            <a:ext cx="11271129" cy="639762"/>
          </a:xfrm>
          <a:prstGeom prst="rect">
            <a:avLst/>
          </a:prstGeom>
        </p:spPr>
        <p:txBody>
          <a:bodyPr/>
          <a:lstStyle>
            <a:lvl1pPr algn="l" defTabSz="685715" rtl="0" eaLnBrk="1" latinLnBrk="0" hangingPunct="1">
              <a:spcBef>
                <a:spcPct val="0"/>
              </a:spcBef>
              <a:buNone/>
              <a:defRPr sz="2400" kern="1200" cap="all" baseline="0">
                <a:solidFill>
                  <a:srgbClr val="006633"/>
                </a:solidFill>
                <a:latin typeface="Calibri" panose="020F0502020204030204" pitchFamily="34" charset="0"/>
                <a:ea typeface="Verdana" panose="020B0604030504040204" pitchFamily="34" charset="0"/>
                <a:cs typeface="Calibri" panose="020F0502020204030204" pitchFamily="34" charset="0"/>
              </a:defRPr>
            </a:lvl1pPr>
          </a:lstStyle>
          <a:p>
            <a:r>
              <a:rPr lang="en-US" dirty="0"/>
              <a:t>QECOE Roadmap</a:t>
            </a:r>
          </a:p>
        </p:txBody>
      </p:sp>
      <p:sp>
        <p:nvSpPr>
          <p:cNvPr id="5" name="TextBox 4">
            <a:extLst>
              <a:ext uri="{FF2B5EF4-FFF2-40B4-BE49-F238E27FC236}">
                <a16:creationId xmlns:a16="http://schemas.microsoft.com/office/drawing/2014/main" id="{6E013E6F-BEFB-4615-BEE8-42EFD998E7AB}"/>
              </a:ext>
            </a:extLst>
          </p:cNvPr>
          <p:cNvSpPr txBox="1"/>
          <p:nvPr/>
        </p:nvSpPr>
        <p:spPr>
          <a:xfrm>
            <a:off x="3489206" y="1517974"/>
            <a:ext cx="673582" cy="261610"/>
          </a:xfrm>
          <a:prstGeom prst="rect">
            <a:avLst/>
          </a:prstGeom>
          <a:noFill/>
        </p:spPr>
        <p:txBody>
          <a:bodyPr wrap="none" rtlCol="0">
            <a:spAutoFit/>
          </a:bodyPr>
          <a:lstStyle>
            <a:defPPr>
              <a:defRPr lang="en-US"/>
            </a:defPPr>
            <a:lvl1pPr algn="ctr">
              <a:defRPr sz="1100" b="1">
                <a:solidFill>
                  <a:srgbClr val="4D4D4D"/>
                </a:solidFill>
                <a:latin typeface="Calibri" panose="020F0502020204030204" pitchFamily="34" charset="0"/>
                <a:cs typeface="Calibri" panose="020F0502020204030204" pitchFamily="34" charset="0"/>
              </a:defRPr>
            </a:lvl1pPr>
          </a:lstStyle>
          <a:p>
            <a:r>
              <a:rPr lang="en-US" dirty="0"/>
              <a:t>Q1 2021</a:t>
            </a:r>
          </a:p>
        </p:txBody>
      </p:sp>
      <p:sp>
        <p:nvSpPr>
          <p:cNvPr id="6" name="TextBox 5">
            <a:extLst>
              <a:ext uri="{FF2B5EF4-FFF2-40B4-BE49-F238E27FC236}">
                <a16:creationId xmlns:a16="http://schemas.microsoft.com/office/drawing/2014/main" id="{2075FDAC-AE6F-4E96-A238-58D923E2F3E4}"/>
              </a:ext>
            </a:extLst>
          </p:cNvPr>
          <p:cNvSpPr txBox="1"/>
          <p:nvPr/>
        </p:nvSpPr>
        <p:spPr>
          <a:xfrm>
            <a:off x="8153400" y="1576162"/>
            <a:ext cx="673582" cy="261610"/>
          </a:xfrm>
          <a:prstGeom prst="rect">
            <a:avLst/>
          </a:prstGeom>
          <a:noFill/>
        </p:spPr>
        <p:txBody>
          <a:bodyPr wrap="none" rtlCol="0">
            <a:spAutoFit/>
          </a:bodyPr>
          <a:lstStyle>
            <a:defPPr>
              <a:defRPr lang="en-US"/>
            </a:defPPr>
            <a:lvl1pPr algn="ctr">
              <a:defRPr sz="1100" b="1">
                <a:solidFill>
                  <a:srgbClr val="4D4D4D"/>
                </a:solidFill>
                <a:latin typeface="Calibri" panose="020F0502020204030204" pitchFamily="34" charset="0"/>
                <a:cs typeface="Calibri" panose="020F0502020204030204" pitchFamily="34" charset="0"/>
              </a:defRPr>
            </a:lvl1pPr>
          </a:lstStyle>
          <a:p>
            <a:r>
              <a:rPr lang="en-US" dirty="0"/>
              <a:t>Q3 2021</a:t>
            </a:r>
          </a:p>
        </p:txBody>
      </p:sp>
      <p:sp>
        <p:nvSpPr>
          <p:cNvPr id="7" name="TextBox 6">
            <a:extLst>
              <a:ext uri="{FF2B5EF4-FFF2-40B4-BE49-F238E27FC236}">
                <a16:creationId xmlns:a16="http://schemas.microsoft.com/office/drawing/2014/main" id="{091303FA-88C1-42EE-B4F6-66AC4258CB4E}"/>
              </a:ext>
            </a:extLst>
          </p:cNvPr>
          <p:cNvSpPr txBox="1"/>
          <p:nvPr/>
        </p:nvSpPr>
        <p:spPr>
          <a:xfrm>
            <a:off x="5789752" y="1536518"/>
            <a:ext cx="673582" cy="261610"/>
          </a:xfrm>
          <a:prstGeom prst="rect">
            <a:avLst/>
          </a:prstGeom>
          <a:noFill/>
        </p:spPr>
        <p:txBody>
          <a:bodyPr wrap="none" rtlCol="0">
            <a:spAutoFit/>
          </a:bodyPr>
          <a:lstStyle>
            <a:defPPr>
              <a:defRPr lang="en-US"/>
            </a:defPPr>
            <a:lvl1pPr algn="ctr">
              <a:defRPr sz="1100" b="1">
                <a:solidFill>
                  <a:srgbClr val="4D4D4D"/>
                </a:solidFill>
                <a:latin typeface="Calibri" panose="020F0502020204030204" pitchFamily="34" charset="0"/>
                <a:cs typeface="Calibri" panose="020F0502020204030204" pitchFamily="34" charset="0"/>
              </a:defRPr>
            </a:lvl1pPr>
          </a:lstStyle>
          <a:p>
            <a:r>
              <a:rPr lang="en-US" dirty="0"/>
              <a:t>Q2 2021</a:t>
            </a:r>
          </a:p>
        </p:txBody>
      </p:sp>
      <p:sp>
        <p:nvSpPr>
          <p:cNvPr id="8" name="TextBox 7">
            <a:extLst>
              <a:ext uri="{FF2B5EF4-FFF2-40B4-BE49-F238E27FC236}">
                <a16:creationId xmlns:a16="http://schemas.microsoft.com/office/drawing/2014/main" id="{67993423-23C5-42F1-890C-081EA8794DBF}"/>
              </a:ext>
            </a:extLst>
          </p:cNvPr>
          <p:cNvSpPr txBox="1"/>
          <p:nvPr/>
        </p:nvSpPr>
        <p:spPr>
          <a:xfrm>
            <a:off x="10459482" y="1592004"/>
            <a:ext cx="673582" cy="261610"/>
          </a:xfrm>
          <a:prstGeom prst="rect">
            <a:avLst/>
          </a:prstGeom>
          <a:noFill/>
        </p:spPr>
        <p:txBody>
          <a:bodyPr wrap="none" rtlCol="0">
            <a:spAutoFit/>
          </a:bodyPr>
          <a:lstStyle>
            <a:defPPr>
              <a:defRPr lang="en-US"/>
            </a:defPPr>
            <a:lvl1pPr algn="ctr">
              <a:defRPr sz="1100" b="1">
                <a:solidFill>
                  <a:srgbClr val="4D4D4D"/>
                </a:solidFill>
                <a:latin typeface="Calibri" panose="020F0502020204030204" pitchFamily="34" charset="0"/>
                <a:cs typeface="Calibri" panose="020F0502020204030204" pitchFamily="34" charset="0"/>
              </a:defRPr>
            </a:lvl1pPr>
          </a:lstStyle>
          <a:p>
            <a:r>
              <a:rPr lang="en-US" dirty="0"/>
              <a:t>Q4 2021</a:t>
            </a:r>
          </a:p>
        </p:txBody>
      </p:sp>
      <p:sp>
        <p:nvSpPr>
          <p:cNvPr id="9" name="Rectangle: Rounded Corners 8">
            <a:extLst>
              <a:ext uri="{FF2B5EF4-FFF2-40B4-BE49-F238E27FC236}">
                <a16:creationId xmlns:a16="http://schemas.microsoft.com/office/drawing/2014/main" id="{05E855B1-65D1-4FFA-8A59-8B2E34F221A0}"/>
              </a:ext>
            </a:extLst>
          </p:cNvPr>
          <p:cNvSpPr/>
          <p:nvPr/>
        </p:nvSpPr>
        <p:spPr>
          <a:xfrm>
            <a:off x="384315" y="1774050"/>
            <a:ext cx="2284097" cy="411480"/>
          </a:xfrm>
          <a:prstGeom prst="roundRect">
            <a:avLst>
              <a:gd name="adj" fmla="val 15336"/>
            </a:avLst>
          </a:prstGeom>
          <a:noFill/>
          <a:ln w="19050">
            <a:solidFill>
              <a:srgbClr val="0063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dirty="0">
                <a:solidFill>
                  <a:srgbClr val="4D4D4D"/>
                </a:solidFill>
                <a:latin typeface="Calibri" panose="020F0502020204030204" pitchFamily="34" charset="0"/>
                <a:cs typeface="Calibri" panose="020F0502020204030204" pitchFamily="34" charset="0"/>
              </a:rPr>
              <a:t>Define QECOE team expectations, purpose, charter, engagement criteria</a:t>
            </a:r>
          </a:p>
        </p:txBody>
      </p:sp>
      <p:sp>
        <p:nvSpPr>
          <p:cNvPr id="10" name="Rectangle: Rounded Corners 9">
            <a:extLst>
              <a:ext uri="{FF2B5EF4-FFF2-40B4-BE49-F238E27FC236}">
                <a16:creationId xmlns:a16="http://schemas.microsoft.com/office/drawing/2014/main" id="{1D3B5B9F-811A-4E73-B60F-7E221518DB1F}"/>
              </a:ext>
            </a:extLst>
          </p:cNvPr>
          <p:cNvSpPr/>
          <p:nvPr/>
        </p:nvSpPr>
        <p:spPr>
          <a:xfrm>
            <a:off x="402924" y="2247981"/>
            <a:ext cx="2284097" cy="411480"/>
          </a:xfrm>
          <a:prstGeom prst="roundRect">
            <a:avLst/>
          </a:prstGeom>
          <a:noFill/>
          <a:ln w="19050">
            <a:solidFill>
              <a:srgbClr val="0063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600"/>
              </a:spcBef>
            </a:pPr>
            <a:r>
              <a:rPr lang="en-US" sz="900" dirty="0">
                <a:solidFill>
                  <a:srgbClr val="4D4D4D"/>
                </a:solidFill>
                <a:latin typeface="Calibri" panose="020F0502020204030204" pitchFamily="34" charset="0"/>
                <a:cs typeface="Calibri" panose="020F0502020204030204" pitchFamily="34" charset="0"/>
              </a:rPr>
              <a:t>Implement Centralized QECOE SharePoint site </a:t>
            </a:r>
          </a:p>
        </p:txBody>
      </p:sp>
      <p:sp>
        <p:nvSpPr>
          <p:cNvPr id="11" name="Rectangle: Rounded Corners 10">
            <a:extLst>
              <a:ext uri="{FF2B5EF4-FFF2-40B4-BE49-F238E27FC236}">
                <a16:creationId xmlns:a16="http://schemas.microsoft.com/office/drawing/2014/main" id="{F4AF57F3-2E61-4116-A315-D02D83EAD487}"/>
              </a:ext>
            </a:extLst>
          </p:cNvPr>
          <p:cNvSpPr/>
          <p:nvPr/>
        </p:nvSpPr>
        <p:spPr>
          <a:xfrm>
            <a:off x="402924" y="2719538"/>
            <a:ext cx="4631765" cy="411480"/>
          </a:xfrm>
          <a:prstGeom prst="roundRect">
            <a:avLst/>
          </a:prstGeom>
          <a:noFill/>
          <a:ln w="19050">
            <a:solidFill>
              <a:srgbClr val="0063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600"/>
              </a:spcBef>
            </a:pPr>
            <a:r>
              <a:rPr lang="en-US" sz="900" dirty="0">
                <a:solidFill>
                  <a:srgbClr val="4D4D4D"/>
                </a:solidFill>
                <a:latin typeface="Calibri" panose="020F0502020204030204" pitchFamily="34" charset="0"/>
                <a:cs typeface="Calibri" panose="020F0502020204030204" pitchFamily="34" charset="0"/>
              </a:rPr>
              <a:t>Define and Implement Quality Engineering role</a:t>
            </a:r>
          </a:p>
        </p:txBody>
      </p:sp>
      <p:sp>
        <p:nvSpPr>
          <p:cNvPr id="12" name="Rectangle: Rounded Corners 11">
            <a:extLst>
              <a:ext uri="{FF2B5EF4-FFF2-40B4-BE49-F238E27FC236}">
                <a16:creationId xmlns:a16="http://schemas.microsoft.com/office/drawing/2014/main" id="{2F7EDFBD-4A8E-48F5-BD20-C68078CF9D1A}"/>
              </a:ext>
            </a:extLst>
          </p:cNvPr>
          <p:cNvSpPr/>
          <p:nvPr/>
        </p:nvSpPr>
        <p:spPr>
          <a:xfrm>
            <a:off x="402924" y="3184865"/>
            <a:ext cx="3430292" cy="411480"/>
          </a:xfrm>
          <a:prstGeom prst="roundRect">
            <a:avLst/>
          </a:prstGeom>
          <a:noFill/>
          <a:ln w="19050">
            <a:solidFill>
              <a:srgbClr val="0063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600"/>
              </a:spcBef>
            </a:pPr>
            <a:r>
              <a:rPr lang="en-US" sz="900" dirty="0">
                <a:solidFill>
                  <a:srgbClr val="4D4D4D"/>
                </a:solidFill>
                <a:latin typeface="Calibri" panose="020F0502020204030204" pitchFamily="34" charset="0"/>
                <a:cs typeface="Calibri" panose="020F0502020204030204" pitchFamily="34" charset="0"/>
              </a:rPr>
              <a:t>Define, Implement, and train Test Case Management process – teams begin building in QAComplete</a:t>
            </a:r>
          </a:p>
        </p:txBody>
      </p:sp>
      <p:sp>
        <p:nvSpPr>
          <p:cNvPr id="13" name="Rectangle: Rounded Corners 12">
            <a:extLst>
              <a:ext uri="{FF2B5EF4-FFF2-40B4-BE49-F238E27FC236}">
                <a16:creationId xmlns:a16="http://schemas.microsoft.com/office/drawing/2014/main" id="{5A7C27EE-1A6A-4504-91B6-CC9BA41529E4}"/>
              </a:ext>
            </a:extLst>
          </p:cNvPr>
          <p:cNvSpPr/>
          <p:nvPr/>
        </p:nvSpPr>
        <p:spPr>
          <a:xfrm>
            <a:off x="402929" y="3653504"/>
            <a:ext cx="3430287" cy="411480"/>
          </a:xfrm>
          <a:prstGeom prst="roundRect">
            <a:avLst/>
          </a:prstGeom>
          <a:noFill/>
          <a:ln w="19050">
            <a:solidFill>
              <a:srgbClr val="0063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600"/>
              </a:spcBef>
            </a:pPr>
            <a:r>
              <a:rPr lang="en-US" sz="900" dirty="0">
                <a:solidFill>
                  <a:srgbClr val="4D4D4D"/>
                </a:solidFill>
                <a:latin typeface="Calibri" panose="020F0502020204030204" pitchFamily="34" charset="0"/>
                <a:cs typeface="Calibri" panose="020F0502020204030204" pitchFamily="34" charset="0"/>
              </a:rPr>
              <a:t>Define Defect Management process and guides </a:t>
            </a:r>
          </a:p>
        </p:txBody>
      </p:sp>
      <p:sp>
        <p:nvSpPr>
          <p:cNvPr id="14" name="Rectangle: Rounded Corners 13">
            <a:extLst>
              <a:ext uri="{FF2B5EF4-FFF2-40B4-BE49-F238E27FC236}">
                <a16:creationId xmlns:a16="http://schemas.microsoft.com/office/drawing/2014/main" id="{0AB6790C-261F-4C71-97A1-AF06399ED182}"/>
              </a:ext>
            </a:extLst>
          </p:cNvPr>
          <p:cNvSpPr/>
          <p:nvPr/>
        </p:nvSpPr>
        <p:spPr>
          <a:xfrm>
            <a:off x="397290" y="4614609"/>
            <a:ext cx="4546602" cy="411480"/>
          </a:xfrm>
          <a:prstGeom prst="roundRect">
            <a:avLst/>
          </a:prstGeom>
          <a:noFill/>
          <a:ln w="19050">
            <a:solidFill>
              <a:srgbClr val="0063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dirty="0">
                <a:solidFill>
                  <a:srgbClr val="4D4D4D"/>
                </a:solidFill>
                <a:latin typeface="Calibri" panose="020F0502020204030204" pitchFamily="34" charset="0"/>
                <a:cs typeface="Calibri" panose="020F0502020204030204" pitchFamily="34" charset="0"/>
              </a:rPr>
              <a:t>Define the skills, tools, and training activities for QE role</a:t>
            </a:r>
          </a:p>
        </p:txBody>
      </p:sp>
      <p:sp>
        <p:nvSpPr>
          <p:cNvPr id="15" name="Rectangle: Rounded Corners 14">
            <a:extLst>
              <a:ext uri="{FF2B5EF4-FFF2-40B4-BE49-F238E27FC236}">
                <a16:creationId xmlns:a16="http://schemas.microsoft.com/office/drawing/2014/main" id="{F96581DD-8A0D-4318-ABBD-F1CB6BFF5558}"/>
              </a:ext>
            </a:extLst>
          </p:cNvPr>
          <p:cNvSpPr/>
          <p:nvPr/>
        </p:nvSpPr>
        <p:spPr>
          <a:xfrm>
            <a:off x="2713481" y="1775063"/>
            <a:ext cx="4579249" cy="411480"/>
          </a:xfrm>
          <a:prstGeom prst="roundRect">
            <a:avLst/>
          </a:prstGeom>
          <a:noFill/>
          <a:ln w="19050">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rgbClr val="4D4D4D"/>
                </a:solidFill>
                <a:latin typeface="Calibri" panose="020F0502020204030204" pitchFamily="34" charset="0"/>
                <a:cs typeface="Calibri" panose="020F0502020204030204" pitchFamily="34" charset="0"/>
              </a:rPr>
              <a:t>Define and Implement QECOE baseline metrics </a:t>
            </a:r>
          </a:p>
        </p:txBody>
      </p:sp>
      <p:sp>
        <p:nvSpPr>
          <p:cNvPr id="16" name="Rectangle: Rounded Corners 15">
            <a:extLst>
              <a:ext uri="{FF2B5EF4-FFF2-40B4-BE49-F238E27FC236}">
                <a16:creationId xmlns:a16="http://schemas.microsoft.com/office/drawing/2014/main" id="{43CD1507-CBED-4945-9E0A-B7003E37C232}"/>
              </a:ext>
            </a:extLst>
          </p:cNvPr>
          <p:cNvSpPr/>
          <p:nvPr/>
        </p:nvSpPr>
        <p:spPr>
          <a:xfrm>
            <a:off x="2727123" y="5086166"/>
            <a:ext cx="3574011" cy="411480"/>
          </a:xfrm>
          <a:prstGeom prst="roundRect">
            <a:avLst/>
          </a:prstGeom>
          <a:noFill/>
          <a:ln w="19050">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rgbClr val="4D4D4D"/>
                </a:solidFill>
                <a:latin typeface="Calibri" panose="020F0502020204030204" pitchFamily="34" charset="0"/>
                <a:cs typeface="Calibri" panose="020F0502020204030204" pitchFamily="34" charset="0"/>
              </a:rPr>
              <a:t>Define standard automation frameworks and guides</a:t>
            </a:r>
          </a:p>
        </p:txBody>
      </p:sp>
      <p:sp>
        <p:nvSpPr>
          <p:cNvPr id="21" name="TextBox 20">
            <a:extLst>
              <a:ext uri="{FF2B5EF4-FFF2-40B4-BE49-F238E27FC236}">
                <a16:creationId xmlns:a16="http://schemas.microsoft.com/office/drawing/2014/main" id="{B617BF36-2ACB-4ACB-97E8-06909FF838C1}"/>
              </a:ext>
            </a:extLst>
          </p:cNvPr>
          <p:cNvSpPr txBox="1"/>
          <p:nvPr/>
        </p:nvSpPr>
        <p:spPr>
          <a:xfrm>
            <a:off x="1123245" y="1513453"/>
            <a:ext cx="673582" cy="261610"/>
          </a:xfrm>
          <a:prstGeom prst="rect">
            <a:avLst/>
          </a:prstGeom>
          <a:noFill/>
        </p:spPr>
        <p:txBody>
          <a:bodyPr wrap="none" rtlCol="0">
            <a:spAutoFit/>
          </a:bodyPr>
          <a:lstStyle/>
          <a:p>
            <a:pPr algn="ctr"/>
            <a:r>
              <a:rPr lang="en-US" sz="1100" b="1" dirty="0">
                <a:solidFill>
                  <a:srgbClr val="4D4D4D"/>
                </a:solidFill>
                <a:latin typeface="Calibri" panose="020F0502020204030204" pitchFamily="34" charset="0"/>
                <a:cs typeface="Calibri" panose="020F0502020204030204" pitchFamily="34" charset="0"/>
              </a:rPr>
              <a:t>Q4 2020</a:t>
            </a:r>
          </a:p>
        </p:txBody>
      </p:sp>
      <p:sp>
        <p:nvSpPr>
          <p:cNvPr id="23" name="Rectangle: Rounded Corners 22">
            <a:extLst>
              <a:ext uri="{FF2B5EF4-FFF2-40B4-BE49-F238E27FC236}">
                <a16:creationId xmlns:a16="http://schemas.microsoft.com/office/drawing/2014/main" id="{6BF72FD6-00CC-477C-B59D-0BDA816D173B}"/>
              </a:ext>
            </a:extLst>
          </p:cNvPr>
          <p:cNvSpPr/>
          <p:nvPr/>
        </p:nvSpPr>
        <p:spPr>
          <a:xfrm>
            <a:off x="7283408" y="3190367"/>
            <a:ext cx="4584104" cy="411480"/>
          </a:xfrm>
          <a:prstGeom prst="roundRect">
            <a:avLst/>
          </a:prstGeom>
          <a:noFill/>
          <a:ln w="19050">
            <a:solidFill>
              <a:srgbClr val="66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600"/>
              </a:spcBef>
            </a:pPr>
            <a:r>
              <a:rPr lang="en-US" sz="900" dirty="0">
                <a:solidFill>
                  <a:srgbClr val="4D4D4D"/>
                </a:solidFill>
                <a:latin typeface="Calibri" panose="020F0502020204030204" pitchFamily="34" charset="0"/>
                <a:cs typeface="Calibri" panose="020F0502020204030204" pitchFamily="34" charset="0"/>
              </a:rPr>
              <a:t>Continue to work with teams on Test Case management process and development</a:t>
            </a:r>
          </a:p>
        </p:txBody>
      </p:sp>
      <p:sp>
        <p:nvSpPr>
          <p:cNvPr id="24" name="Rectangle: Rounded Corners 23">
            <a:extLst>
              <a:ext uri="{FF2B5EF4-FFF2-40B4-BE49-F238E27FC236}">
                <a16:creationId xmlns:a16="http://schemas.microsoft.com/office/drawing/2014/main" id="{0D4F7253-A02F-4413-A1DE-CF035059A090}"/>
              </a:ext>
            </a:extLst>
          </p:cNvPr>
          <p:cNvSpPr/>
          <p:nvPr/>
        </p:nvSpPr>
        <p:spPr>
          <a:xfrm>
            <a:off x="9589467" y="4605671"/>
            <a:ext cx="2270626" cy="411480"/>
          </a:xfrm>
          <a:prstGeom prst="roundRect">
            <a:avLst/>
          </a:prstGeom>
          <a:noFill/>
          <a:ln w="19050">
            <a:solidFill>
              <a:srgbClr val="66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rgbClr val="4D4D4D"/>
                </a:solidFill>
                <a:latin typeface="Calibri" panose="020F0502020204030204" pitchFamily="34" charset="0"/>
                <a:cs typeface="Calibri" panose="020F0502020204030204" pitchFamily="34" charset="0"/>
              </a:rPr>
              <a:t>Continue training activities as needed</a:t>
            </a:r>
          </a:p>
          <a:p>
            <a:pPr algn="ctr"/>
            <a:endParaRPr lang="en-US" sz="900" dirty="0">
              <a:solidFill>
                <a:srgbClr val="4D4D4D"/>
              </a:solidFill>
              <a:latin typeface="Calibri" panose="020F0502020204030204" pitchFamily="34" charset="0"/>
              <a:cs typeface="Calibri" panose="020F0502020204030204" pitchFamily="34" charset="0"/>
            </a:endParaRPr>
          </a:p>
        </p:txBody>
      </p:sp>
      <p:sp>
        <p:nvSpPr>
          <p:cNvPr id="25" name="Rectangle: Rounded Corners 24">
            <a:extLst>
              <a:ext uri="{FF2B5EF4-FFF2-40B4-BE49-F238E27FC236}">
                <a16:creationId xmlns:a16="http://schemas.microsoft.com/office/drawing/2014/main" id="{10B89F45-2088-4338-92BB-17EF21A69338}"/>
              </a:ext>
            </a:extLst>
          </p:cNvPr>
          <p:cNvSpPr/>
          <p:nvPr/>
        </p:nvSpPr>
        <p:spPr>
          <a:xfrm>
            <a:off x="9575460" y="4136549"/>
            <a:ext cx="2292052" cy="411480"/>
          </a:xfrm>
          <a:prstGeom prst="roundRect">
            <a:avLst/>
          </a:prstGeom>
          <a:noFill/>
          <a:ln w="19050">
            <a:solidFill>
              <a:srgbClr val="66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rgbClr val="4D4D4D"/>
                </a:solidFill>
                <a:latin typeface="Calibri" panose="020F0502020204030204" pitchFamily="34" charset="0"/>
                <a:cs typeface="Calibri" panose="020F0502020204030204" pitchFamily="34" charset="0"/>
              </a:rPr>
              <a:t>Continue to work with targeted areas on automation strategies and goals</a:t>
            </a:r>
          </a:p>
        </p:txBody>
      </p:sp>
      <p:sp>
        <p:nvSpPr>
          <p:cNvPr id="29" name="Rectangle: Rounded Corners 28">
            <a:extLst>
              <a:ext uri="{FF2B5EF4-FFF2-40B4-BE49-F238E27FC236}">
                <a16:creationId xmlns:a16="http://schemas.microsoft.com/office/drawing/2014/main" id="{42CA7844-A974-4936-BA56-2B653D54F523}"/>
              </a:ext>
            </a:extLst>
          </p:cNvPr>
          <p:cNvSpPr/>
          <p:nvPr/>
        </p:nvSpPr>
        <p:spPr>
          <a:xfrm>
            <a:off x="9985411" y="941787"/>
            <a:ext cx="609600" cy="353612"/>
          </a:xfrm>
          <a:prstGeom prst="roundRect">
            <a:avLst/>
          </a:prstGeom>
          <a:noFill/>
          <a:ln w="19050">
            <a:solidFill>
              <a:srgbClr val="0063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rgbClr val="4D4D4D"/>
                </a:solidFill>
                <a:latin typeface="Calibri" panose="020F0502020204030204" pitchFamily="34" charset="0"/>
                <a:cs typeface="Calibri" panose="020F0502020204030204" pitchFamily="34" charset="0"/>
              </a:rPr>
              <a:t>Phase 1</a:t>
            </a:r>
          </a:p>
        </p:txBody>
      </p:sp>
      <p:sp>
        <p:nvSpPr>
          <p:cNvPr id="30" name="Rectangle: Rounded Corners 29">
            <a:extLst>
              <a:ext uri="{FF2B5EF4-FFF2-40B4-BE49-F238E27FC236}">
                <a16:creationId xmlns:a16="http://schemas.microsoft.com/office/drawing/2014/main" id="{22A9C1C6-B805-4962-B28C-92DB5C1E2D75}"/>
              </a:ext>
            </a:extLst>
          </p:cNvPr>
          <p:cNvSpPr/>
          <p:nvPr/>
        </p:nvSpPr>
        <p:spPr>
          <a:xfrm>
            <a:off x="10668000" y="941788"/>
            <a:ext cx="609600" cy="353612"/>
          </a:xfrm>
          <a:prstGeom prst="roundRect">
            <a:avLst/>
          </a:prstGeom>
          <a:noFill/>
          <a:ln w="19050">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rgbClr val="4D4D4D"/>
                </a:solidFill>
                <a:latin typeface="Calibri" panose="020F0502020204030204" pitchFamily="34" charset="0"/>
                <a:cs typeface="Calibri" panose="020F0502020204030204" pitchFamily="34" charset="0"/>
              </a:rPr>
              <a:t>Phase 2</a:t>
            </a:r>
          </a:p>
        </p:txBody>
      </p:sp>
      <p:sp>
        <p:nvSpPr>
          <p:cNvPr id="31" name="Rectangle: Rounded Corners 30">
            <a:extLst>
              <a:ext uri="{FF2B5EF4-FFF2-40B4-BE49-F238E27FC236}">
                <a16:creationId xmlns:a16="http://schemas.microsoft.com/office/drawing/2014/main" id="{7001FEF2-9BAC-4A23-BAC5-ED35F5CB54C9}"/>
              </a:ext>
            </a:extLst>
          </p:cNvPr>
          <p:cNvSpPr/>
          <p:nvPr/>
        </p:nvSpPr>
        <p:spPr>
          <a:xfrm>
            <a:off x="11347329" y="941788"/>
            <a:ext cx="609600" cy="353612"/>
          </a:xfrm>
          <a:prstGeom prst="roundRect">
            <a:avLst/>
          </a:prstGeom>
          <a:noFill/>
          <a:ln w="19050">
            <a:solidFill>
              <a:srgbClr val="6699FF"/>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solidFill>
                  <a:srgbClr val="4D4D4D"/>
                </a:solidFill>
                <a:latin typeface="Calibri" panose="020F0502020204030204" pitchFamily="34" charset="0"/>
                <a:cs typeface="Calibri" panose="020F0502020204030204" pitchFamily="34" charset="0"/>
              </a:rPr>
              <a:t>Phase 3</a:t>
            </a:r>
          </a:p>
        </p:txBody>
      </p:sp>
      <p:sp>
        <p:nvSpPr>
          <p:cNvPr id="32" name="Star: 5 Points 31">
            <a:extLst>
              <a:ext uri="{FF2B5EF4-FFF2-40B4-BE49-F238E27FC236}">
                <a16:creationId xmlns:a16="http://schemas.microsoft.com/office/drawing/2014/main" id="{BA795C96-7ED2-4EFE-8CC5-E45F6BBEE932}"/>
              </a:ext>
            </a:extLst>
          </p:cNvPr>
          <p:cNvSpPr/>
          <p:nvPr/>
        </p:nvSpPr>
        <p:spPr>
          <a:xfrm>
            <a:off x="9019910" y="993272"/>
            <a:ext cx="173381" cy="173381"/>
          </a:xfrm>
          <a:prstGeom prst="star5">
            <a:avLst>
              <a:gd name="adj" fmla="val 29302"/>
              <a:gd name="hf" fmla="val 105146"/>
              <a:gd name="vf" fmla="val 110557"/>
            </a:avLst>
          </a:prstGeom>
          <a:solidFill>
            <a:srgbClr val="4D4D4D"/>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extBox 32">
            <a:extLst>
              <a:ext uri="{FF2B5EF4-FFF2-40B4-BE49-F238E27FC236}">
                <a16:creationId xmlns:a16="http://schemas.microsoft.com/office/drawing/2014/main" id="{7DEC5943-D467-4DB5-AB0B-05481028FA1A}"/>
              </a:ext>
            </a:extLst>
          </p:cNvPr>
          <p:cNvSpPr txBox="1"/>
          <p:nvPr/>
        </p:nvSpPr>
        <p:spPr>
          <a:xfrm>
            <a:off x="9121270" y="990600"/>
            <a:ext cx="732893" cy="230832"/>
          </a:xfrm>
          <a:prstGeom prst="rect">
            <a:avLst/>
          </a:prstGeom>
          <a:noFill/>
        </p:spPr>
        <p:txBody>
          <a:bodyPr wrap="none" rtlCol="0">
            <a:spAutoFit/>
          </a:bodyPr>
          <a:lstStyle/>
          <a:p>
            <a:r>
              <a:rPr lang="en-US" sz="900" dirty="0">
                <a:latin typeface="Calibri" panose="020F0502020204030204" pitchFamily="34" charset="0"/>
                <a:cs typeface="Calibri" panose="020F0502020204030204" pitchFamily="34" charset="0"/>
              </a:rPr>
              <a:t>MILESTONE</a:t>
            </a:r>
          </a:p>
        </p:txBody>
      </p:sp>
      <p:pic>
        <p:nvPicPr>
          <p:cNvPr id="41" name="Picture 40">
            <a:extLst>
              <a:ext uri="{FF2B5EF4-FFF2-40B4-BE49-F238E27FC236}">
                <a16:creationId xmlns:a16="http://schemas.microsoft.com/office/drawing/2014/main" id="{7E8788F2-EF37-48FF-A7EF-0F016FBEB29C}"/>
              </a:ext>
            </a:extLst>
          </p:cNvPr>
          <p:cNvPicPr>
            <a:picLocks noChangeAspect="1"/>
          </p:cNvPicPr>
          <p:nvPr/>
        </p:nvPicPr>
        <p:blipFill>
          <a:blip r:embed="rId2"/>
          <a:stretch>
            <a:fillRect/>
          </a:stretch>
        </p:blipFill>
        <p:spPr>
          <a:xfrm>
            <a:off x="6400800" y="4256937"/>
            <a:ext cx="170703" cy="170703"/>
          </a:xfrm>
          <a:prstGeom prst="rect">
            <a:avLst/>
          </a:prstGeom>
        </p:spPr>
      </p:pic>
      <p:pic>
        <p:nvPicPr>
          <p:cNvPr id="44" name="Picture 43">
            <a:extLst>
              <a:ext uri="{FF2B5EF4-FFF2-40B4-BE49-F238E27FC236}">
                <a16:creationId xmlns:a16="http://schemas.microsoft.com/office/drawing/2014/main" id="{575712BD-1816-48F0-92A4-0E1F3F8ECE78}"/>
              </a:ext>
            </a:extLst>
          </p:cNvPr>
          <p:cNvPicPr>
            <a:picLocks noChangeAspect="1"/>
          </p:cNvPicPr>
          <p:nvPr/>
        </p:nvPicPr>
        <p:blipFill>
          <a:blip r:embed="rId2"/>
          <a:stretch>
            <a:fillRect/>
          </a:stretch>
        </p:blipFill>
        <p:spPr>
          <a:xfrm>
            <a:off x="6988518" y="3298655"/>
            <a:ext cx="170703" cy="170703"/>
          </a:xfrm>
          <a:prstGeom prst="rect">
            <a:avLst/>
          </a:prstGeom>
        </p:spPr>
      </p:pic>
      <p:sp>
        <p:nvSpPr>
          <p:cNvPr id="46" name="Rectangle: Rounded Corners 45">
            <a:extLst>
              <a:ext uri="{FF2B5EF4-FFF2-40B4-BE49-F238E27FC236}">
                <a16:creationId xmlns:a16="http://schemas.microsoft.com/office/drawing/2014/main" id="{4F9C2DE7-D512-4177-810E-C99BEB54E3DE}"/>
              </a:ext>
            </a:extLst>
          </p:cNvPr>
          <p:cNvSpPr/>
          <p:nvPr/>
        </p:nvSpPr>
        <p:spPr>
          <a:xfrm>
            <a:off x="3862929" y="3188984"/>
            <a:ext cx="3375086" cy="405963"/>
          </a:xfrm>
          <a:prstGeom prst="roundRect">
            <a:avLst/>
          </a:prstGeom>
          <a:noFill/>
          <a:ln w="19050">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dirty="0">
                <a:solidFill>
                  <a:srgbClr val="4D4D4D"/>
                </a:solidFill>
                <a:latin typeface="Calibri" panose="020F0502020204030204" pitchFamily="34" charset="0"/>
                <a:cs typeface="Calibri" panose="020F0502020204030204" pitchFamily="34" charset="0"/>
              </a:rPr>
              <a:t>Teams continue to build out Test Cases in QAComplete.  </a:t>
            </a:r>
          </a:p>
        </p:txBody>
      </p:sp>
      <p:sp>
        <p:nvSpPr>
          <p:cNvPr id="47" name="Rectangle: Rounded Corners 46">
            <a:extLst>
              <a:ext uri="{FF2B5EF4-FFF2-40B4-BE49-F238E27FC236}">
                <a16:creationId xmlns:a16="http://schemas.microsoft.com/office/drawing/2014/main" id="{3EC52FF9-6DA0-4EC0-82B8-055A4884F6C4}"/>
              </a:ext>
            </a:extLst>
          </p:cNvPr>
          <p:cNvSpPr/>
          <p:nvPr/>
        </p:nvSpPr>
        <p:spPr>
          <a:xfrm>
            <a:off x="381898" y="4131564"/>
            <a:ext cx="2298676" cy="411480"/>
          </a:xfrm>
          <a:prstGeom prst="roundRect">
            <a:avLst/>
          </a:prstGeom>
          <a:noFill/>
          <a:ln w="19050">
            <a:solidFill>
              <a:srgbClr val="0063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600"/>
              </a:spcBef>
            </a:pPr>
            <a:r>
              <a:rPr lang="en-US" sz="900" dirty="0">
                <a:solidFill>
                  <a:srgbClr val="4D4D4D"/>
                </a:solidFill>
                <a:latin typeface="Calibri" panose="020F0502020204030204" pitchFamily="34" charset="0"/>
                <a:cs typeface="Calibri" panose="020F0502020204030204" pitchFamily="34" charset="0"/>
              </a:rPr>
              <a:t>Identify initial automation target areas</a:t>
            </a:r>
          </a:p>
        </p:txBody>
      </p:sp>
      <p:sp>
        <p:nvSpPr>
          <p:cNvPr id="48" name="Rectangle: Rounded Corners 47">
            <a:extLst>
              <a:ext uri="{FF2B5EF4-FFF2-40B4-BE49-F238E27FC236}">
                <a16:creationId xmlns:a16="http://schemas.microsoft.com/office/drawing/2014/main" id="{801833CB-5E14-4423-997B-6FFDA04857AB}"/>
              </a:ext>
            </a:extLst>
          </p:cNvPr>
          <p:cNvSpPr/>
          <p:nvPr/>
        </p:nvSpPr>
        <p:spPr>
          <a:xfrm>
            <a:off x="2707846" y="4131564"/>
            <a:ext cx="6803653" cy="411480"/>
          </a:xfrm>
          <a:prstGeom prst="roundRect">
            <a:avLst/>
          </a:prstGeom>
          <a:noFill/>
          <a:ln w="19050">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600"/>
              </a:spcBef>
            </a:pPr>
            <a:r>
              <a:rPr lang="en-US" sz="900" dirty="0">
                <a:solidFill>
                  <a:srgbClr val="4D4D4D"/>
                </a:solidFill>
                <a:latin typeface="Calibri" panose="020F0502020204030204" pitchFamily="34" charset="0"/>
                <a:cs typeface="Calibri" panose="020F0502020204030204" pitchFamily="34" charset="0"/>
              </a:rPr>
              <a:t>Work with target areas on manual and automation strategies and goals</a:t>
            </a:r>
          </a:p>
        </p:txBody>
      </p:sp>
      <p:sp>
        <p:nvSpPr>
          <p:cNvPr id="50" name="Rectangle: Rounded Corners 49">
            <a:extLst>
              <a:ext uri="{FF2B5EF4-FFF2-40B4-BE49-F238E27FC236}">
                <a16:creationId xmlns:a16="http://schemas.microsoft.com/office/drawing/2014/main" id="{5BE0DEEB-1380-4C6A-A9CB-8276A173B52B}"/>
              </a:ext>
            </a:extLst>
          </p:cNvPr>
          <p:cNvSpPr/>
          <p:nvPr/>
        </p:nvSpPr>
        <p:spPr>
          <a:xfrm>
            <a:off x="4956054" y="4609932"/>
            <a:ext cx="4592190" cy="411480"/>
          </a:xfrm>
          <a:prstGeom prst="roundRect">
            <a:avLst/>
          </a:prstGeom>
          <a:noFill/>
          <a:ln w="19050">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rgbClr val="4D4D4D"/>
                </a:solidFill>
                <a:latin typeface="Calibri" panose="020F0502020204030204" pitchFamily="34" charset="0"/>
                <a:cs typeface="Calibri" panose="020F0502020204030204" pitchFamily="34" charset="0"/>
              </a:rPr>
              <a:t>Identify target audience for training and being training activities</a:t>
            </a:r>
          </a:p>
        </p:txBody>
      </p:sp>
      <p:pic>
        <p:nvPicPr>
          <p:cNvPr id="51" name="Picture 50">
            <a:extLst>
              <a:ext uri="{FF2B5EF4-FFF2-40B4-BE49-F238E27FC236}">
                <a16:creationId xmlns:a16="http://schemas.microsoft.com/office/drawing/2014/main" id="{609666A8-C68A-434C-AB24-D19B5E46630B}"/>
              </a:ext>
            </a:extLst>
          </p:cNvPr>
          <p:cNvPicPr>
            <a:picLocks noChangeAspect="1"/>
          </p:cNvPicPr>
          <p:nvPr/>
        </p:nvPicPr>
        <p:blipFill>
          <a:blip r:embed="rId3"/>
          <a:stretch>
            <a:fillRect/>
          </a:stretch>
        </p:blipFill>
        <p:spPr>
          <a:xfrm>
            <a:off x="3559670" y="3265604"/>
            <a:ext cx="176799" cy="176799"/>
          </a:xfrm>
          <a:prstGeom prst="rect">
            <a:avLst/>
          </a:prstGeom>
        </p:spPr>
      </p:pic>
      <p:pic>
        <p:nvPicPr>
          <p:cNvPr id="17" name="Picture 16">
            <a:extLst>
              <a:ext uri="{FF2B5EF4-FFF2-40B4-BE49-F238E27FC236}">
                <a16:creationId xmlns:a16="http://schemas.microsoft.com/office/drawing/2014/main" id="{AD904659-A1B8-4E35-A61A-DC1C51C9F53B}"/>
              </a:ext>
            </a:extLst>
          </p:cNvPr>
          <p:cNvPicPr>
            <a:picLocks noChangeAspect="1"/>
          </p:cNvPicPr>
          <p:nvPr/>
        </p:nvPicPr>
        <p:blipFill>
          <a:blip r:embed="rId2"/>
          <a:stretch>
            <a:fillRect/>
          </a:stretch>
        </p:blipFill>
        <p:spPr>
          <a:xfrm>
            <a:off x="11566777" y="3305253"/>
            <a:ext cx="170703" cy="170703"/>
          </a:xfrm>
          <a:prstGeom prst="rect">
            <a:avLst/>
          </a:prstGeom>
        </p:spPr>
      </p:pic>
      <p:sp>
        <p:nvSpPr>
          <p:cNvPr id="34" name="Rectangle: Rounded Corners 33">
            <a:extLst>
              <a:ext uri="{FF2B5EF4-FFF2-40B4-BE49-F238E27FC236}">
                <a16:creationId xmlns:a16="http://schemas.microsoft.com/office/drawing/2014/main" id="{86C8A8EB-EA80-4C1D-871C-9AC88DE8B09C}"/>
              </a:ext>
            </a:extLst>
          </p:cNvPr>
          <p:cNvSpPr/>
          <p:nvPr/>
        </p:nvSpPr>
        <p:spPr>
          <a:xfrm>
            <a:off x="3865864" y="3661836"/>
            <a:ext cx="3372151" cy="411480"/>
          </a:xfrm>
          <a:prstGeom prst="roundRect">
            <a:avLst/>
          </a:prstGeom>
          <a:noFill/>
          <a:ln w="19050">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rgbClr val="4D4D4D"/>
                </a:solidFill>
                <a:latin typeface="Calibri" panose="020F0502020204030204" pitchFamily="34" charset="0"/>
                <a:cs typeface="Calibri" panose="020F0502020204030204" pitchFamily="34" charset="0"/>
              </a:rPr>
              <a:t>Implement and train Defect Management process</a:t>
            </a:r>
          </a:p>
        </p:txBody>
      </p:sp>
      <p:sp>
        <p:nvSpPr>
          <p:cNvPr id="35" name="Rectangle: Rounded Corners 34">
            <a:extLst>
              <a:ext uri="{FF2B5EF4-FFF2-40B4-BE49-F238E27FC236}">
                <a16:creationId xmlns:a16="http://schemas.microsoft.com/office/drawing/2014/main" id="{11F4A80A-15F0-451D-B371-585DA9318D78}"/>
              </a:ext>
            </a:extLst>
          </p:cNvPr>
          <p:cNvSpPr/>
          <p:nvPr/>
        </p:nvSpPr>
        <p:spPr>
          <a:xfrm>
            <a:off x="7284500" y="5486400"/>
            <a:ext cx="4544784" cy="411480"/>
          </a:xfrm>
          <a:prstGeom prst="roundRect">
            <a:avLst/>
          </a:prstGeom>
          <a:noFill/>
          <a:ln w="19050">
            <a:solidFill>
              <a:srgbClr val="66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600"/>
              </a:spcBef>
            </a:pPr>
            <a:r>
              <a:rPr lang="en-US" sz="900" dirty="0">
                <a:solidFill>
                  <a:srgbClr val="4D4D4D"/>
                </a:solidFill>
                <a:latin typeface="Calibri" panose="020F0502020204030204" pitchFamily="34" charset="0"/>
                <a:cs typeface="Calibri" panose="020F0502020204030204" pitchFamily="34" charset="0"/>
              </a:rPr>
              <a:t>Evaluate test environments and test data practices</a:t>
            </a:r>
          </a:p>
        </p:txBody>
      </p:sp>
    </p:spTree>
    <p:extLst>
      <p:ext uri="{BB962C8B-B14F-4D97-AF65-F5344CB8AC3E}">
        <p14:creationId xmlns:p14="http://schemas.microsoft.com/office/powerpoint/2010/main" val="41664896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E4D0151F-EF73-4423-BE25-391263002505}"/>
              </a:ext>
            </a:extLst>
          </p:cNvPr>
          <p:cNvSpPr txBox="1">
            <a:spLocks/>
          </p:cNvSpPr>
          <p:nvPr/>
        </p:nvSpPr>
        <p:spPr>
          <a:xfrm>
            <a:off x="539871" y="1143000"/>
            <a:ext cx="11271129" cy="4946202"/>
          </a:xfrm>
          <a:prstGeom prst="rect">
            <a:avLst/>
          </a:prstGeom>
        </p:spPr>
        <p:txBody>
          <a:bodyPr>
            <a:normAutofit/>
          </a:bodyPr>
          <a:lstStyle>
            <a:lvl1pPr marL="257143" indent="-257143" algn="l" defTabSz="685715" rtl="0" eaLnBrk="1" latinLnBrk="0" hangingPunct="1">
              <a:spcBef>
                <a:spcPct val="20000"/>
              </a:spcBef>
              <a:buFont typeface="Arial" panose="020B0604020202020204" pitchFamily="34" charset="0"/>
              <a:buChar char="•"/>
              <a:defRPr sz="2100" kern="1200">
                <a:solidFill>
                  <a:srgbClr val="4D4D4D"/>
                </a:solidFill>
                <a:latin typeface="Calibri" panose="020F0502020204030204" pitchFamily="34" charset="0"/>
                <a:ea typeface="+mn-ea"/>
                <a:cs typeface="Calibri" panose="020F0502020204030204" pitchFamily="34" charset="0"/>
              </a:defRPr>
            </a:lvl1pPr>
            <a:lvl2pPr marL="557144" indent="-214287" algn="l" defTabSz="685715" rtl="0" eaLnBrk="1" latinLnBrk="0" hangingPunct="1">
              <a:spcBef>
                <a:spcPct val="20000"/>
              </a:spcBef>
              <a:buFont typeface="Arial" panose="020B0604020202020204" pitchFamily="34" charset="0"/>
              <a:buChar char="–"/>
              <a:defRPr sz="1800" kern="1200">
                <a:solidFill>
                  <a:srgbClr val="4D4D4D"/>
                </a:solidFill>
                <a:latin typeface="Calibri" panose="020F0502020204030204" pitchFamily="34" charset="0"/>
                <a:ea typeface="+mn-ea"/>
                <a:cs typeface="Calibri" panose="020F0502020204030204" pitchFamily="34" charset="0"/>
              </a:defRPr>
            </a:lvl2pPr>
            <a:lvl3pPr marL="857144" indent="-171429" algn="l" defTabSz="685715" rtl="0" eaLnBrk="1" latinLnBrk="0" hangingPunct="1">
              <a:spcBef>
                <a:spcPct val="20000"/>
              </a:spcBef>
              <a:buFont typeface="Arial" panose="020B0604020202020204" pitchFamily="34" charset="0"/>
              <a:buChar char="•"/>
              <a:defRPr sz="1500" kern="1200">
                <a:solidFill>
                  <a:srgbClr val="4D4D4D"/>
                </a:solidFill>
                <a:latin typeface="Calibri" panose="020F0502020204030204" pitchFamily="34" charset="0"/>
                <a:ea typeface="+mn-ea"/>
                <a:cs typeface="Calibri" panose="020F0502020204030204" pitchFamily="34" charset="0"/>
              </a:defRPr>
            </a:lvl3pPr>
            <a:lvl4pPr marL="1200002" indent="-171429" algn="l" defTabSz="685715" rtl="0" eaLnBrk="1" latinLnBrk="0" hangingPunct="1">
              <a:spcBef>
                <a:spcPct val="20000"/>
              </a:spcBef>
              <a:buFont typeface="Arial" panose="020B0604020202020204" pitchFamily="34" charset="0"/>
              <a:buChar char="–"/>
              <a:defRPr sz="1300" kern="1200">
                <a:solidFill>
                  <a:srgbClr val="4D4D4D"/>
                </a:solidFill>
                <a:latin typeface="Calibri" panose="020F0502020204030204" pitchFamily="34" charset="0"/>
                <a:ea typeface="+mn-ea"/>
                <a:cs typeface="Calibri" panose="020F0502020204030204" pitchFamily="34" charset="0"/>
              </a:defRPr>
            </a:lvl4pPr>
            <a:lvl5pPr marL="1542860" indent="-171429" algn="l" defTabSz="685715" rtl="0" eaLnBrk="1" latinLnBrk="0" hangingPunct="1">
              <a:spcBef>
                <a:spcPct val="20000"/>
              </a:spcBef>
              <a:buFont typeface="Arial" panose="020B0604020202020204" pitchFamily="34" charset="0"/>
              <a:buChar char="»"/>
              <a:defRPr sz="1300" kern="1200">
                <a:solidFill>
                  <a:srgbClr val="4D4D4D"/>
                </a:solidFill>
                <a:latin typeface="Calibri" panose="020F0502020204030204" pitchFamily="34" charset="0"/>
                <a:ea typeface="+mn-ea"/>
                <a:cs typeface="Calibri" panose="020F0502020204030204" pitchFamily="34" charset="0"/>
              </a:defRPr>
            </a:lvl5pPr>
            <a:lvl6pPr marL="1885717" indent="-171429" algn="l" defTabSz="685715"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574" indent="-171429" algn="l" defTabSz="685715"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432" indent="-171429" algn="l" defTabSz="685715"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289" indent="-171429" algn="l" defTabSz="685715"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0" indent="0">
              <a:buNone/>
            </a:pPr>
            <a:r>
              <a:rPr lang="en-US" dirty="0"/>
              <a:t>Improve the Test Practice Maturity</a:t>
            </a:r>
          </a:p>
          <a:p>
            <a:pPr marL="742894" lvl="1" indent="-285750">
              <a:buFont typeface="Arial" panose="020B0604020202020204" pitchFamily="34" charset="0"/>
              <a:buChar char="•"/>
            </a:pPr>
            <a:r>
              <a:rPr lang="en-US" dirty="0"/>
              <a:t>Define and implement the Quality Engineering role</a:t>
            </a:r>
          </a:p>
          <a:p>
            <a:pPr marL="742894" lvl="1" indent="-285750">
              <a:buFont typeface="Arial" panose="020B0604020202020204" pitchFamily="34" charset="0"/>
              <a:buChar char="•"/>
            </a:pPr>
            <a:r>
              <a:rPr lang="en-US" dirty="0"/>
              <a:t>Define and implement standardized Test Case Management process</a:t>
            </a:r>
          </a:p>
          <a:p>
            <a:pPr marL="742894" lvl="1" indent="-285750">
              <a:buFont typeface="Arial" panose="020B0604020202020204" pitchFamily="34" charset="0"/>
              <a:buChar char="•"/>
            </a:pPr>
            <a:r>
              <a:rPr lang="en-US" dirty="0"/>
              <a:t>Define and implement Defect Management best practices and guides</a:t>
            </a:r>
          </a:p>
          <a:p>
            <a:pPr marL="742894" lvl="1" indent="-285750">
              <a:buFont typeface="Arial" panose="020B0604020202020204" pitchFamily="34" charset="0"/>
              <a:buChar char="•"/>
            </a:pPr>
            <a:r>
              <a:rPr lang="en-US" dirty="0"/>
              <a:t>Establish a quality engineering training curriculum and make it available to testers</a:t>
            </a:r>
          </a:p>
          <a:p>
            <a:pPr marL="742894" lvl="1" indent="-285750">
              <a:buFont typeface="Arial" panose="020B0604020202020204" pitchFamily="34" charset="0"/>
              <a:buChar char="•"/>
            </a:pPr>
            <a:r>
              <a:rPr lang="en-US" dirty="0"/>
              <a:t>Establish standard automation frameworks and guides</a:t>
            </a:r>
          </a:p>
          <a:p>
            <a:pPr marL="742894" lvl="1" indent="-285750">
              <a:buFont typeface="Arial" panose="020B0604020202020204" pitchFamily="34" charset="0"/>
              <a:buChar char="•"/>
            </a:pPr>
            <a:r>
              <a:rPr lang="en-US" dirty="0"/>
              <a:t>Establish standardized testing approaches and tool options</a:t>
            </a:r>
          </a:p>
          <a:p>
            <a:pPr marL="742894" lvl="1" indent="-285750">
              <a:buFont typeface="Arial" panose="020B0604020202020204" pitchFamily="34" charset="0"/>
              <a:buChar char="•"/>
            </a:pPr>
            <a:r>
              <a:rPr lang="en-US" dirty="0"/>
              <a:t>Establish baseline metrics</a:t>
            </a:r>
          </a:p>
          <a:p>
            <a:pPr marL="1042894" lvl="2" indent="-285750">
              <a:buFont typeface="Courier New" panose="02070309020205020404" pitchFamily="49" charset="0"/>
              <a:buChar char="o"/>
            </a:pPr>
            <a:r>
              <a:rPr lang="en-US" dirty="0"/>
              <a:t>Production defect escape rate</a:t>
            </a:r>
          </a:p>
          <a:p>
            <a:pPr marL="1042894" lvl="2" indent="-285750">
              <a:buFont typeface="Courier New" panose="02070309020205020404" pitchFamily="49" charset="0"/>
              <a:buChar char="o"/>
            </a:pPr>
            <a:r>
              <a:rPr lang="en-US" dirty="0"/>
              <a:t>Test coverage – manual vs automated</a:t>
            </a:r>
          </a:p>
          <a:p>
            <a:pPr marL="742894" lvl="1" indent="-285750">
              <a:buFont typeface="Arial" panose="020B0604020202020204" pitchFamily="34" charset="0"/>
              <a:buChar char="•"/>
            </a:pPr>
            <a:r>
              <a:rPr lang="en-US" dirty="0"/>
              <a:t>Enable advancement of automation in targeted areas</a:t>
            </a:r>
          </a:p>
          <a:p>
            <a:pPr marL="742894" lvl="1" indent="-285750">
              <a:buFont typeface="Arial" panose="020B0604020202020204" pitchFamily="34" charset="0"/>
              <a:buChar char="•"/>
            </a:pPr>
            <a:r>
              <a:rPr lang="en-US" dirty="0"/>
              <a:t>Drive Quality as a Team Mindset across teams</a:t>
            </a:r>
          </a:p>
          <a:p>
            <a:pPr marL="742894" lvl="1" indent="-285750">
              <a:buFont typeface="Arial" panose="020B0604020202020204" pitchFamily="34" charset="0"/>
              <a:buChar char="•"/>
            </a:pPr>
            <a:r>
              <a:rPr lang="en-US" dirty="0"/>
              <a:t>Evaluate test environment and test data practices</a:t>
            </a:r>
          </a:p>
          <a:p>
            <a:pPr marL="457144" lvl="1" indent="0">
              <a:buNone/>
            </a:pPr>
            <a:endParaRPr lang="en-US" dirty="0"/>
          </a:p>
        </p:txBody>
      </p:sp>
      <p:sp>
        <p:nvSpPr>
          <p:cNvPr id="3" name="Title 1">
            <a:extLst>
              <a:ext uri="{FF2B5EF4-FFF2-40B4-BE49-F238E27FC236}">
                <a16:creationId xmlns:a16="http://schemas.microsoft.com/office/drawing/2014/main" id="{3D333C2B-ED34-4AD4-82F7-4EA8E49ABF77}"/>
              </a:ext>
            </a:extLst>
          </p:cNvPr>
          <p:cNvSpPr txBox="1">
            <a:spLocks/>
          </p:cNvSpPr>
          <p:nvPr/>
        </p:nvSpPr>
        <p:spPr>
          <a:xfrm>
            <a:off x="539871" y="47625"/>
            <a:ext cx="11271129" cy="639762"/>
          </a:xfrm>
          <a:prstGeom prst="rect">
            <a:avLst/>
          </a:prstGeom>
        </p:spPr>
        <p:txBody>
          <a:bodyPr/>
          <a:lstStyle>
            <a:lvl1pPr algn="l" defTabSz="685715" rtl="0" eaLnBrk="1" latinLnBrk="0" hangingPunct="1">
              <a:spcBef>
                <a:spcPct val="0"/>
              </a:spcBef>
              <a:buNone/>
              <a:defRPr sz="2400" kern="1200" cap="all" baseline="0">
                <a:solidFill>
                  <a:srgbClr val="006633"/>
                </a:solidFill>
                <a:latin typeface="Calibri" panose="020F0502020204030204" pitchFamily="34" charset="0"/>
                <a:ea typeface="Verdana" panose="020B0604030504040204" pitchFamily="34" charset="0"/>
                <a:cs typeface="Calibri" panose="020F0502020204030204" pitchFamily="34" charset="0"/>
              </a:defRPr>
            </a:lvl1pPr>
          </a:lstStyle>
          <a:p>
            <a:r>
              <a:rPr lang="en-US" dirty="0"/>
              <a:t>2021 Goals</a:t>
            </a:r>
          </a:p>
        </p:txBody>
      </p:sp>
    </p:spTree>
    <p:extLst>
      <p:ext uri="{BB962C8B-B14F-4D97-AF65-F5344CB8AC3E}">
        <p14:creationId xmlns:p14="http://schemas.microsoft.com/office/powerpoint/2010/main" val="356259157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Nick Bennett - 16x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1" id="{3B20CA50-3A07-4796-97E7-0A038A71A8B2}" vid="{AC1691D2-51A0-47D8-8E08-89926345FDA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Agile Delivery System" ma:contentTypeID="0x0101008A15ABC073D38846A665827292D8FE1F009FB9E37C4DFE12419F494B7D2AA22123" ma:contentTypeVersion="6" ma:contentTypeDescription="" ma:contentTypeScope="" ma:versionID="07293b1bbc88af795b11ae20ec0ea27b">
  <xsd:schema xmlns:xsd="http://www.w3.org/2001/XMLSchema" xmlns:xs="http://www.w3.org/2001/XMLSchema" xmlns:p="http://schemas.microsoft.com/office/2006/metadata/properties" xmlns:ns2="f5f843b3-545d-47bc-91f6-2c03e603c70c" targetNamespace="http://schemas.microsoft.com/office/2006/metadata/properties" ma:root="true" ma:fieldsID="2f646e03575a632ccdfb2ee6d7b57cf7" ns2:_="">
    <xsd:import namespace="f5f843b3-545d-47bc-91f6-2c03e603c70c"/>
    <xsd:element name="properties">
      <xsd:complexType>
        <xsd:sequence>
          <xsd:element name="documentManagement">
            <xsd:complexType>
              <xsd:all>
                <xsd:element ref="ns2:Authoring_x0020_Team"/>
                <xsd:element ref="ns2:Content_x0020_Type"/>
                <xsd:element ref="ns2:Epic_x0020_Reference" minOccurs="0"/>
                <xsd:element ref="ns2:Doc_x0020_Type"/>
                <xsd:element ref="ns2:Portfolio"/>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5f843b3-545d-47bc-91f6-2c03e603c70c" elementFormDefault="qualified">
    <xsd:import namespace="http://schemas.microsoft.com/office/2006/documentManagement/types"/>
    <xsd:import namespace="http://schemas.microsoft.com/office/infopath/2007/PartnerControls"/>
    <xsd:element name="Authoring_x0020_Team" ma:index="8" ma:displayName="Authoring Team" ma:format="Dropdown" ma:internalName="Authoring_x0020_Team">
      <xsd:simpleType>
        <xsd:restriction base="dms:Choice">
          <xsd:enumeration value="App Integration"/>
          <xsd:enumeration value="Auth &amp; Fraud"/>
          <xsd:enumeration value="Business Workflow"/>
          <xsd:enumeration value="Card Management 1"/>
          <xsd:enumeration value="Card Management2"/>
          <xsd:enumeration value="Check &amp; Cash"/>
          <xsd:enumeration value="Customer Acquisition"/>
          <xsd:enumeration value="Customer Service"/>
          <xsd:enumeration value="DCE"/>
          <xsd:enumeration value="DCE – Accounts"/>
          <xsd:enumeration value="DCE – Customer Svc"/>
          <xsd:enumeration value="DCE – Interactions"/>
          <xsd:enumeration value="DCE – Transactions"/>
          <xsd:enumeration value="Deposit &amp; Loans"/>
          <xsd:enumeration value="EBI"/>
          <xsd:enumeration value="Infosec"/>
          <xsd:enumeration value="Mobile"/>
          <xsd:enumeration value="Money Movement"/>
          <xsd:enumeration value="MTB"/>
          <xsd:enumeration value="MTB – EBI"/>
          <xsd:enumeration value="MTB – Support Bank"/>
          <xsd:enumeration value="MTB – Tech"/>
          <xsd:enumeration value="Operations Workflow"/>
          <xsd:enumeration value="PIT"/>
          <xsd:enumeration value="Shared Services"/>
          <xsd:enumeration value="Strategic Alignment"/>
          <xsd:enumeration value="Tech Enablement"/>
          <xsd:enumeration value="Web 1"/>
          <xsd:enumeration value="Web 2"/>
          <xsd:enumeration value="Delivery TLT"/>
          <xsd:enumeration value="Portfolio TLT"/>
        </xsd:restriction>
      </xsd:simpleType>
    </xsd:element>
    <xsd:element name="Content_x0020_Type" ma:index="9" ma:displayName="Content Type" ma:format="Dropdown" ma:internalName="Content_x0020_Type">
      <xsd:simpleType>
        <xsd:restriction base="dms:Choice">
          <xsd:enumeration value="Epic Brief"/>
          <xsd:enumeration value="Epic Canvas"/>
          <xsd:enumeration value="Feature Brief"/>
          <xsd:enumeration value="Metrics"/>
          <xsd:enumeration value="Opportunity Canvas"/>
          <xsd:enumeration value="Retrospective"/>
          <xsd:enumeration value="Story"/>
          <xsd:enumeration value="Strategy Canvas"/>
          <xsd:enumeration value="Other"/>
        </xsd:restriction>
      </xsd:simpleType>
    </xsd:element>
    <xsd:element name="Epic_x0020_Reference" ma:index="10" nillable="true" ma:displayName="Epic Reference" ma:internalName="Epic_x0020_Reference">
      <xsd:simpleType>
        <xsd:restriction base="dms:Text">
          <xsd:maxLength value="255"/>
        </xsd:restriction>
      </xsd:simpleType>
    </xsd:element>
    <xsd:element name="Doc_x0020_Type" ma:index="11" ma:displayName="Doc Type" ma:format="Dropdown" ma:internalName="Doc_x0020_Type">
      <xsd:simpleType>
        <xsd:restriction base="dms:Choice">
          <xsd:enumeration value="Architectural"/>
          <xsd:enumeration value="Change Management"/>
          <xsd:enumeration value="Design"/>
          <xsd:enumeration value="Financials"/>
          <xsd:enumeration value="Metrics"/>
          <xsd:enumeration value="Planning"/>
          <xsd:enumeration value="Scope/Requirements"/>
          <xsd:enumeration value="Technical"/>
          <xsd:enumeration value="Testing"/>
          <xsd:enumeration value="Vendor"/>
          <xsd:enumeration value="Other"/>
        </xsd:restriction>
      </xsd:simpleType>
    </xsd:element>
    <xsd:element name="Portfolio" ma:index="12" ma:displayName="Portfolio" ma:format="Dropdown" ma:internalName="Portfolio">
      <xsd:simpleType>
        <xsd:restriction base="dms:Choice">
          <xsd:enumeration value="DCE"/>
          <xsd:enumeration value="MTB"/>
          <xsd:enumeration value="PIT"/>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ortfolio xmlns="f5f843b3-545d-47bc-91f6-2c03e603c70c">DCE</Portfolio>
    <Doc_x0020_Type xmlns="f5f843b3-545d-47bc-91f6-2c03e603c70c">Architectural</Doc_x0020_Type>
    <Epic_x0020_Reference xmlns="f5f843b3-545d-47bc-91f6-2c03e603c70c" xsi:nil="true"/>
    <Content_x0020_Type xmlns="f5f843b3-545d-47bc-91f6-2c03e603c70c">Other</Content_x0020_Type>
    <Authoring_x0020_Team xmlns="f5f843b3-545d-47bc-91f6-2c03e603c70c">DCE</Authoring_x0020_Team>
  </documentManagement>
</p:properties>
</file>

<file path=customXml/itemProps1.xml><?xml version="1.0" encoding="utf-8"?>
<ds:datastoreItem xmlns:ds="http://schemas.openxmlformats.org/officeDocument/2006/customXml" ds:itemID="{80FAAE46-52D0-4E60-B03A-AB394FC8B492}">
  <ds:schemaRefs>
    <ds:schemaRef ds:uri="http://schemas.microsoft.com/sharepoint/v3/contenttype/forms"/>
  </ds:schemaRefs>
</ds:datastoreItem>
</file>

<file path=customXml/itemProps2.xml><?xml version="1.0" encoding="utf-8"?>
<ds:datastoreItem xmlns:ds="http://schemas.openxmlformats.org/officeDocument/2006/customXml" ds:itemID="{63248916-B489-47CE-A3F9-C949FFEEAD3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5f843b3-545d-47bc-91f6-2c03e603c70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520A260-84CD-46F3-B09E-F2B7A63AD76E}">
  <ds:schemaRefs>
    <ds:schemaRef ds:uri="http://www.w3.org/XML/1998/namespace"/>
    <ds:schemaRef ds:uri="http://purl.org/dc/elements/1.1/"/>
    <ds:schemaRef ds:uri="http://schemas.microsoft.com/office/2006/documentManagement/types"/>
    <ds:schemaRef ds:uri="http://purl.org/dc/terms/"/>
    <ds:schemaRef ds:uri="http://schemas.microsoft.com/office/infopath/2007/PartnerControls"/>
    <ds:schemaRef ds:uri="http://purl.org/dc/dcmitype/"/>
    <ds:schemaRef ds:uri="http://schemas.openxmlformats.org/package/2006/metadata/core-properties"/>
    <ds:schemaRef ds:uri="f5f843b3-545d-47bc-91f6-2c03e603c70c"/>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Trans Site Redesign Brief</Template>
  <TotalTime>0</TotalTime>
  <Words>1029</Words>
  <Application>Microsoft Office PowerPoint</Application>
  <PresentationFormat>Widescreen</PresentationFormat>
  <Paragraphs>190</Paragraphs>
  <Slides>10</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10</vt:i4>
      </vt:variant>
    </vt:vector>
  </HeadingPairs>
  <TitlesOfParts>
    <vt:vector size="17" baseType="lpstr">
      <vt:lpstr>Arial</vt:lpstr>
      <vt:lpstr>Calibri</vt:lpstr>
      <vt:lpstr>Century Gothic</vt:lpstr>
      <vt:lpstr>Courier New</vt:lpstr>
      <vt:lpstr>Verdana</vt:lpstr>
      <vt:lpstr>Nick Bennett - 16x9</vt:lpstr>
      <vt:lpstr>think-cell Slide</vt:lpstr>
      <vt:lpstr>Quality Engineering Center of Excellence</vt:lpstr>
      <vt:lpstr>Center of excellence</vt:lpstr>
      <vt:lpstr>The need for a Quality Engineering Center of Excellence (QECOE)</vt:lpstr>
      <vt:lpstr>Objectives and Key Results</vt:lpstr>
      <vt:lpstr>Benefits of establishing a Quality Engineering CoE</vt:lpstr>
      <vt:lpstr>Team Structures</vt:lpstr>
      <vt:lpstr>QECoE team structure</vt:lpstr>
      <vt:lpstr>PowerPoint Presentation</vt:lpstr>
      <vt:lpstr>PowerPoint Presentation</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Centime Architecture Assessment</dc:title>
  <dc:creator/>
  <cp:lastModifiedBy/>
  <cp:revision>1</cp:revision>
  <dcterms:created xsi:type="dcterms:W3CDTF">2020-07-09T17:22:22Z</dcterms:created>
  <dcterms:modified xsi:type="dcterms:W3CDTF">2020-12-01T22:58:28Z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0x0101008A15ABC073D38846A665827292D8FE1F009FB9E37C4DFE12419F494B7D2AA22123</vt:lpwstr>
  </property>
</Properties>
</file>