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4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9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6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2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80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82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10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2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4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4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0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6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7D52D5-3909-4134-8A3B-B5F4E29A324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0B7E-D551-680A-4EA6-64BED662D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45" y="1"/>
            <a:ext cx="11976948" cy="2501152"/>
          </a:xfrm>
        </p:spPr>
        <p:txBody>
          <a:bodyPr>
            <a:normAutofit/>
          </a:bodyPr>
          <a:lstStyle/>
          <a:p>
            <a:pPr defTabSz="621792"/>
            <a:r>
              <a:rPr lang="en-US" sz="3600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DSCI-6612-02</a:t>
            </a:r>
            <a:br>
              <a:rPr lang="en-US" sz="3600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 to Artificial Intelligence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Tic-Tac-Toe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049C3-6976-4E65-9BC4-9984C0CE1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0" y="5290411"/>
            <a:ext cx="2223965" cy="1496629"/>
          </a:xfrm>
        </p:spPr>
        <p:txBody>
          <a:bodyPr>
            <a:normAutofit/>
          </a:bodyPr>
          <a:lstStyle/>
          <a:p>
            <a:pPr algn="l" defTabSz="621792">
              <a:spcBef>
                <a:spcPts val="680"/>
              </a:spcBef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621792">
              <a:spcBef>
                <a:spcPts val="680"/>
              </a:spcBef>
            </a:pPr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</a:p>
          <a:p>
            <a:pPr algn="l" defTabSz="621792">
              <a:spcBef>
                <a:spcPts val="680"/>
              </a:spcBef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Vahid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Behzadan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19BDD6-F4DF-BCBF-82F8-4EADC7E483CB}"/>
              </a:ext>
            </a:extLst>
          </p:cNvPr>
          <p:cNvSpPr txBox="1">
            <a:spLocks/>
          </p:cNvSpPr>
          <p:nvPr/>
        </p:nvSpPr>
        <p:spPr>
          <a:xfrm>
            <a:off x="8839199" y="5534891"/>
            <a:ext cx="3352493" cy="1252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21792">
              <a:spcBef>
                <a:spcPts val="680"/>
              </a:spcBef>
            </a:pPr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l" defTabSz="621792">
              <a:spcBef>
                <a:spcPts val="68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Nithish Kumar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Mayavan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621792">
              <a:spcBef>
                <a:spcPts val="68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Jayakrishna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Chinthaginjala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F9E97-5623-786A-1AA5-4A1DBDC11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20" y="2680855"/>
            <a:ext cx="1789759" cy="167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168C-3343-C59B-E988-9D72480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EF2E-9872-A224-1FD5-27F24991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52255"/>
            <a:ext cx="6617145" cy="37668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Tic-Tac-Toe: A Game of Strategy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participants take turns placing X or O symbols on a 3x3 grid, aiming to form a winning sequence of three marks horizontally, vertically, or diagonally.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possibility of various outcomes is known as probability.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Predictability is known as Using strategic planning and anticipating to make decisions.</a:t>
            </a:r>
            <a:endParaRPr lang="en-IN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2A29F-908A-EEDB-E84D-9DF16BD9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613" y="2625435"/>
            <a:ext cx="3532186" cy="31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8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168C-3343-C59B-E988-9D72480D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8113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EF2E-9872-A224-1FD5-27F24991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27" y="2492187"/>
            <a:ext cx="6076819" cy="369110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Tic-Tac-Toe adversarial search algorithm and reinforcement agents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Design Agents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Min-Max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Alpha-Beta Pruning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best tactic for Tic Tac Toe by iteratively testing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decide whether the algorithm performs better—adversarial search or reinforcement learning—define performance metrics for each method and compare the outcomes.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370BF-1284-6513-9985-D6F50D14A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55" y="2701635"/>
            <a:ext cx="2783754" cy="28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8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C0CF-9D9B-BCED-F897-F3C8F763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96477"/>
            <a:ext cx="10777729" cy="128472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Approaches for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56E5-BE27-9C2E-A336-1B335B08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79" y="2117874"/>
            <a:ext cx="7317054" cy="363928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Search Strategies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Adversarial Search Strategies as our second approach.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Min-Max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Alpha-Beta Pruning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57C49-B1FB-131D-DA07-FAC71452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41" y="2634020"/>
            <a:ext cx="2762392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B756-76DF-7A06-605E-55EB55EC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755313"/>
            <a:ext cx="10931236" cy="131594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C0C9-0050-1849-8D75-8DC989818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6" y="2445566"/>
            <a:ext cx="8001001" cy="3768198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Tic Tac Toe game implementation using Min-Max, Alpha-Beta, and Reinforcement Learning Agents is described in detail in the User Documentation model.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language was used to create algorithms for A I Agents (.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files)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the Python code and related files on GitHub.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YouTube video that shows how the project is implemented with slides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0F7B4-6ADE-E0AB-75D4-054709A5E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38" y="3119719"/>
            <a:ext cx="1578454" cy="20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7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7C65-5236-E576-265F-A38E2C86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41" y="720828"/>
            <a:ext cx="10831518" cy="112341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55EF-3CBA-A2F5-F523-966DE2D1B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517152"/>
            <a:ext cx="7028688" cy="362002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of every A I agent is the basis for project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most effective agent, determine how many times the corresponding agent has won by playing one-on-one.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that compares the three agents based on their win percentage, Tic Tac Toe moves, and corresponding scores.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showing the differences in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three agents' time and space complexity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92590-610B-7B82-F3AA-68D093268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81" y="2783256"/>
            <a:ext cx="2463927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9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07E5-426D-A5FE-24E6-5D515D9D8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6982" y="2850786"/>
            <a:ext cx="3186544" cy="66826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4104" name="Picture 8" descr="Professional icon">
            <a:extLst>
              <a:ext uri="{FF2B5EF4-FFF2-40B4-BE49-F238E27FC236}">
                <a16:creationId xmlns:a16="http://schemas.microsoft.com/office/drawing/2014/main" id="{69C3565B-CEB0-C527-0A12-8B99FA463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6011" y="1729957"/>
            <a:ext cx="3398086" cy="339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157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321</TotalTime>
  <Words>308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Times New Roman</vt:lpstr>
      <vt:lpstr>Wingdings</vt:lpstr>
      <vt:lpstr>Organic</vt:lpstr>
      <vt:lpstr>DSCI-6612-02 Intro to Artificial Intelligence  Tic-Tac-Toe</vt:lpstr>
      <vt:lpstr>Project Topic</vt:lpstr>
      <vt:lpstr>Objectives</vt:lpstr>
      <vt:lpstr>AI Approaches for Tic-Tac-Toe</vt:lpstr>
      <vt:lpstr>Deliverables</vt:lpstr>
      <vt:lpstr>Evaluation Methodology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DSCI-6612-02 Intro to Artificial Intelligence  Implementation of Multiple  Tic-Tac-Toe Agents</dc:title>
  <dc:creator>Shraddha Shrestha</dc:creator>
  <cp:lastModifiedBy>M Nithish Kumar</cp:lastModifiedBy>
  <cp:revision>7</cp:revision>
  <dcterms:created xsi:type="dcterms:W3CDTF">2023-11-11T16:59:45Z</dcterms:created>
  <dcterms:modified xsi:type="dcterms:W3CDTF">2023-11-15T14:11:14Z</dcterms:modified>
</cp:coreProperties>
</file>