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6" r:id="rId5"/>
    <p:sldId id="259" r:id="rId6"/>
    <p:sldId id="260" r:id="rId7"/>
    <p:sldId id="261" r:id="rId8"/>
    <p:sldId id="269" r:id="rId9"/>
    <p:sldId id="270" r:id="rId10"/>
    <p:sldId id="27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9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2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8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8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D52D5-3909-4134-8A3B-B5F4E29A324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8F63F-2AD5-4272-9623-A88F54A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B7E-D551-680A-4EA6-64BED662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45" y="0"/>
            <a:ext cx="11976948" cy="2854036"/>
          </a:xfrm>
        </p:spPr>
        <p:txBody>
          <a:bodyPr>
            <a:normAutofit/>
          </a:bodyPr>
          <a:lstStyle/>
          <a:p>
            <a:pPr defTabSz="621792"/>
            <a: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DSCI-6612-02</a:t>
            </a:r>
            <a:b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Artificial Intelligence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49C3-6976-4E65-9BC4-9984C0CE1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0" y="5290411"/>
            <a:ext cx="2223965" cy="1496629"/>
          </a:xfrm>
        </p:spPr>
        <p:txBody>
          <a:bodyPr>
            <a:normAutofit/>
          </a:bodyPr>
          <a:lstStyle/>
          <a:p>
            <a:pPr algn="l" defTabSz="621792">
              <a:spcBef>
                <a:spcPts val="680"/>
              </a:spcBef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621792">
              <a:spcBef>
                <a:spcPts val="680"/>
              </a:spcBef>
            </a:pP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</a:p>
          <a:p>
            <a:pPr algn="l" defTabSz="621792">
              <a:spcBef>
                <a:spcPts val="680"/>
              </a:spcBef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Vahid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Behzadan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19BDD6-F4DF-BCBF-82F8-4EADC7E483CB}"/>
              </a:ext>
            </a:extLst>
          </p:cNvPr>
          <p:cNvSpPr txBox="1">
            <a:spLocks/>
          </p:cNvSpPr>
          <p:nvPr/>
        </p:nvSpPr>
        <p:spPr>
          <a:xfrm>
            <a:off x="8839199" y="5534891"/>
            <a:ext cx="3352493" cy="1252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21792">
              <a:spcBef>
                <a:spcPts val="680"/>
              </a:spcBef>
            </a:pP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 defTabSz="621792">
              <a:spcBef>
                <a:spcPts val="6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Mayavan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621792">
              <a:spcBef>
                <a:spcPts val="68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Jayakrishna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Chinthaginjala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F9E97-5623-786A-1AA5-4A1DBDC1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5" y="2805176"/>
            <a:ext cx="2466110" cy="16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6FBC-48C6-E9EE-21FE-6A1EAACF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How is Our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r>
              <a:rPr lang="en-US" b="1" dirty="0"/>
              <a:t> Game Different?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BF4-E39C-B833-A3AC-0A835F83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implement an AI for optimal Tic-Tac-Toe gameplay using the Minimax algorithm, ensuring strategic decision-making for unbeatable performance against human opponents.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project seeks to enhance AI efficiency by optionally integrating Alpha-Beta pruning, designed to reduce the search space and improve computational speed.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06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B79-37FA-F407-F643-55895D58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8" y="982132"/>
            <a:ext cx="5529506" cy="1303867"/>
          </a:xfrm>
        </p:spPr>
        <p:txBody>
          <a:bodyPr>
            <a:normAutofit/>
          </a:bodyPr>
          <a:lstStyle/>
          <a:p>
            <a:r>
              <a:rPr lang="en-IN" sz="4000" b="1" dirty="0"/>
              <a:t>Results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996DD5F-68C1-93F5-8E47-628DB8053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34" y="637309"/>
            <a:ext cx="5363252" cy="559723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09BAAC-C53E-C929-2360-CA3BD97C7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2" y="2399786"/>
            <a:ext cx="5326528" cy="1288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77546-58DC-7140-C988-B98738613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2" y="3724706"/>
            <a:ext cx="2493816" cy="2509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483A9-3501-2A53-D180-20847AEAA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92" y="3688526"/>
            <a:ext cx="2860098" cy="25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07E5-426D-A5FE-24E6-5D515D9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982" y="2850786"/>
            <a:ext cx="3186544" cy="66826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4104" name="Picture 8" descr="Professional icon">
            <a:extLst>
              <a:ext uri="{FF2B5EF4-FFF2-40B4-BE49-F238E27FC236}">
                <a16:creationId xmlns:a16="http://schemas.microsoft.com/office/drawing/2014/main" id="{69C3565B-CEB0-C527-0A12-8B99FA46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011" y="1729957"/>
            <a:ext cx="3398086" cy="339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5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982132"/>
            <a:ext cx="10945090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9" y="2452255"/>
            <a:ext cx="6422304" cy="3766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of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participants take turns placing X or O symbols on a 3x3 grid, aiming to form a winning sequence of three marks horizontally, vertically, or diagonally.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possibility of various outcomes is known as probability.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use strategic planning and anticipation in decision-making is known as predictability.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2A29F-908A-EEDB-E84D-9DF16BD9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13" y="2625435"/>
            <a:ext cx="3532186" cy="31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5" y="982132"/>
            <a:ext cx="10945091" cy="98113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7" y="2492187"/>
            <a:ext cx="6076819" cy="36911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Tic-Tac-Toe adversarial search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Design Agents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best tactic for Tic Tac Toe by iteratively testing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the algorithm performs better adversarial search define performance metrics for each method and compare the outcomes.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370BF-1284-6513-9985-D6F50D14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2701635"/>
            <a:ext cx="2783754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CA72-F861-80A8-E506-2BBF4CAB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Statement of Project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0D1FE-6A54-2C55-4225-8B5C6ABB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293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The primary objective of this project is to implement an Artificial Intelligence (AI) capable of playing Tic-Tac-Toe optimally using the Minimax algorithm.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choose which two agents will compete in a Tic-Tac-Toe tournament.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of the game is Agent wins against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 against Agent or Tie between Agent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6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C0CF-9D9B-BCED-F897-F3C8F763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3" y="696477"/>
            <a:ext cx="10931235" cy="128472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Approaches for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56E5-BE27-9C2E-A336-1B335B08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7" y="2459182"/>
            <a:ext cx="6761806" cy="329798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Search Strategies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Adversarial Search Strategies as our second approach.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57C49-B1FB-131D-DA07-FAC71452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41" y="2634020"/>
            <a:ext cx="2762392" cy="2933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4D9BFC-364F-65FB-6C6A-229AF22D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1" y="5306854"/>
            <a:ext cx="410169" cy="261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756-76DF-7A06-605E-55EB55EC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755313"/>
            <a:ext cx="10931236" cy="131594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C0C9-0050-1849-8D75-8DC98981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6" y="2445566"/>
            <a:ext cx="8001001" cy="376819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 Tac Toe game implementation using Min-Max and Alpha-Beta is described in detail in the User Documentation model.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was used to create algorithms for AI Agents (.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files)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Python code and related files on GitHub.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YouTube video that shows how the project is implemented with slides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F7B4-6ADE-E0AB-75D4-054709A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0855"/>
            <a:ext cx="1572492" cy="31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C65-5236-E576-265F-A38E2C86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41" y="720828"/>
            <a:ext cx="10831518" cy="11234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55EF-3CBA-A2F5-F523-966DE2D1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544" y="2417618"/>
            <a:ext cx="6551813" cy="37195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every AI agent is the basis for project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effective agent, determine how many times the corresponding agent has won by playing one-on-one.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that compares the three agents based on their win percentage, Tic Tac Toe moves, and corresponding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showing the differences in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three agents' time and space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92590-610B-7B82-F3AA-68D09326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1" y="2783256"/>
            <a:ext cx="2463927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5" y="982132"/>
            <a:ext cx="10945091" cy="98113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8" y="2492187"/>
            <a:ext cx="6233005" cy="3691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Minimax is a decision-making algorithm used in two-player games to minimize the possible loss in a worst-case scenario.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Minimax works by recursively exploring the game tree to evaluate possible moves and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algorithm two players play the game, one is called MAX and another is called MIN.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533F-21B9-11BE-0DEF-6BB3EF370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35" y="2492187"/>
            <a:ext cx="3486329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168C-3343-C59B-E988-9D72480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5" y="982132"/>
            <a:ext cx="10945091" cy="98113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EF2E-9872-A224-1FD5-27F2499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8" y="2492188"/>
            <a:ext cx="6233005" cy="33836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is the best value that the maximizer currently can guarantee at the level or above.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is the best value that the minimizer currently can guarantee at the level or above.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 optimizes decision-making in games by skipping unnecessary branches in a decision tree. It utilizes Alpha and Beta values to identify and prune branches during the search, reducing computational effort while finding the optimal move.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A6C66-1C56-FDDB-CF23-8BDD45E3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492187"/>
            <a:ext cx="3918151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550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Söhne</vt:lpstr>
      <vt:lpstr>Times New Roman</vt:lpstr>
      <vt:lpstr>Wingdings</vt:lpstr>
      <vt:lpstr>Organic</vt:lpstr>
      <vt:lpstr>DSCI-6612-02 Intro to Artificial Intelligence  Tic-Tac-Toe</vt:lpstr>
      <vt:lpstr>Project Topic</vt:lpstr>
      <vt:lpstr>Objectives</vt:lpstr>
      <vt:lpstr>Statement of Project Objectives </vt:lpstr>
      <vt:lpstr>AI Approaches for Tic-Tac-Toe</vt:lpstr>
      <vt:lpstr>Deliverables</vt:lpstr>
      <vt:lpstr>Evaluation Methodology</vt:lpstr>
      <vt:lpstr> Min-Max Algorithm </vt:lpstr>
      <vt:lpstr>Alpha-Beta Pruning</vt:lpstr>
      <vt:lpstr>How is Our Tic-Tac-Toe Game Different?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DSCI-6612-02 Intro to Artificial Intelligence  Implementation of Multiple  Tic-Tac-Toe Agents</dc:title>
  <dc:creator>Shraddha Shrestha</dc:creator>
  <cp:lastModifiedBy>Jayakrishna Chinthaginjala</cp:lastModifiedBy>
  <cp:revision>20</cp:revision>
  <dcterms:created xsi:type="dcterms:W3CDTF">2023-11-11T16:59:45Z</dcterms:created>
  <dcterms:modified xsi:type="dcterms:W3CDTF">2023-12-01T22:22:19Z</dcterms:modified>
</cp:coreProperties>
</file>