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1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58" d="100"/>
          <a:sy n="58" d="100"/>
        </p:scale>
        <p:origin x="9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2B192-4B0B-4E40-9EE0-1A6E38CF56A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627CD47-5E5E-4CA4-A268-01C06E4CCDB9}">
      <dgm:prSet/>
      <dgm:spPr/>
      <dgm:t>
        <a:bodyPr/>
        <a:lstStyle/>
        <a:p>
          <a:r>
            <a:rPr lang="en-IN" b="1" u="none">
              <a:solidFill>
                <a:schemeClr val="tx1">
                  <a:lumMod val="85000"/>
                </a:schemeClr>
              </a:solidFill>
            </a:rPr>
            <a:t>TEAM MEMBERS:</a:t>
          </a:r>
          <a:endParaRPr lang="en-US" u="none" dirty="0">
            <a:solidFill>
              <a:schemeClr val="tx1">
                <a:lumMod val="85000"/>
              </a:schemeClr>
            </a:solidFill>
          </a:endParaRPr>
        </a:p>
      </dgm:t>
    </dgm:pt>
    <dgm:pt modelId="{E5F507EC-5D76-4D36-87EE-5148DBE12210}" type="parTrans" cxnId="{49146501-AC34-4164-83C5-149C84551F0A}">
      <dgm:prSet/>
      <dgm:spPr/>
      <dgm:t>
        <a:bodyPr/>
        <a:lstStyle/>
        <a:p>
          <a:endParaRPr lang="en-US"/>
        </a:p>
      </dgm:t>
    </dgm:pt>
    <dgm:pt modelId="{428C7EF6-E2F6-41CA-8F7F-2AC3C8BB67EB}" type="sibTrans" cxnId="{49146501-AC34-4164-83C5-149C84551F0A}">
      <dgm:prSet/>
      <dgm:spPr/>
      <dgm:t>
        <a:bodyPr/>
        <a:lstStyle/>
        <a:p>
          <a:endParaRPr lang="en-US"/>
        </a:p>
      </dgm:t>
    </dgm:pt>
    <dgm:pt modelId="{BA80BECF-1874-43D3-AC72-14F9FCC8D42E}">
      <dgm:prSet/>
      <dgm:spPr/>
      <dgm:t>
        <a:bodyPr/>
        <a:lstStyle/>
        <a:p>
          <a:r>
            <a:rPr lang="en-US" dirty="0"/>
            <a:t>Bellamkonda Venkata Ramana</a:t>
          </a:r>
        </a:p>
      </dgm:t>
    </dgm:pt>
    <dgm:pt modelId="{529C833E-6DE2-4DBB-B8AA-FF4FFC2A0752}" type="parTrans" cxnId="{B9761701-EE0F-4A75-B7BB-FA1C46789D27}">
      <dgm:prSet/>
      <dgm:spPr/>
      <dgm:t>
        <a:bodyPr/>
        <a:lstStyle/>
        <a:p>
          <a:endParaRPr lang="en-US"/>
        </a:p>
      </dgm:t>
    </dgm:pt>
    <dgm:pt modelId="{1C283CD5-0749-4EDF-AADC-3A7E6C272D5F}" type="sibTrans" cxnId="{B9761701-EE0F-4A75-B7BB-FA1C46789D27}">
      <dgm:prSet/>
      <dgm:spPr/>
      <dgm:t>
        <a:bodyPr/>
        <a:lstStyle/>
        <a:p>
          <a:endParaRPr lang="en-US"/>
        </a:p>
      </dgm:t>
    </dgm:pt>
    <dgm:pt modelId="{D4D15398-AC99-4EED-A31C-F161AF13B4F3}">
      <dgm:prSet/>
      <dgm:spPr/>
      <dgm:t>
        <a:bodyPr/>
        <a:lstStyle/>
        <a:p>
          <a:r>
            <a:rPr lang="en-US"/>
            <a:t>Hemanth Pathipati</a:t>
          </a:r>
        </a:p>
      </dgm:t>
    </dgm:pt>
    <dgm:pt modelId="{BB84C7DF-3ADA-4F02-801F-C97F67AD7545}" type="parTrans" cxnId="{2BE56DD9-2DD2-46C5-A5D8-803896E96C9C}">
      <dgm:prSet/>
      <dgm:spPr/>
      <dgm:t>
        <a:bodyPr/>
        <a:lstStyle/>
        <a:p>
          <a:endParaRPr lang="en-US"/>
        </a:p>
      </dgm:t>
    </dgm:pt>
    <dgm:pt modelId="{5F7BDAFC-F02C-4DC5-B934-6752F50D5B88}" type="sibTrans" cxnId="{2BE56DD9-2DD2-46C5-A5D8-803896E96C9C}">
      <dgm:prSet/>
      <dgm:spPr/>
      <dgm:t>
        <a:bodyPr/>
        <a:lstStyle/>
        <a:p>
          <a:endParaRPr lang="en-US"/>
        </a:p>
      </dgm:t>
    </dgm:pt>
    <dgm:pt modelId="{80935C00-5299-4EF4-B8F1-28A2D010FD5A}">
      <dgm:prSet/>
      <dgm:spPr/>
      <dgm:t>
        <a:bodyPr/>
        <a:lstStyle/>
        <a:p>
          <a:r>
            <a:rPr lang="en-US"/>
            <a:t>Jaya Krishna Chinthaginjala</a:t>
          </a:r>
        </a:p>
      </dgm:t>
    </dgm:pt>
    <dgm:pt modelId="{C56E0B3D-AB2F-4464-A0FA-90DA4D35F61E}" type="parTrans" cxnId="{ECF23E51-3834-453D-B0DF-E148198E67D9}">
      <dgm:prSet/>
      <dgm:spPr/>
      <dgm:t>
        <a:bodyPr/>
        <a:lstStyle/>
        <a:p>
          <a:endParaRPr lang="en-US"/>
        </a:p>
      </dgm:t>
    </dgm:pt>
    <dgm:pt modelId="{F835AF55-6DD9-4399-B841-9586B8A11138}" type="sibTrans" cxnId="{ECF23E51-3834-453D-B0DF-E148198E67D9}">
      <dgm:prSet/>
      <dgm:spPr/>
      <dgm:t>
        <a:bodyPr/>
        <a:lstStyle/>
        <a:p>
          <a:endParaRPr lang="en-US"/>
        </a:p>
      </dgm:t>
    </dgm:pt>
    <dgm:pt modelId="{B7E5DCC5-C29F-4EF6-9C85-E2E5D0DEE288}" type="pres">
      <dgm:prSet presAssocID="{6672B192-4B0B-4E40-9EE0-1A6E38CF56A7}" presName="vert0" presStyleCnt="0">
        <dgm:presLayoutVars>
          <dgm:dir/>
          <dgm:animOne val="branch"/>
          <dgm:animLvl val="lvl"/>
        </dgm:presLayoutVars>
      </dgm:prSet>
      <dgm:spPr/>
    </dgm:pt>
    <dgm:pt modelId="{56B7EF85-B7EA-4630-9B88-BA17AFD86A76}" type="pres">
      <dgm:prSet presAssocID="{9627CD47-5E5E-4CA4-A268-01C06E4CCDB9}" presName="thickLine" presStyleLbl="alignNode1" presStyleIdx="0" presStyleCnt="1"/>
      <dgm:spPr/>
    </dgm:pt>
    <dgm:pt modelId="{15AC0770-09AD-41DA-AAC7-D0F689B1667E}" type="pres">
      <dgm:prSet presAssocID="{9627CD47-5E5E-4CA4-A268-01C06E4CCDB9}" presName="horz1" presStyleCnt="0"/>
      <dgm:spPr/>
    </dgm:pt>
    <dgm:pt modelId="{B5D41B4C-03E6-4EC0-94D7-B0EEED124DE4}" type="pres">
      <dgm:prSet presAssocID="{9627CD47-5E5E-4CA4-A268-01C06E4CCDB9}" presName="tx1" presStyleLbl="revTx" presStyleIdx="0" presStyleCnt="4" custScaleX="100723"/>
      <dgm:spPr/>
    </dgm:pt>
    <dgm:pt modelId="{FE3D9385-C803-4240-B9F6-DA4EF2231A84}" type="pres">
      <dgm:prSet presAssocID="{9627CD47-5E5E-4CA4-A268-01C06E4CCDB9}" presName="vert1" presStyleCnt="0"/>
      <dgm:spPr/>
    </dgm:pt>
    <dgm:pt modelId="{24E3530B-4FEE-4EB1-BA74-5F74E6487A23}" type="pres">
      <dgm:prSet presAssocID="{BA80BECF-1874-43D3-AC72-14F9FCC8D42E}" presName="vertSpace2a" presStyleCnt="0"/>
      <dgm:spPr/>
    </dgm:pt>
    <dgm:pt modelId="{2CE83A5E-68DE-4BB6-A0EA-4E312989F05A}" type="pres">
      <dgm:prSet presAssocID="{BA80BECF-1874-43D3-AC72-14F9FCC8D42E}" presName="horz2" presStyleCnt="0"/>
      <dgm:spPr/>
    </dgm:pt>
    <dgm:pt modelId="{36BF4121-9017-4D90-8334-5DD28F4FB430}" type="pres">
      <dgm:prSet presAssocID="{BA80BECF-1874-43D3-AC72-14F9FCC8D42E}" presName="horzSpace2" presStyleCnt="0"/>
      <dgm:spPr/>
    </dgm:pt>
    <dgm:pt modelId="{B1BB0D81-4270-43AF-B0B7-BCD46A25283F}" type="pres">
      <dgm:prSet presAssocID="{BA80BECF-1874-43D3-AC72-14F9FCC8D42E}" presName="tx2" presStyleLbl="revTx" presStyleIdx="1" presStyleCnt="4"/>
      <dgm:spPr/>
    </dgm:pt>
    <dgm:pt modelId="{BBF62774-FD2E-4EDD-9CCB-EC0801814ED5}" type="pres">
      <dgm:prSet presAssocID="{BA80BECF-1874-43D3-AC72-14F9FCC8D42E}" presName="vert2" presStyleCnt="0"/>
      <dgm:spPr/>
    </dgm:pt>
    <dgm:pt modelId="{A2A13F3B-B881-493A-9E32-896E9771C1CC}" type="pres">
      <dgm:prSet presAssocID="{BA80BECF-1874-43D3-AC72-14F9FCC8D42E}" presName="thinLine2b" presStyleLbl="callout" presStyleIdx="0" presStyleCnt="3"/>
      <dgm:spPr/>
    </dgm:pt>
    <dgm:pt modelId="{F5C6C8E4-794C-4053-B548-51918629AD30}" type="pres">
      <dgm:prSet presAssocID="{BA80BECF-1874-43D3-AC72-14F9FCC8D42E}" presName="vertSpace2b" presStyleCnt="0"/>
      <dgm:spPr/>
    </dgm:pt>
    <dgm:pt modelId="{9F7541BB-D234-47D9-BFB8-E2A4596FA939}" type="pres">
      <dgm:prSet presAssocID="{D4D15398-AC99-4EED-A31C-F161AF13B4F3}" presName="horz2" presStyleCnt="0"/>
      <dgm:spPr/>
    </dgm:pt>
    <dgm:pt modelId="{58F886E4-3F22-4CEC-997D-122828758393}" type="pres">
      <dgm:prSet presAssocID="{D4D15398-AC99-4EED-A31C-F161AF13B4F3}" presName="horzSpace2" presStyleCnt="0"/>
      <dgm:spPr/>
    </dgm:pt>
    <dgm:pt modelId="{349B9947-4C5E-4686-B2C9-6E5A53793B5D}" type="pres">
      <dgm:prSet presAssocID="{D4D15398-AC99-4EED-A31C-F161AF13B4F3}" presName="tx2" presStyleLbl="revTx" presStyleIdx="2" presStyleCnt="4"/>
      <dgm:spPr/>
    </dgm:pt>
    <dgm:pt modelId="{5833D020-0A90-4D35-96F2-BDE5171F0AC3}" type="pres">
      <dgm:prSet presAssocID="{D4D15398-AC99-4EED-A31C-F161AF13B4F3}" presName="vert2" presStyleCnt="0"/>
      <dgm:spPr/>
    </dgm:pt>
    <dgm:pt modelId="{5504DBB6-8583-46E4-BC5B-A85F9B09F6B6}" type="pres">
      <dgm:prSet presAssocID="{D4D15398-AC99-4EED-A31C-F161AF13B4F3}" presName="thinLine2b" presStyleLbl="callout" presStyleIdx="1" presStyleCnt="3"/>
      <dgm:spPr/>
    </dgm:pt>
    <dgm:pt modelId="{547D84F1-6E32-4A0B-A86D-8B905D0F2674}" type="pres">
      <dgm:prSet presAssocID="{D4D15398-AC99-4EED-A31C-F161AF13B4F3}" presName="vertSpace2b" presStyleCnt="0"/>
      <dgm:spPr/>
    </dgm:pt>
    <dgm:pt modelId="{59D77769-912D-4DF0-A122-B08A97B5A8D2}" type="pres">
      <dgm:prSet presAssocID="{80935C00-5299-4EF4-B8F1-28A2D010FD5A}" presName="horz2" presStyleCnt="0"/>
      <dgm:spPr/>
    </dgm:pt>
    <dgm:pt modelId="{B3007004-9EF3-448C-924F-78E9BFA62F70}" type="pres">
      <dgm:prSet presAssocID="{80935C00-5299-4EF4-B8F1-28A2D010FD5A}" presName="horzSpace2" presStyleCnt="0"/>
      <dgm:spPr/>
    </dgm:pt>
    <dgm:pt modelId="{A22D7B4C-41A4-4D18-86AE-E9117610A5C2}" type="pres">
      <dgm:prSet presAssocID="{80935C00-5299-4EF4-B8F1-28A2D010FD5A}" presName="tx2" presStyleLbl="revTx" presStyleIdx="3" presStyleCnt="4"/>
      <dgm:spPr/>
    </dgm:pt>
    <dgm:pt modelId="{11AFEFFF-0218-4B64-9A2E-79D36BBC5168}" type="pres">
      <dgm:prSet presAssocID="{80935C00-5299-4EF4-B8F1-28A2D010FD5A}" presName="vert2" presStyleCnt="0"/>
      <dgm:spPr/>
    </dgm:pt>
    <dgm:pt modelId="{8CBF4728-7CB8-4B42-9C31-EE0E5CA4511E}" type="pres">
      <dgm:prSet presAssocID="{80935C00-5299-4EF4-B8F1-28A2D010FD5A}" presName="thinLine2b" presStyleLbl="callout" presStyleIdx="2" presStyleCnt="3"/>
      <dgm:spPr/>
    </dgm:pt>
    <dgm:pt modelId="{A0CE9E14-C58E-4239-A386-166B1444E4B2}" type="pres">
      <dgm:prSet presAssocID="{80935C00-5299-4EF4-B8F1-28A2D010FD5A}" presName="vertSpace2b" presStyleCnt="0"/>
      <dgm:spPr/>
    </dgm:pt>
  </dgm:ptLst>
  <dgm:cxnLst>
    <dgm:cxn modelId="{B9761701-EE0F-4A75-B7BB-FA1C46789D27}" srcId="{9627CD47-5E5E-4CA4-A268-01C06E4CCDB9}" destId="{BA80BECF-1874-43D3-AC72-14F9FCC8D42E}" srcOrd="0" destOrd="0" parTransId="{529C833E-6DE2-4DBB-B8AA-FF4FFC2A0752}" sibTransId="{1C283CD5-0749-4EDF-AADC-3A7E6C272D5F}"/>
    <dgm:cxn modelId="{49146501-AC34-4164-83C5-149C84551F0A}" srcId="{6672B192-4B0B-4E40-9EE0-1A6E38CF56A7}" destId="{9627CD47-5E5E-4CA4-A268-01C06E4CCDB9}" srcOrd="0" destOrd="0" parTransId="{E5F507EC-5D76-4D36-87EE-5148DBE12210}" sibTransId="{428C7EF6-E2F6-41CA-8F7F-2AC3C8BB67EB}"/>
    <dgm:cxn modelId="{23B27838-E79E-4E5D-8EF3-435645633976}" type="presOf" srcId="{6672B192-4B0B-4E40-9EE0-1A6E38CF56A7}" destId="{B7E5DCC5-C29F-4EF6-9C85-E2E5D0DEE288}" srcOrd="0" destOrd="0" presId="urn:microsoft.com/office/officeart/2008/layout/LinedList"/>
    <dgm:cxn modelId="{2045AD41-58B0-48B4-927E-8C0F5488D748}" type="presOf" srcId="{9627CD47-5E5E-4CA4-A268-01C06E4CCDB9}" destId="{B5D41B4C-03E6-4EC0-94D7-B0EEED124DE4}" srcOrd="0" destOrd="0" presId="urn:microsoft.com/office/officeart/2008/layout/LinedList"/>
    <dgm:cxn modelId="{ECF23E51-3834-453D-B0DF-E148198E67D9}" srcId="{9627CD47-5E5E-4CA4-A268-01C06E4CCDB9}" destId="{80935C00-5299-4EF4-B8F1-28A2D010FD5A}" srcOrd="2" destOrd="0" parTransId="{C56E0B3D-AB2F-4464-A0FA-90DA4D35F61E}" sibTransId="{F835AF55-6DD9-4399-B841-9586B8A11138}"/>
    <dgm:cxn modelId="{744ACDAD-D39F-483C-B684-8473A8B3FFAD}" type="presOf" srcId="{BA80BECF-1874-43D3-AC72-14F9FCC8D42E}" destId="{B1BB0D81-4270-43AF-B0B7-BCD46A25283F}" srcOrd="0" destOrd="0" presId="urn:microsoft.com/office/officeart/2008/layout/LinedList"/>
    <dgm:cxn modelId="{70B488CE-0672-4F58-B091-63446D89A1B5}" type="presOf" srcId="{80935C00-5299-4EF4-B8F1-28A2D010FD5A}" destId="{A22D7B4C-41A4-4D18-86AE-E9117610A5C2}" srcOrd="0" destOrd="0" presId="urn:microsoft.com/office/officeart/2008/layout/LinedList"/>
    <dgm:cxn modelId="{2BE56DD9-2DD2-46C5-A5D8-803896E96C9C}" srcId="{9627CD47-5E5E-4CA4-A268-01C06E4CCDB9}" destId="{D4D15398-AC99-4EED-A31C-F161AF13B4F3}" srcOrd="1" destOrd="0" parTransId="{BB84C7DF-3ADA-4F02-801F-C97F67AD7545}" sibTransId="{5F7BDAFC-F02C-4DC5-B934-6752F50D5B88}"/>
    <dgm:cxn modelId="{278058FC-A2D0-4374-BA97-F3245DDCA54B}" type="presOf" srcId="{D4D15398-AC99-4EED-A31C-F161AF13B4F3}" destId="{349B9947-4C5E-4686-B2C9-6E5A53793B5D}" srcOrd="0" destOrd="0" presId="urn:microsoft.com/office/officeart/2008/layout/LinedList"/>
    <dgm:cxn modelId="{D2437025-40FB-4D3F-BB29-017BDB3A9C2F}" type="presParOf" srcId="{B7E5DCC5-C29F-4EF6-9C85-E2E5D0DEE288}" destId="{56B7EF85-B7EA-4630-9B88-BA17AFD86A76}" srcOrd="0" destOrd="0" presId="urn:microsoft.com/office/officeart/2008/layout/LinedList"/>
    <dgm:cxn modelId="{2063AE6B-6442-499E-8514-D3DF9A3C7FC2}" type="presParOf" srcId="{B7E5DCC5-C29F-4EF6-9C85-E2E5D0DEE288}" destId="{15AC0770-09AD-41DA-AAC7-D0F689B1667E}" srcOrd="1" destOrd="0" presId="urn:microsoft.com/office/officeart/2008/layout/LinedList"/>
    <dgm:cxn modelId="{011C4274-3AFD-45C3-A5BF-8A5CE961E671}" type="presParOf" srcId="{15AC0770-09AD-41DA-AAC7-D0F689B1667E}" destId="{B5D41B4C-03E6-4EC0-94D7-B0EEED124DE4}" srcOrd="0" destOrd="0" presId="urn:microsoft.com/office/officeart/2008/layout/LinedList"/>
    <dgm:cxn modelId="{37C22749-CE3F-4F05-80EA-9B7AC428804F}" type="presParOf" srcId="{15AC0770-09AD-41DA-AAC7-D0F689B1667E}" destId="{FE3D9385-C803-4240-B9F6-DA4EF2231A84}" srcOrd="1" destOrd="0" presId="urn:microsoft.com/office/officeart/2008/layout/LinedList"/>
    <dgm:cxn modelId="{8D62C078-0B73-4B60-9003-90DDA0F12745}" type="presParOf" srcId="{FE3D9385-C803-4240-B9F6-DA4EF2231A84}" destId="{24E3530B-4FEE-4EB1-BA74-5F74E6487A23}" srcOrd="0" destOrd="0" presId="urn:microsoft.com/office/officeart/2008/layout/LinedList"/>
    <dgm:cxn modelId="{F56FA203-455A-4980-A79B-1963C0201A27}" type="presParOf" srcId="{FE3D9385-C803-4240-B9F6-DA4EF2231A84}" destId="{2CE83A5E-68DE-4BB6-A0EA-4E312989F05A}" srcOrd="1" destOrd="0" presId="urn:microsoft.com/office/officeart/2008/layout/LinedList"/>
    <dgm:cxn modelId="{82C13B4B-A7DD-4F7D-8330-1444CB7C7041}" type="presParOf" srcId="{2CE83A5E-68DE-4BB6-A0EA-4E312989F05A}" destId="{36BF4121-9017-4D90-8334-5DD28F4FB430}" srcOrd="0" destOrd="0" presId="urn:microsoft.com/office/officeart/2008/layout/LinedList"/>
    <dgm:cxn modelId="{07C94D02-DF59-4C26-8621-8BF13D5A7BB5}" type="presParOf" srcId="{2CE83A5E-68DE-4BB6-A0EA-4E312989F05A}" destId="{B1BB0D81-4270-43AF-B0B7-BCD46A25283F}" srcOrd="1" destOrd="0" presId="urn:microsoft.com/office/officeart/2008/layout/LinedList"/>
    <dgm:cxn modelId="{04858D2B-A8AD-47C5-A275-5AC8FA0282EF}" type="presParOf" srcId="{2CE83A5E-68DE-4BB6-A0EA-4E312989F05A}" destId="{BBF62774-FD2E-4EDD-9CCB-EC0801814ED5}" srcOrd="2" destOrd="0" presId="urn:microsoft.com/office/officeart/2008/layout/LinedList"/>
    <dgm:cxn modelId="{9BC7A316-39A7-4044-A52C-FC97DB27235E}" type="presParOf" srcId="{FE3D9385-C803-4240-B9F6-DA4EF2231A84}" destId="{A2A13F3B-B881-493A-9E32-896E9771C1CC}" srcOrd="2" destOrd="0" presId="urn:microsoft.com/office/officeart/2008/layout/LinedList"/>
    <dgm:cxn modelId="{E831230E-7EB2-4039-844A-AAE5E3D5ABD5}" type="presParOf" srcId="{FE3D9385-C803-4240-B9F6-DA4EF2231A84}" destId="{F5C6C8E4-794C-4053-B548-51918629AD30}" srcOrd="3" destOrd="0" presId="urn:microsoft.com/office/officeart/2008/layout/LinedList"/>
    <dgm:cxn modelId="{2AB82AFC-EB56-4FBB-AB38-30C1D7F7E627}" type="presParOf" srcId="{FE3D9385-C803-4240-B9F6-DA4EF2231A84}" destId="{9F7541BB-D234-47D9-BFB8-E2A4596FA939}" srcOrd="4" destOrd="0" presId="urn:microsoft.com/office/officeart/2008/layout/LinedList"/>
    <dgm:cxn modelId="{67329A07-EC07-4772-B1D0-F0A93F323B3E}" type="presParOf" srcId="{9F7541BB-D234-47D9-BFB8-E2A4596FA939}" destId="{58F886E4-3F22-4CEC-997D-122828758393}" srcOrd="0" destOrd="0" presId="urn:microsoft.com/office/officeart/2008/layout/LinedList"/>
    <dgm:cxn modelId="{B9825852-9827-4066-B223-A52F303C29E2}" type="presParOf" srcId="{9F7541BB-D234-47D9-BFB8-E2A4596FA939}" destId="{349B9947-4C5E-4686-B2C9-6E5A53793B5D}" srcOrd="1" destOrd="0" presId="urn:microsoft.com/office/officeart/2008/layout/LinedList"/>
    <dgm:cxn modelId="{0E0FBF3B-DFF9-45F9-9432-5D77FDF3A636}" type="presParOf" srcId="{9F7541BB-D234-47D9-BFB8-E2A4596FA939}" destId="{5833D020-0A90-4D35-96F2-BDE5171F0AC3}" srcOrd="2" destOrd="0" presId="urn:microsoft.com/office/officeart/2008/layout/LinedList"/>
    <dgm:cxn modelId="{5EA36AA2-1146-4825-9455-27ECA235518C}" type="presParOf" srcId="{FE3D9385-C803-4240-B9F6-DA4EF2231A84}" destId="{5504DBB6-8583-46E4-BC5B-A85F9B09F6B6}" srcOrd="5" destOrd="0" presId="urn:microsoft.com/office/officeart/2008/layout/LinedList"/>
    <dgm:cxn modelId="{AA886A9E-B4F6-4FBA-AFFB-6025C4D48D7C}" type="presParOf" srcId="{FE3D9385-C803-4240-B9F6-DA4EF2231A84}" destId="{547D84F1-6E32-4A0B-A86D-8B905D0F2674}" srcOrd="6" destOrd="0" presId="urn:microsoft.com/office/officeart/2008/layout/LinedList"/>
    <dgm:cxn modelId="{BA277948-8F70-44D5-B7D2-C2373C31A75E}" type="presParOf" srcId="{FE3D9385-C803-4240-B9F6-DA4EF2231A84}" destId="{59D77769-912D-4DF0-A122-B08A97B5A8D2}" srcOrd="7" destOrd="0" presId="urn:microsoft.com/office/officeart/2008/layout/LinedList"/>
    <dgm:cxn modelId="{6A505BD6-AC1E-4307-A8FC-4D61F21FDF81}" type="presParOf" srcId="{59D77769-912D-4DF0-A122-B08A97B5A8D2}" destId="{B3007004-9EF3-448C-924F-78E9BFA62F70}" srcOrd="0" destOrd="0" presId="urn:microsoft.com/office/officeart/2008/layout/LinedList"/>
    <dgm:cxn modelId="{8306A8FE-6E7D-43B8-81F9-4AB1747A6CA9}" type="presParOf" srcId="{59D77769-912D-4DF0-A122-B08A97B5A8D2}" destId="{A22D7B4C-41A4-4D18-86AE-E9117610A5C2}" srcOrd="1" destOrd="0" presId="urn:microsoft.com/office/officeart/2008/layout/LinedList"/>
    <dgm:cxn modelId="{4AD15024-01BB-401B-946B-91D880B2AD39}" type="presParOf" srcId="{59D77769-912D-4DF0-A122-B08A97B5A8D2}" destId="{11AFEFFF-0218-4B64-9A2E-79D36BBC5168}" srcOrd="2" destOrd="0" presId="urn:microsoft.com/office/officeart/2008/layout/LinedList"/>
    <dgm:cxn modelId="{017EBA4C-2E33-47DD-9845-2F190E25CD7E}" type="presParOf" srcId="{FE3D9385-C803-4240-B9F6-DA4EF2231A84}" destId="{8CBF4728-7CB8-4B42-9C31-EE0E5CA4511E}" srcOrd="8" destOrd="0" presId="urn:microsoft.com/office/officeart/2008/layout/LinedList"/>
    <dgm:cxn modelId="{A018F3D8-623C-45F6-8F9F-DD1885156F16}" type="presParOf" srcId="{FE3D9385-C803-4240-B9F6-DA4EF2231A84}" destId="{A0CE9E14-C58E-4239-A386-166B1444E4B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7EF85-B7EA-4630-9B88-BA17AFD86A76}">
      <dsp:nvSpPr>
        <dsp:cNvPr id="0" name=""/>
        <dsp:cNvSpPr/>
      </dsp:nvSpPr>
      <dsp:spPr>
        <a:xfrm>
          <a:off x="0" y="0"/>
          <a:ext cx="7162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41B4C-03E6-4EC0-94D7-B0EEED124DE4}">
      <dsp:nvSpPr>
        <dsp:cNvPr id="0" name=""/>
        <dsp:cNvSpPr/>
      </dsp:nvSpPr>
      <dsp:spPr>
        <a:xfrm>
          <a:off x="0" y="0"/>
          <a:ext cx="1440099" cy="3069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u="none" kern="1200">
              <a:solidFill>
                <a:schemeClr val="tx1">
                  <a:lumMod val="85000"/>
                </a:schemeClr>
              </a:solidFill>
            </a:rPr>
            <a:t>TEAM MEMBERS:</a:t>
          </a:r>
          <a:endParaRPr lang="en-US" sz="1800" u="none" kern="1200" dirty="0">
            <a:solidFill>
              <a:schemeClr val="tx1">
                <a:lumMod val="85000"/>
              </a:schemeClr>
            </a:solidFill>
          </a:endParaRPr>
        </a:p>
      </dsp:txBody>
      <dsp:txXfrm>
        <a:off x="0" y="0"/>
        <a:ext cx="1440099" cy="3069772"/>
      </dsp:txXfrm>
    </dsp:sp>
    <dsp:sp modelId="{B1BB0D81-4270-43AF-B0B7-BCD46A25283F}">
      <dsp:nvSpPr>
        <dsp:cNvPr id="0" name=""/>
        <dsp:cNvSpPr/>
      </dsp:nvSpPr>
      <dsp:spPr>
        <a:xfrm>
          <a:off x="1547331" y="47965"/>
          <a:ext cx="5611815" cy="959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Bellamkonda Venkata Ramana</a:t>
          </a:r>
        </a:p>
      </dsp:txBody>
      <dsp:txXfrm>
        <a:off x="1547331" y="47965"/>
        <a:ext cx="5611815" cy="959303"/>
      </dsp:txXfrm>
    </dsp:sp>
    <dsp:sp modelId="{A2A13F3B-B881-493A-9E32-896E9771C1CC}">
      <dsp:nvSpPr>
        <dsp:cNvPr id="0" name=""/>
        <dsp:cNvSpPr/>
      </dsp:nvSpPr>
      <dsp:spPr>
        <a:xfrm>
          <a:off x="1440099" y="1007268"/>
          <a:ext cx="571904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B9947-4C5E-4686-B2C9-6E5A53793B5D}">
      <dsp:nvSpPr>
        <dsp:cNvPr id="0" name=""/>
        <dsp:cNvSpPr/>
      </dsp:nvSpPr>
      <dsp:spPr>
        <a:xfrm>
          <a:off x="1547331" y="1055234"/>
          <a:ext cx="5611815" cy="959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Hemanth Pathipati</a:t>
          </a:r>
        </a:p>
      </dsp:txBody>
      <dsp:txXfrm>
        <a:off x="1547331" y="1055234"/>
        <a:ext cx="5611815" cy="959303"/>
      </dsp:txXfrm>
    </dsp:sp>
    <dsp:sp modelId="{5504DBB6-8583-46E4-BC5B-A85F9B09F6B6}">
      <dsp:nvSpPr>
        <dsp:cNvPr id="0" name=""/>
        <dsp:cNvSpPr/>
      </dsp:nvSpPr>
      <dsp:spPr>
        <a:xfrm>
          <a:off x="1440099" y="2014537"/>
          <a:ext cx="571904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D7B4C-41A4-4D18-86AE-E9117610A5C2}">
      <dsp:nvSpPr>
        <dsp:cNvPr id="0" name=""/>
        <dsp:cNvSpPr/>
      </dsp:nvSpPr>
      <dsp:spPr>
        <a:xfrm>
          <a:off x="1547331" y="2062503"/>
          <a:ext cx="5611815" cy="959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Jaya Krishna Chinthaginjala</a:t>
          </a:r>
        </a:p>
      </dsp:txBody>
      <dsp:txXfrm>
        <a:off x="1547331" y="2062503"/>
        <a:ext cx="5611815" cy="959303"/>
      </dsp:txXfrm>
    </dsp:sp>
    <dsp:sp modelId="{8CBF4728-7CB8-4B42-9C31-EE0E5CA4511E}">
      <dsp:nvSpPr>
        <dsp:cNvPr id="0" name=""/>
        <dsp:cNvSpPr/>
      </dsp:nvSpPr>
      <dsp:spPr>
        <a:xfrm>
          <a:off x="1440099" y="3021806"/>
          <a:ext cx="571904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82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1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7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9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3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7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1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7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3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7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6D16C1-8150-438F-B527-DE6C7E6A33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86C098-B2B3-4E09-96A7-BB19CCD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F03C-B7B6-44AC-429B-594AAC88D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>
                <a:effectLst/>
                <a:latin typeface="system-ui"/>
              </a:rPr>
              <a:t>Detecting Machine-Crafted Content in Digital Media</a:t>
            </a:r>
            <a:br>
              <a:rPr lang="en-US" b="1" i="0">
                <a:effectLst/>
                <a:latin typeface="system-ui"/>
              </a:rPr>
            </a:b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1E8CB2B-2E3A-6D50-FC80-A915282BEA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827149"/>
              </p:ext>
            </p:extLst>
          </p:nvPr>
        </p:nvGraphicFramePr>
        <p:xfrm>
          <a:off x="4669971" y="3526971"/>
          <a:ext cx="7162800" cy="3069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2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FF3A-BEF9-90DB-390D-D2A9C4CA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26FC-E422-3C7A-3F5E-182B8455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1422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CNN model shows a consistent decrease in both training and validation losses, from 0.3581 and 0.0876 in epoch 1 to 0.0042 and 0.0016 in epoch 10. This indicates effective learning and strong generalization.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CNNTextClassifier</a:t>
            </a:r>
            <a:r>
              <a:rPr lang="en-US" sz="2400" dirty="0"/>
              <a:t> model has shown excellent performance, achieving perfect accuracy of 100% on both the training and validation sets.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E23C9-5B0C-D348-3CF8-2B1A4E66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9" y="4815228"/>
            <a:ext cx="3172625" cy="1822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E3218-1EF2-024E-8647-5600A7BB2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67" y="4820111"/>
            <a:ext cx="442021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8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C397-5817-3B03-7689-8EB52485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8D022-0793-AA3F-E8CE-81D72D9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9" y="2766920"/>
            <a:ext cx="6173061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2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9F85-BA12-1EDB-2F7E-1A5FA246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ACEA-45F3-7846-848F-C31CE2BB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73842" cy="4351338"/>
          </a:xfrm>
        </p:spPr>
        <p:txBody>
          <a:bodyPr/>
          <a:lstStyle/>
          <a:p>
            <a:r>
              <a:rPr lang="en-US" dirty="0"/>
              <a:t>The SVM model demonstrates perfect performance with a classification accuracy of 100%, achieving a precision, recall, and F1-score of 1.00 for both Human and AI categories. </a:t>
            </a:r>
          </a:p>
          <a:p>
            <a:r>
              <a:rPr lang="en-US" dirty="0"/>
              <a:t>The results reflect strong generalization across the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6C664-11D1-1FFF-512B-D1CF6FB0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818" y="2371846"/>
            <a:ext cx="495369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2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/>
              <a:t>BERT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 dirty="0"/>
              <a:t>Tokenization: Text data is tokenized using the BERT tokenizer with padding and truncation to ensure consistent input length.</a:t>
            </a:r>
          </a:p>
          <a:p>
            <a:r>
              <a:rPr lang="en-US" dirty="0"/>
              <a:t>Model: The pre-trained '</a:t>
            </a:r>
            <a:r>
              <a:rPr lang="en-US" dirty="0" err="1"/>
              <a:t>bert</a:t>
            </a:r>
            <a:r>
              <a:rPr lang="en-US" dirty="0"/>
              <a:t>-base-uncased' model is fine-tuned for binary classification (Human vs. AI).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0DC8D2-38A9-6301-9500-49C5F77345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3" b="2607"/>
          <a:stretch/>
        </p:blipFill>
        <p:spPr>
          <a:xfrm>
            <a:off x="7669924" y="748862"/>
            <a:ext cx="3775842" cy="245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5C609-B351-C1C1-34D2-E8892B45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07"/>
          <a:stretch/>
        </p:blipFill>
        <p:spPr>
          <a:xfrm>
            <a:off x="7669924" y="3367414"/>
            <a:ext cx="3775842" cy="24237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F101-EF7C-988F-34F3-FE883F20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/>
              <a:t>BERT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578B-DF88-1205-908D-C9ED8DDAC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Training Setup: Data loaders feed tokenized inputs to the model. The </a:t>
            </a:r>
            <a:r>
              <a:rPr lang="en-US" dirty="0" err="1"/>
              <a:t>AdamW</a:t>
            </a:r>
            <a:r>
              <a:rPr lang="en-US" dirty="0"/>
              <a:t> optimizer and cross-entropy loss function are used for optimization.</a:t>
            </a:r>
          </a:p>
          <a:p>
            <a:pPr>
              <a:lnSpc>
                <a:spcPct val="90000"/>
              </a:lnSpc>
            </a:pPr>
            <a:r>
              <a:rPr lang="en-US" dirty="0"/>
              <a:t>Observations: Initial weights for the classifier are randomly initialized, indicating a need for further fine-tuning on the specific dataset.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AE51BB-85E0-E535-58B4-0A83A9A3C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2" y="685801"/>
            <a:ext cx="3950079" cy="240382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C5921D-D9A6-1E82-EA83-5445C934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943" y="3768378"/>
            <a:ext cx="3950079" cy="176765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3032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FEB1-8E37-862D-04C4-074F529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BD53C-7542-6EC6-EBF2-FBC5804C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11" y="1999665"/>
            <a:ext cx="6742871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8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4B81-0239-0D23-A0D6-114613B1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883FC-B117-724E-0133-23FF996C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17" y="2134324"/>
            <a:ext cx="557290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5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394F94-12A6-2CE2-C1A1-72D8E7F0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Thank you </a:t>
            </a: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5735BB6A-2477-6EA3-47BB-8F287AE72F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586" r="783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0620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94EE-EC7D-4ADF-E881-B17B54FE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32F-4B93-347E-EDCC-5EBBE388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Detecting machine-crafted content in digital media has become increasingly important as artificial intelligence (AI) tools generate text, images, and videos that mimic human creativity. </a:t>
            </a:r>
          </a:p>
          <a:p>
            <a:r>
              <a:rPr lang="en-US" dirty="0"/>
              <a:t>With the rise of deep learning techniques and natural language processing (NLP), AI-generated content is becoming more sophisticated, making it challenging to distinguish it from human-produced media. </a:t>
            </a:r>
          </a:p>
          <a:p>
            <a:r>
              <a:rPr lang="en-US" dirty="0"/>
              <a:t>This challenge raises concerns about misinformation, manipulation, and the authenticity of digital media. </a:t>
            </a:r>
          </a:p>
          <a:p>
            <a:r>
              <a:rPr lang="en-US" dirty="0"/>
              <a:t>The development of reliable detection systems is critical to ensure trust in online content and safeguard against potential misuse.</a:t>
            </a:r>
          </a:p>
        </p:txBody>
      </p:sp>
    </p:spTree>
    <p:extLst>
      <p:ext uri="{BB962C8B-B14F-4D97-AF65-F5344CB8AC3E}">
        <p14:creationId xmlns:p14="http://schemas.microsoft.com/office/powerpoint/2010/main" val="407207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9E57-3811-9914-94F8-6F413E51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and AI Dataset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DF81D-8BF0-C8C8-660F-659BEF6B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5" y="2224370"/>
            <a:ext cx="5655656" cy="385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393FC-B6E3-66B9-B63C-55BBDC039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C09C-8BCF-EB19-3B8C-0BD3A24A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(Human vs AI)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1A025-31D4-C5E0-A518-BD35F357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727" y="1860080"/>
            <a:ext cx="683037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0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D33D-C7C0-E0E1-FE30-0751A7BB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E061-6796-FF61-672C-914EC316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684" y="1876425"/>
            <a:ext cx="5530516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data is first split into training, validation, and test sets to ensure a balanced evaluation of the model's performance. </a:t>
            </a:r>
          </a:p>
          <a:p>
            <a:r>
              <a:rPr lang="en-US" dirty="0"/>
              <a:t>A custom vocabulary is built from the training texts, assigning unique indices to each word and adding a padding token. </a:t>
            </a:r>
          </a:p>
          <a:p>
            <a:r>
              <a:rPr lang="en-US" dirty="0"/>
              <a:t>Texts are then tokenized, </a:t>
            </a:r>
            <a:r>
              <a:rPr lang="en-US" dirty="0" err="1"/>
              <a:t>numericalized</a:t>
            </a:r>
            <a:r>
              <a:rPr lang="en-US" dirty="0"/>
              <a:t>, and padded to a fixed length, enabling consistent input sizes for model training.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7E507-E3A4-C6D2-4FDF-C17D6245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84" y="2071458"/>
            <a:ext cx="4938721" cy="38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7B2F2-FDF1-8542-10E6-CA965EF79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1C0F-99CA-13C6-7F77-B384A9CF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LTSM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F21EC-B352-CA2F-9CE5-03D8495A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371" y="2071159"/>
            <a:ext cx="506529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LSTMClassifier</a:t>
            </a:r>
            <a:r>
              <a:rPr lang="en-US" dirty="0"/>
              <a:t> is a neural network designed for sequence classification tasks, combining an embedding layer, an LSTM layer, and a fully connected layer.</a:t>
            </a:r>
          </a:p>
          <a:p>
            <a:r>
              <a:rPr lang="en-US" dirty="0"/>
              <a:t>The embedding layer converts word indices into dense vectors, while the LSTM processes these sequences to capture temporal dependencies, with the final hidden state representing the sequence. </a:t>
            </a:r>
          </a:p>
          <a:p>
            <a:r>
              <a:rPr lang="en-US" dirty="0"/>
              <a:t>The fully connected layer maps this representation to the output, with a sigmoid activation producing probabilities for binary classification.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39776-7205-082F-DB4D-6DD9DE578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530" y="2012191"/>
            <a:ext cx="5293628" cy="43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2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D007-9611-0B83-AFAE-BEC7A8C4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LTSM 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2EE4-8033-34E5-E918-0A702EBEA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667" y="2223558"/>
            <a:ext cx="10515600" cy="901533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The model achieved high performance with a validation loss of 0.1308 and an accuracy of 96%, showing strong precision and recall for both "Human" and "AI" classes. However, the slightly lower recall for the "AI" class indicates room for improvement in detecting minority instances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3B7B8-0B15-875D-DB1F-D403D322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12" y="3532966"/>
            <a:ext cx="4622355" cy="2998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0D14C-889A-34B4-430A-A541D919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599" y="3575359"/>
            <a:ext cx="4610743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7B05-9954-A092-865B-CFB65A5C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2DD65-28E4-C6C1-4B31-69AF9F50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7" y="2166351"/>
            <a:ext cx="7503679" cy="198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2FC1-2359-DBC7-3339-6735539B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8314-889D-B682-39DC-8FC29719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905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CNNTextClassifier</a:t>
            </a:r>
            <a:r>
              <a:rPr lang="en-US" dirty="0"/>
              <a:t> uses multiple convolutional layers with different filter sizes to capture varying n-gram features, followed by max pooling and a fully connected layer. </a:t>
            </a:r>
          </a:p>
          <a:p>
            <a:r>
              <a:rPr lang="en-US" dirty="0"/>
              <a:t>It incorporates dropout for regularization and uses a sigmoid activation for binary classification output.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E9E99-8CF7-EF06-A3BA-F994CF53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305" y="2228665"/>
            <a:ext cx="638652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62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ll Times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1652</TotalTime>
  <Words>575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system-ui</vt:lpstr>
      <vt:lpstr>Times New Roman</vt:lpstr>
      <vt:lpstr>Parallax</vt:lpstr>
      <vt:lpstr>Detecting Machine-Crafted Content in Digital Media </vt:lpstr>
      <vt:lpstr>Introduction</vt:lpstr>
      <vt:lpstr>Human and AI Dataset </vt:lpstr>
      <vt:lpstr>Distribution (Human vs AI)</vt:lpstr>
      <vt:lpstr>Data Processing </vt:lpstr>
      <vt:lpstr>Model 1: LTSM Model</vt:lpstr>
      <vt:lpstr>LTSM Model Performance </vt:lpstr>
      <vt:lpstr>Deployment </vt:lpstr>
      <vt:lpstr>CNN Model</vt:lpstr>
      <vt:lpstr>CNN Model Performance</vt:lpstr>
      <vt:lpstr>CNN Deployment</vt:lpstr>
      <vt:lpstr>SVM </vt:lpstr>
      <vt:lpstr>BERT Model </vt:lpstr>
      <vt:lpstr>BERT Model</vt:lpstr>
      <vt:lpstr>Interface Deployment</vt:lpstr>
      <vt:lpstr>Interface Deployment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Jayakrishna Chinthaginjala</cp:lastModifiedBy>
  <cp:revision>4</cp:revision>
  <dcterms:created xsi:type="dcterms:W3CDTF">2024-12-02T09:49:09Z</dcterms:created>
  <dcterms:modified xsi:type="dcterms:W3CDTF">2024-12-06T20:31:27Z</dcterms:modified>
</cp:coreProperties>
</file>