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6" r:id="rId2"/>
    <p:sldId id="260" r:id="rId3"/>
    <p:sldId id="278" r:id="rId4"/>
    <p:sldId id="257" r:id="rId5"/>
    <p:sldId id="321" r:id="rId6"/>
    <p:sldId id="326" r:id="rId7"/>
    <p:sldId id="322" r:id="rId8"/>
    <p:sldId id="323" r:id="rId9"/>
    <p:sldId id="324" r:id="rId10"/>
    <p:sldId id="277" r:id="rId11"/>
    <p:sldId id="320" r:id="rId12"/>
    <p:sldId id="32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78FE-A624-4D92-B093-82C1BFA47D1F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A2A7-8E58-4AA3-854C-AFDBFBEC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klh.edu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dev.mysql.com/doc/" TargetMode="External"/><Relationship Id="rId4" Type="http://schemas.openxmlformats.org/officeDocument/2006/relationships/hyperlink" Target="https://tailwindcs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9323"/>
            <a:ext cx="7772400" cy="685799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Review Meeting 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100" b="1" dirty="0"/>
              <a:t>E-Comm Velocity</a:t>
            </a:r>
            <a:br>
              <a:rPr lang="en-IN" sz="3100" dirty="0"/>
            </a:br>
            <a:r>
              <a:rPr lang="en-US" sz="3100" dirty="0"/>
              <a:t>~Accelerating Commerce with Live Inventory and Vendor Synergy</a:t>
            </a:r>
            <a:br>
              <a:rPr lang="en-US" sz="2800" dirty="0"/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458200" cy="2514599"/>
          </a:xfrm>
        </p:spPr>
        <p:txBody>
          <a:bodyPr>
            <a:normAutofit fontScale="32500" lnSpcReduction="20000"/>
          </a:bodyPr>
          <a:lstStyle/>
          <a:p>
            <a:pPr marR="0" algn="ctr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endParaRPr lang="en-US" sz="2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r>
              <a:rPr lang="en-US" sz="3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marR="0" algn="ctr" eaLnBrk="1" hangingPunct="1">
              <a:lnSpc>
                <a:spcPct val="80000"/>
              </a:lnSpc>
              <a:defRPr/>
            </a:pPr>
            <a:r>
              <a:rPr lang="en-US" sz="5000" b="1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Balgury</a:t>
            </a:r>
            <a:r>
              <a:rPr lang="en-US" sz="5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Ashrith</a:t>
            </a:r>
            <a:r>
              <a:rPr lang="en-US" sz="5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Rao          2320030442</a:t>
            </a:r>
          </a:p>
          <a:p>
            <a:pPr marR="0" algn="ctr" eaLnBrk="1" hangingPunct="1">
              <a:lnSpc>
                <a:spcPct val="80000"/>
              </a:lnSpc>
              <a:defRPr/>
            </a:pPr>
            <a:r>
              <a:rPr lang="en-US" sz="5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5000" b="1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Jayakrishna</a:t>
            </a:r>
            <a:r>
              <a:rPr lang="en-US" sz="5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                   2320030191</a:t>
            </a:r>
          </a:p>
          <a:p>
            <a:pPr marR="0" eaLnBrk="1" hangingPunct="1">
              <a:lnSpc>
                <a:spcPct val="80000"/>
              </a:lnSpc>
              <a:defRPr/>
            </a:pPr>
            <a:endParaRPr lang="en-US" sz="5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eaLnBrk="1" hangingPunct="1">
              <a:lnSpc>
                <a:spcPct val="80000"/>
              </a:lnSpc>
              <a:defRPr/>
            </a:pPr>
            <a:endParaRPr lang="en-US" sz="2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r>
              <a:rPr lang="en-GB" sz="33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 </a:t>
            </a:r>
          </a:p>
          <a:p>
            <a:pPr marR="0" algn="ctr" eaLnBrk="1" hangingPunct="1">
              <a:lnSpc>
                <a:spcPct val="80000"/>
              </a:lnSpc>
              <a:defRPr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7000"/>
              </a:lnSpc>
              <a:spcBef>
                <a:spcPts val="615"/>
              </a:spcBef>
              <a:spcAft>
                <a:spcPts val="800"/>
              </a:spcAft>
            </a:pPr>
            <a:r>
              <a:rPr lang="en-US" sz="4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G. </a:t>
            </a:r>
            <a:r>
              <a:rPr lang="en-GB" sz="49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Lavanya</a:t>
            </a:r>
            <a:endParaRPr lang="en-IN" sz="49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endParaRPr lang="en-US" sz="21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r>
              <a:rPr lang="en-US" sz="21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 marR="0" algn="ctr" eaLnBrk="1" hangingPunct="1">
              <a:lnSpc>
                <a:spcPct val="80000"/>
              </a:lnSpc>
              <a:defRPr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marR="0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BED8D-5B4C-C6AD-A1A2-3B730E16187D}"/>
              </a:ext>
            </a:extLst>
          </p:cNvPr>
          <p:cNvSpPr txBox="1"/>
          <p:nvPr/>
        </p:nvSpPr>
        <p:spPr>
          <a:xfrm>
            <a:off x="349155" y="5257800"/>
            <a:ext cx="9144000" cy="136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555"/>
              </a:spcBef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Koneru </a:t>
            </a:r>
            <a:r>
              <a:rPr lang="en-GB" sz="28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Lakshmaiah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Education Foundation</a:t>
            </a:r>
            <a:b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(Deemed to be University </a:t>
            </a:r>
            <a:r>
              <a:rPr lang="en-GB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estd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u/s. 3 of the UGC Act, 1956)</a:t>
            </a:r>
            <a:b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Off-Campus: </a:t>
            </a:r>
            <a:r>
              <a:rPr lang="en-GB" sz="1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Bachupally-Gandimaisamma</a:t>
            </a:r>
            <a:r>
              <a:rPr lang="en-GB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Road, </a:t>
            </a:r>
            <a:r>
              <a:rPr lang="en-GB" sz="1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Bowrampet</a:t>
            </a:r>
            <a:r>
              <a:rPr lang="en-GB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Hyderabad, Telangana - 500 043.</a:t>
            </a:r>
            <a:br>
              <a:rPr lang="en-GB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No: 7815926816, </a:t>
            </a:r>
            <a:r>
              <a:rPr lang="en-GB" sz="1600" b="1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www.klh.edu.in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D7359-98AB-E949-1395-33548866A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85" y="4594123"/>
            <a:ext cx="2051830" cy="6636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 and Future scope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2A072-7E3B-BDEF-9B7B-27625990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9800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E-Comm Velocity is set to redefine the e-commerce experience with its live inventory and vendor synergy features. By addressing prevalent challenges and leveraging modern technology, the platform aims to enhance transparency, efficiency, and satisfaction for all stakeholders.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76DC1-4E90-E473-C5C6-A78D22B17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7AC867-94A2-B5CB-B68C-8857C1CFF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10770"/>
            <a:ext cx="8747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React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https://reactjs.org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Spring Boot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https://spring.io/projects/spring-boot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Tailwind CSS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https://tailwindcss.com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MySQL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https://dev.mysql.com/doc/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F092-E6F7-1B11-D24C-8B1D45D75B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2075-789A-8ABC-0318-3539CA69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D8B799-1014-A270-C662-4E878FAC9288}"/>
              </a:ext>
            </a:extLst>
          </p:cNvPr>
          <p:cNvSpPr/>
          <p:nvPr/>
        </p:nvSpPr>
        <p:spPr>
          <a:xfrm rot="19821540">
            <a:off x="1767855" y="2774216"/>
            <a:ext cx="56082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AAEDC-0FBC-741B-4273-7DC535030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186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Outline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1"/>
            <a:ext cx="88392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Project flow diagram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Objectives with justification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Modules[Frontend web pages]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Expected outcome of the proposed work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Conclusion 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Reference links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D7359-98AB-E949-1395-33548866A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" y="1216175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074E8-72E0-E39A-EEE7-DFD44C87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E-Comm Velocity is a revolutionary platform designed to transform e-commerce by integrating live inventory tracking and fostering seamless vendor collaboration. This system provides real-time updates to customers, enhances vendor synergies, and ensures a streamlined shopping experience. The project's goal is to deliver an innovative, scalable, and user-friendly solution for modern commerce.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742A4-80E7-479D-01D4-A147197B4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871" y="1218633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586B6-5276-B3E3-CFD5-8DB648A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E-commerce is evolving rapidly, with customers and vendors seeking more dynamic solutions. The need for live inventory updates and vendor collaboration is more critical than ever. E-Comm Velocity aims to bridge this gap by offering a platform that connects multiple vendors and customers in real time, ensuring transparency, efficiency, and satisfaction.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70453-A9B8-6278-E44D-024192368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2488A-85CD-AB3F-6CFA-D3CF620C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2521-5D18-3AE3-CFBD-94ED2EED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7B1E9-20DA-C5AF-B180-FACA7043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0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In the current e-commerce ecosystem, challenges such as outdated inventory data, limited vendor collaboration, and poor customer experiences prevail. These issues result in inefficiencies, lost sales, and customer dissatisfaction. There is a pressing need for a system that ensures real-time inventory updates and improves vendor-customer communication.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D674D-59F6-20B8-3774-23677125A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927C-18CB-E7CD-17FE-184519BC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BF7C-4E42-3323-319A-9E8717B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05A48-0A0F-7711-5AD1-7433FD90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B934B2-1C0D-640F-157F-6B724FEC2883}"/>
              </a:ext>
            </a:extLst>
          </p:cNvPr>
          <p:cNvSpPr/>
          <p:nvPr/>
        </p:nvSpPr>
        <p:spPr>
          <a:xfrm>
            <a:off x="457200" y="1293056"/>
            <a:ext cx="1828800" cy="2184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ABF743-E852-F2EA-0588-9D452294E5B8}"/>
              </a:ext>
            </a:extLst>
          </p:cNvPr>
          <p:cNvSpPr/>
          <p:nvPr/>
        </p:nvSpPr>
        <p:spPr>
          <a:xfrm>
            <a:off x="3771900" y="1293056"/>
            <a:ext cx="1828800" cy="2184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24012-7CE7-8AE6-B8A8-08AD8CEDFE6E}"/>
              </a:ext>
            </a:extLst>
          </p:cNvPr>
          <p:cNvSpPr/>
          <p:nvPr/>
        </p:nvSpPr>
        <p:spPr>
          <a:xfrm>
            <a:off x="6858000" y="1293056"/>
            <a:ext cx="1828800" cy="2184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A65066-7A04-138E-9311-6534A5B1420D}"/>
              </a:ext>
            </a:extLst>
          </p:cNvPr>
          <p:cNvSpPr/>
          <p:nvPr/>
        </p:nvSpPr>
        <p:spPr>
          <a:xfrm>
            <a:off x="2057400" y="3524814"/>
            <a:ext cx="1828799" cy="2184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FF4A1C-C0FC-65CB-A079-6756FEF35176}"/>
              </a:ext>
            </a:extLst>
          </p:cNvPr>
          <p:cNvSpPr/>
          <p:nvPr/>
        </p:nvSpPr>
        <p:spPr>
          <a:xfrm>
            <a:off x="5257800" y="3530676"/>
            <a:ext cx="1828800" cy="2184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67B651F-1557-EAFB-9406-6B9416777689}"/>
              </a:ext>
            </a:extLst>
          </p:cNvPr>
          <p:cNvSpPr/>
          <p:nvPr/>
        </p:nvSpPr>
        <p:spPr>
          <a:xfrm>
            <a:off x="514645" y="1609309"/>
            <a:ext cx="1713910" cy="1676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Vendor Login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C40F1BB-B0AD-6EAA-D3F1-08FB9158B298}"/>
              </a:ext>
            </a:extLst>
          </p:cNvPr>
          <p:cNvSpPr/>
          <p:nvPr/>
        </p:nvSpPr>
        <p:spPr>
          <a:xfrm>
            <a:off x="3829345" y="1550966"/>
            <a:ext cx="1713910" cy="1676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 Browsing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BD5A041-2A08-EF38-F34C-FAE3F682B99B}"/>
              </a:ext>
            </a:extLst>
          </p:cNvPr>
          <p:cNvSpPr/>
          <p:nvPr/>
        </p:nvSpPr>
        <p:spPr>
          <a:xfrm>
            <a:off x="6915445" y="1547018"/>
            <a:ext cx="1713910" cy="1676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Order Placement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1AEFBF-83F9-EF77-CDE1-4560408D6388}"/>
              </a:ext>
            </a:extLst>
          </p:cNvPr>
          <p:cNvSpPr/>
          <p:nvPr/>
        </p:nvSpPr>
        <p:spPr>
          <a:xfrm>
            <a:off x="2086121" y="3784638"/>
            <a:ext cx="1771355" cy="1676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Transaction 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440C33-FF62-0883-A788-02480EA5C146}"/>
              </a:ext>
            </a:extLst>
          </p:cNvPr>
          <p:cNvSpPr/>
          <p:nvPr/>
        </p:nvSpPr>
        <p:spPr>
          <a:xfrm>
            <a:off x="5315245" y="3784638"/>
            <a:ext cx="1695155" cy="1676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Order </a:t>
            </a:r>
          </a:p>
          <a:p>
            <a:pPr algn="ctr"/>
            <a:r>
              <a:rPr lang="en-US" sz="1900" b="1" dirty="0">
                <a:solidFill>
                  <a:schemeClr val="tx1"/>
                </a:solidFill>
              </a:rPr>
              <a:t>Management</a:t>
            </a:r>
            <a:endParaRPr lang="en-IN" sz="1900" b="1" dirty="0">
              <a:solidFill>
                <a:schemeClr val="tx1"/>
              </a:solidFill>
            </a:endParaRP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5F3AB32-0BC1-D3A1-87C0-AFB46C9B885C}"/>
              </a:ext>
            </a:extLst>
          </p:cNvPr>
          <p:cNvSpPr/>
          <p:nvPr/>
        </p:nvSpPr>
        <p:spPr>
          <a:xfrm>
            <a:off x="2539746" y="2142902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683C92-866C-D397-69A5-4E04260EC0AC}"/>
              </a:ext>
            </a:extLst>
          </p:cNvPr>
          <p:cNvSpPr/>
          <p:nvPr/>
        </p:nvSpPr>
        <p:spPr>
          <a:xfrm>
            <a:off x="5751399" y="2231513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8A19F63E-7342-5E56-1A8A-CF7B396B06E5}"/>
              </a:ext>
            </a:extLst>
          </p:cNvPr>
          <p:cNvSpPr/>
          <p:nvPr/>
        </p:nvSpPr>
        <p:spPr>
          <a:xfrm rot="10800000">
            <a:off x="7283197" y="3805740"/>
            <a:ext cx="813816" cy="868680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4D3E4C5-9CEE-17A0-307F-C6BC36C27B2D}"/>
              </a:ext>
            </a:extLst>
          </p:cNvPr>
          <p:cNvSpPr/>
          <p:nvPr/>
        </p:nvSpPr>
        <p:spPr>
          <a:xfrm>
            <a:off x="4091001" y="4374660"/>
            <a:ext cx="978408" cy="4846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6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8A46-CB7B-6564-F4CB-752687964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678-0395-6DAC-CFB1-E2B3DAA9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471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Objectives with justification</a:t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92AC0-5ACE-1D58-9D37-96B7B27D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2438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600" b="1" dirty="0"/>
              <a:t>Provide Real-Time Inventory Tracking</a:t>
            </a:r>
            <a:br>
              <a:rPr lang="en-US" sz="2600" dirty="0"/>
            </a:br>
            <a:r>
              <a:rPr lang="en-US" sz="2600" dirty="0"/>
              <a:t>Justification: Eliminates errors due to outdated inventory data.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Enable Seamless Vendor Collaboration</a:t>
            </a:r>
            <a:br>
              <a:rPr lang="en-US" sz="2600" dirty="0"/>
            </a:br>
            <a:r>
              <a:rPr lang="en-US" sz="2600" dirty="0"/>
              <a:t>Justification: Ensures vendors can manage and monitor orders effectively.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Improve Customer Experience</a:t>
            </a:r>
            <a:br>
              <a:rPr lang="en-US" sz="2600" dirty="0"/>
            </a:br>
            <a:r>
              <a:rPr lang="en-US" sz="2600" dirty="0"/>
              <a:t>Justification: Real-time updates and transparency enhance user satisfaction.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Support Scalability</a:t>
            </a:r>
            <a:br>
              <a:rPr lang="en-US" sz="2600" dirty="0"/>
            </a:br>
            <a:r>
              <a:rPr lang="en-US" sz="2600" dirty="0"/>
              <a:t>Justification: The system is designed to accommodate growing vendors and customers.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F910D-7817-84E9-5581-75D19A510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F5BA9-1BD9-9B5B-2F31-1D5E87DE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2385-D33C-E0C3-891C-98EDDEA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8" y="77434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Modules[Frontend web pages]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1A57C7-93DB-8518-4153-24792AB13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95" y="2209800"/>
            <a:ext cx="88829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Home 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 featured products and categories.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 detailed product information and live inventory.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Vendor 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Allow vendors to add/update products.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Cart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 selected products before checkout.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View and track past/current orders.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6DDE-1D75-606C-98D8-2F71849F9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A0219-72F6-E875-BE00-9DC12E32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D0D1-C48F-F8C2-40B0-E972716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67" y="11277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Expected outcome of the proposed work</a:t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CD5A7-349A-2C33-32A8-E22246242AE3}"/>
              </a:ext>
            </a:extLst>
          </p:cNvPr>
          <p:cNvSpPr txBox="1"/>
          <p:nvPr/>
        </p:nvSpPr>
        <p:spPr>
          <a:xfrm>
            <a:off x="465161" y="2410880"/>
            <a:ext cx="63928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sz="2400" dirty="0"/>
              <a:t>A fully functional multi-vendor e-commerce    platform.</a:t>
            </a:r>
          </a:p>
          <a:p>
            <a:r>
              <a:rPr lang="en-US" sz="2400" dirty="0"/>
              <a:t>• Real-time updates on inventory and orders.</a:t>
            </a:r>
          </a:p>
          <a:p>
            <a:r>
              <a:rPr lang="en-US" sz="2400" dirty="0"/>
              <a:t>• Enhanced user experience through a dynamic interface.</a:t>
            </a:r>
          </a:p>
          <a:p>
            <a:r>
              <a:rPr lang="en-US" sz="2400" dirty="0"/>
              <a:t>• Improved vendor synergy and communication.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87E2A-881E-CEDF-1C38-8003ED4CF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8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573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Office Theme</vt:lpstr>
      <vt:lpstr> A Project Review Meeting    on  E-Comm Velocity ~Accelerating Commerce with Live Inventory and Vendor Synergy </vt:lpstr>
      <vt:lpstr>Outline of the presentation</vt:lpstr>
      <vt:lpstr>Abstract</vt:lpstr>
      <vt:lpstr>Introduction</vt:lpstr>
      <vt:lpstr>Problem Statement </vt:lpstr>
      <vt:lpstr>Project flow diagram</vt:lpstr>
      <vt:lpstr>Objectives with justification </vt:lpstr>
      <vt:lpstr>Modules[Frontend web pages]</vt:lpstr>
      <vt:lpstr>Expected outcome of the proposed work </vt:lpstr>
      <vt:lpstr>Conclusion and 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subbu</dc:creator>
  <cp:lastModifiedBy>Ashrith balgury</cp:lastModifiedBy>
  <cp:revision>204</cp:revision>
  <dcterms:created xsi:type="dcterms:W3CDTF">2006-08-16T00:00:00Z</dcterms:created>
  <dcterms:modified xsi:type="dcterms:W3CDTF">2025-02-14T02:48:10Z</dcterms:modified>
</cp:coreProperties>
</file>