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3716000" cy="24384000"/>
  <p:embeddedFontLst>
    <p:embeddedFont>
      <p:font typeface="EB Garamond"/>
      <p:regular r:id="rId16"/>
      <p:bold r:id="rId17"/>
      <p:italic r:id="rId18"/>
      <p:bold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 uri="http://customooxmlschemas.google.com/">
      <go:slidesCustomData xmlns:go="http://customooxmlschemas.google.com/" r:id="rId21" roundtripDataSignature="AMtx7mhmfgfeNTAE5f/yNS67dnNjeX+h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456"/>
        <p:guide pos="2616" orient="horz"/>
        <p:guide pos="3264" orient="horz"/>
        <p:guide pos="6912"/>
        <p:guide pos="2136" orient="horz"/>
        <p:guide pos="4008" orient="horz"/>
        <p:guide pos="1152" orient="horz"/>
        <p:guide pos="2352" orient="horz"/>
        <p:guide pos="1512" orient="horz"/>
        <p:guide pos="7680"/>
        <p:guide pos="6696"/>
        <p:guide pos="1008"/>
        <p:guide pos="1584"/>
        <p:guide pos="2136"/>
        <p:guide pos="2760"/>
        <p:guide pos="3288"/>
        <p:guide pos="4032"/>
        <p:guide pos="4392"/>
        <p:guide pos="4944"/>
        <p:guide pos="5544"/>
        <p:guide pos="6072"/>
        <p:guide pos="2448" orient="horz"/>
        <p:guide pos="960"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bold.fntdata"/><Relationship Id="rId16" Type="http://schemas.openxmlformats.org/officeDocument/2006/relationships/font" Target="fonts/EBGaramond-regular.fntdata"/><Relationship Id="rId5" Type="http://schemas.openxmlformats.org/officeDocument/2006/relationships/notesMaster" Target="notesMasters/notesMaster1.xml"/><Relationship Id="rId19" Type="http://schemas.openxmlformats.org/officeDocument/2006/relationships/font" Target="fonts/EBGaramond-boldItalic.fntdata"/><Relationship Id="rId6" Type="http://schemas.openxmlformats.org/officeDocument/2006/relationships/slide" Target="slides/slide1.xml"/><Relationship Id="rId18" Type="http://schemas.openxmlformats.org/officeDocument/2006/relationships/font" Target="fonts/EBGaramon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1371600" y="11582400"/>
            <a:ext cx="10972800" cy="109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notes"/>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10" name="Shape 10"/>
        <p:cNvGrpSpPr/>
        <p:nvPr/>
      </p:nvGrpSpPr>
      <p:grpSpPr>
        <a:xfrm>
          <a:off x="0" y="0"/>
          <a:ext cx="0" cy="0"/>
          <a:chOff x="0" y="0"/>
          <a:chExt cx="0" cy="0"/>
        </a:xfrm>
      </p:grpSpPr>
      <p:sp>
        <p:nvSpPr>
          <p:cNvPr descr="preencoded.png" id="11" name="Google Shape;11;p12"/>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12"/>
          <p:cNvSpPr/>
          <p:nvPr/>
        </p:nvSpPr>
        <p:spPr>
          <a:xfrm>
            <a:off x="1600201" y="1153228"/>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12"/>
          <p:cNvSpPr/>
          <p:nvPr/>
        </p:nvSpPr>
        <p:spPr>
          <a:xfrm>
            <a:off x="2795588"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 name="Google Shape;14;p12"/>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2"/>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84" name="Shape 84"/>
        <p:cNvGrpSpPr/>
        <p:nvPr/>
      </p:nvGrpSpPr>
      <p:grpSpPr>
        <a:xfrm>
          <a:off x="0" y="0"/>
          <a:ext cx="0" cy="0"/>
          <a:chOff x="0" y="0"/>
          <a:chExt cx="0" cy="0"/>
        </a:xfrm>
      </p:grpSpPr>
      <p:sp>
        <p:nvSpPr>
          <p:cNvPr id="85" name="Google Shape;85;p21"/>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86" name="Google Shape;86;p21"/>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21"/>
          <p:cNvSpPr/>
          <p:nvPr>
            <p:ph idx="2" type="pic"/>
          </p:nvPr>
        </p:nvSpPr>
        <p:spPr>
          <a:xfrm>
            <a:off x="758905" y="2392023"/>
            <a:ext cx="2596896" cy="2596896"/>
          </a:xfrm>
          <a:prstGeom prst="rect">
            <a:avLst/>
          </a:prstGeom>
          <a:solidFill>
            <a:srgbClr val="E3E5BC"/>
          </a:solidFill>
          <a:ln>
            <a:noFill/>
          </a:ln>
        </p:spPr>
      </p:sp>
      <p:sp>
        <p:nvSpPr>
          <p:cNvPr id="90" name="Google Shape;90;p21"/>
          <p:cNvSpPr txBox="1"/>
          <p:nvPr>
            <p:ph idx="1" type="body"/>
          </p:nvPr>
        </p:nvSpPr>
        <p:spPr>
          <a:xfrm>
            <a:off x="758905" y="4989515"/>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1"/>
          <p:cNvSpPr txBox="1"/>
          <p:nvPr>
            <p:ph idx="3" type="body"/>
          </p:nvPr>
        </p:nvSpPr>
        <p:spPr>
          <a:xfrm>
            <a:off x="916885" y="5599755"/>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1"/>
          <p:cNvSpPr/>
          <p:nvPr>
            <p:ph idx="4" type="pic"/>
          </p:nvPr>
        </p:nvSpPr>
        <p:spPr>
          <a:xfrm>
            <a:off x="3517361" y="2392619"/>
            <a:ext cx="2596896" cy="2596896"/>
          </a:xfrm>
          <a:prstGeom prst="rect">
            <a:avLst/>
          </a:prstGeom>
          <a:solidFill>
            <a:srgbClr val="E3E5BC"/>
          </a:solidFill>
          <a:ln>
            <a:noFill/>
          </a:ln>
        </p:spPr>
      </p:sp>
      <p:sp>
        <p:nvSpPr>
          <p:cNvPr id="93" name="Google Shape;93;p21"/>
          <p:cNvSpPr txBox="1"/>
          <p:nvPr>
            <p:ph idx="5" type="body"/>
          </p:nvPr>
        </p:nvSpPr>
        <p:spPr>
          <a:xfrm>
            <a:off x="3516747" y="4990111"/>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1"/>
          <p:cNvSpPr txBox="1"/>
          <p:nvPr>
            <p:ph idx="6" type="body"/>
          </p:nvPr>
        </p:nvSpPr>
        <p:spPr>
          <a:xfrm>
            <a:off x="3674073" y="5600351"/>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1"/>
          <p:cNvSpPr/>
          <p:nvPr>
            <p:ph idx="7" type="pic"/>
          </p:nvPr>
        </p:nvSpPr>
        <p:spPr>
          <a:xfrm>
            <a:off x="6275817" y="2393215"/>
            <a:ext cx="2596896" cy="2596896"/>
          </a:xfrm>
          <a:prstGeom prst="rect">
            <a:avLst/>
          </a:prstGeom>
          <a:solidFill>
            <a:srgbClr val="E3E5BC"/>
          </a:solidFill>
          <a:ln>
            <a:noFill/>
          </a:ln>
        </p:spPr>
      </p:sp>
      <p:sp>
        <p:nvSpPr>
          <p:cNvPr id="96" name="Google Shape;96;p21"/>
          <p:cNvSpPr txBox="1"/>
          <p:nvPr>
            <p:ph idx="8" type="body"/>
          </p:nvPr>
        </p:nvSpPr>
        <p:spPr>
          <a:xfrm>
            <a:off x="6274589"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1"/>
          <p:cNvSpPr txBox="1"/>
          <p:nvPr>
            <p:ph idx="9" type="body"/>
          </p:nvPr>
        </p:nvSpPr>
        <p:spPr>
          <a:xfrm>
            <a:off x="6432529"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1"/>
          <p:cNvSpPr/>
          <p:nvPr>
            <p:ph idx="13" type="pic"/>
          </p:nvPr>
        </p:nvSpPr>
        <p:spPr>
          <a:xfrm>
            <a:off x="9034272" y="2393215"/>
            <a:ext cx="2596896" cy="2596896"/>
          </a:xfrm>
          <a:prstGeom prst="rect">
            <a:avLst/>
          </a:prstGeom>
          <a:solidFill>
            <a:srgbClr val="E3E5BC"/>
          </a:solidFill>
          <a:ln>
            <a:noFill/>
          </a:ln>
        </p:spPr>
      </p:sp>
      <p:sp>
        <p:nvSpPr>
          <p:cNvPr id="99" name="Google Shape;99;p21"/>
          <p:cNvSpPr txBox="1"/>
          <p:nvPr>
            <p:ph idx="14" type="body"/>
          </p:nvPr>
        </p:nvSpPr>
        <p:spPr>
          <a:xfrm>
            <a:off x="9032431" y="4990707"/>
            <a:ext cx="2598737" cy="1109662"/>
          </a:xfrm>
          <a:prstGeom prst="rect">
            <a:avLst/>
          </a:prstGeom>
          <a:solidFill>
            <a:schemeClr val="lt1"/>
          </a:solidFill>
          <a:ln>
            <a:noFill/>
          </a:ln>
        </p:spPr>
        <p:txBody>
          <a:bodyPr anchorCtr="0" anchor="t" bIns="45700" lIns="0" spcFirstLastPara="1" rIns="0" wrap="square" tIns="2743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1"/>
          <p:cNvSpPr txBox="1"/>
          <p:nvPr>
            <p:ph idx="15" type="body"/>
          </p:nvPr>
        </p:nvSpPr>
        <p:spPr>
          <a:xfrm>
            <a:off x="9190984" y="5600947"/>
            <a:ext cx="2283472" cy="365125"/>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400"/>
              <a:buNone/>
              <a:defRPr sz="1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01" name="Shape 101"/>
        <p:cNvGrpSpPr/>
        <p:nvPr/>
      </p:nvGrpSpPr>
      <p:grpSpPr>
        <a:xfrm>
          <a:off x="0" y="0"/>
          <a:ext cx="0" cy="0"/>
          <a:chOff x="0" y="0"/>
          <a:chExt cx="0" cy="0"/>
        </a:xfrm>
      </p:grpSpPr>
      <p:sp>
        <p:nvSpPr>
          <p:cNvPr id="102" name="Google Shape;102;p22"/>
          <p:cNvSpPr txBox="1"/>
          <p:nvPr>
            <p:ph type="title"/>
          </p:nvPr>
        </p:nvSpPr>
        <p:spPr>
          <a:xfrm>
            <a:off x="758952" y="539496"/>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2"/>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22"/>
          <p:cNvSpPr/>
          <p:nvPr>
            <p:ph idx="2" type="pic"/>
          </p:nvPr>
        </p:nvSpPr>
        <p:spPr>
          <a:xfrm>
            <a:off x="1271016" y="1545336"/>
            <a:ext cx="2029968" cy="1828800"/>
          </a:xfrm>
          <a:prstGeom prst="rect">
            <a:avLst/>
          </a:prstGeom>
          <a:solidFill>
            <a:srgbClr val="E3E5BC"/>
          </a:solidFill>
          <a:ln>
            <a:noFill/>
          </a:ln>
        </p:spPr>
      </p:sp>
      <p:sp>
        <p:nvSpPr>
          <p:cNvPr id="106" name="Google Shape;106;p22"/>
          <p:cNvSpPr txBox="1"/>
          <p:nvPr>
            <p:ph idx="1" type="body"/>
          </p:nvPr>
        </p:nvSpPr>
        <p:spPr>
          <a:xfrm>
            <a:off x="1271016"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2"/>
          <p:cNvSpPr txBox="1"/>
          <p:nvPr>
            <p:ph idx="3" type="body"/>
          </p:nvPr>
        </p:nvSpPr>
        <p:spPr>
          <a:xfrm>
            <a:off x="1271016"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2"/>
          <p:cNvSpPr/>
          <p:nvPr>
            <p:ph idx="4" type="pic"/>
          </p:nvPr>
        </p:nvSpPr>
        <p:spPr>
          <a:xfrm>
            <a:off x="1271016" y="4144264"/>
            <a:ext cx="2029968" cy="1828800"/>
          </a:xfrm>
          <a:prstGeom prst="rect">
            <a:avLst/>
          </a:prstGeom>
          <a:solidFill>
            <a:srgbClr val="E3E5BC"/>
          </a:solidFill>
          <a:ln>
            <a:noFill/>
          </a:ln>
        </p:spPr>
      </p:sp>
      <p:sp>
        <p:nvSpPr>
          <p:cNvPr id="109" name="Google Shape;109;p22"/>
          <p:cNvSpPr txBox="1"/>
          <p:nvPr>
            <p:ph idx="5" type="body"/>
          </p:nvPr>
        </p:nvSpPr>
        <p:spPr>
          <a:xfrm>
            <a:off x="1271016"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2"/>
          <p:cNvSpPr txBox="1"/>
          <p:nvPr>
            <p:ph idx="6" type="body"/>
          </p:nvPr>
        </p:nvSpPr>
        <p:spPr>
          <a:xfrm>
            <a:off x="1271016"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2"/>
          <p:cNvSpPr/>
          <p:nvPr>
            <p:ph idx="7" type="pic"/>
          </p:nvPr>
        </p:nvSpPr>
        <p:spPr>
          <a:xfrm>
            <a:off x="3828288" y="1545336"/>
            <a:ext cx="2029968" cy="1828800"/>
          </a:xfrm>
          <a:prstGeom prst="rect">
            <a:avLst/>
          </a:prstGeom>
          <a:solidFill>
            <a:srgbClr val="E3E5BC"/>
          </a:solidFill>
          <a:ln>
            <a:noFill/>
          </a:ln>
        </p:spPr>
      </p:sp>
      <p:sp>
        <p:nvSpPr>
          <p:cNvPr id="112" name="Google Shape;112;p22"/>
          <p:cNvSpPr txBox="1"/>
          <p:nvPr>
            <p:ph idx="8" type="body"/>
          </p:nvPr>
        </p:nvSpPr>
        <p:spPr>
          <a:xfrm>
            <a:off x="3828288"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2"/>
          <p:cNvSpPr txBox="1"/>
          <p:nvPr>
            <p:ph idx="9" type="body"/>
          </p:nvPr>
        </p:nvSpPr>
        <p:spPr>
          <a:xfrm>
            <a:off x="3828288"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2"/>
          <p:cNvSpPr/>
          <p:nvPr>
            <p:ph idx="13" type="pic"/>
          </p:nvPr>
        </p:nvSpPr>
        <p:spPr>
          <a:xfrm>
            <a:off x="3828288" y="4144264"/>
            <a:ext cx="2029968" cy="1828800"/>
          </a:xfrm>
          <a:prstGeom prst="rect">
            <a:avLst/>
          </a:prstGeom>
          <a:solidFill>
            <a:srgbClr val="E3E5BC"/>
          </a:solidFill>
          <a:ln>
            <a:noFill/>
          </a:ln>
        </p:spPr>
      </p:sp>
      <p:sp>
        <p:nvSpPr>
          <p:cNvPr id="115" name="Google Shape;115;p22"/>
          <p:cNvSpPr txBox="1"/>
          <p:nvPr>
            <p:ph idx="14" type="body"/>
          </p:nvPr>
        </p:nvSpPr>
        <p:spPr>
          <a:xfrm>
            <a:off x="3828288"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2"/>
          <p:cNvSpPr txBox="1"/>
          <p:nvPr>
            <p:ph idx="15" type="body"/>
          </p:nvPr>
        </p:nvSpPr>
        <p:spPr>
          <a:xfrm>
            <a:off x="3828288"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2"/>
          <p:cNvSpPr/>
          <p:nvPr>
            <p:ph idx="16" type="pic"/>
          </p:nvPr>
        </p:nvSpPr>
        <p:spPr>
          <a:xfrm>
            <a:off x="6385560" y="1545336"/>
            <a:ext cx="2029968" cy="1828800"/>
          </a:xfrm>
          <a:prstGeom prst="rect">
            <a:avLst/>
          </a:prstGeom>
          <a:solidFill>
            <a:srgbClr val="E3E5BC"/>
          </a:solidFill>
          <a:ln>
            <a:noFill/>
          </a:ln>
        </p:spPr>
      </p:sp>
      <p:sp>
        <p:nvSpPr>
          <p:cNvPr id="118" name="Google Shape;118;p22"/>
          <p:cNvSpPr txBox="1"/>
          <p:nvPr>
            <p:ph idx="17" type="body"/>
          </p:nvPr>
        </p:nvSpPr>
        <p:spPr>
          <a:xfrm>
            <a:off x="6385560" y="3191256"/>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2"/>
          <p:cNvSpPr txBox="1"/>
          <p:nvPr>
            <p:ph idx="18" type="body"/>
          </p:nvPr>
        </p:nvSpPr>
        <p:spPr>
          <a:xfrm>
            <a:off x="6385560"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2"/>
          <p:cNvSpPr/>
          <p:nvPr>
            <p:ph idx="19" type="pic"/>
          </p:nvPr>
        </p:nvSpPr>
        <p:spPr>
          <a:xfrm>
            <a:off x="6385560" y="4144264"/>
            <a:ext cx="2029968" cy="1828800"/>
          </a:xfrm>
          <a:prstGeom prst="rect">
            <a:avLst/>
          </a:prstGeom>
          <a:solidFill>
            <a:srgbClr val="E3E5BC"/>
          </a:solidFill>
          <a:ln>
            <a:noFill/>
          </a:ln>
        </p:spPr>
      </p:sp>
      <p:sp>
        <p:nvSpPr>
          <p:cNvPr id="121" name="Google Shape;121;p22"/>
          <p:cNvSpPr txBox="1"/>
          <p:nvPr>
            <p:ph idx="20" type="body"/>
          </p:nvPr>
        </p:nvSpPr>
        <p:spPr>
          <a:xfrm>
            <a:off x="6385560" y="5790184"/>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2"/>
          <p:cNvSpPr txBox="1"/>
          <p:nvPr>
            <p:ph idx="21" type="body"/>
          </p:nvPr>
        </p:nvSpPr>
        <p:spPr>
          <a:xfrm>
            <a:off x="6385560"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2"/>
          <p:cNvSpPr/>
          <p:nvPr>
            <p:ph idx="22" type="pic"/>
          </p:nvPr>
        </p:nvSpPr>
        <p:spPr>
          <a:xfrm>
            <a:off x="8942832" y="1545336"/>
            <a:ext cx="2029968" cy="1828800"/>
          </a:xfrm>
          <a:prstGeom prst="rect">
            <a:avLst/>
          </a:prstGeom>
          <a:solidFill>
            <a:srgbClr val="E3E5BC"/>
          </a:solidFill>
          <a:ln>
            <a:noFill/>
          </a:ln>
        </p:spPr>
      </p:sp>
      <p:sp>
        <p:nvSpPr>
          <p:cNvPr id="124" name="Google Shape;124;p22"/>
          <p:cNvSpPr txBox="1"/>
          <p:nvPr>
            <p:ph idx="23" type="body"/>
          </p:nvPr>
        </p:nvSpPr>
        <p:spPr>
          <a:xfrm>
            <a:off x="8942832" y="3191256"/>
            <a:ext cx="2029968" cy="694944"/>
          </a:xfrm>
          <a:prstGeom prst="rect">
            <a:avLst/>
          </a:prstGeom>
          <a:solidFill>
            <a:schemeClr val="accent1"/>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2"/>
          <p:cNvSpPr txBox="1"/>
          <p:nvPr>
            <p:ph idx="24" type="body"/>
          </p:nvPr>
        </p:nvSpPr>
        <p:spPr>
          <a:xfrm>
            <a:off x="8942832" y="3616960"/>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2"/>
          <p:cNvSpPr/>
          <p:nvPr>
            <p:ph idx="25" type="pic"/>
          </p:nvPr>
        </p:nvSpPr>
        <p:spPr>
          <a:xfrm>
            <a:off x="8942832" y="4144264"/>
            <a:ext cx="2029968" cy="1828800"/>
          </a:xfrm>
          <a:prstGeom prst="rect">
            <a:avLst/>
          </a:prstGeom>
          <a:solidFill>
            <a:srgbClr val="E3E5BC"/>
          </a:solidFill>
          <a:ln>
            <a:noFill/>
          </a:ln>
        </p:spPr>
      </p:sp>
      <p:sp>
        <p:nvSpPr>
          <p:cNvPr id="127" name="Google Shape;127;p22"/>
          <p:cNvSpPr txBox="1"/>
          <p:nvPr>
            <p:ph idx="26" type="body"/>
          </p:nvPr>
        </p:nvSpPr>
        <p:spPr>
          <a:xfrm>
            <a:off x="8942832" y="5790184"/>
            <a:ext cx="2029968" cy="694944"/>
          </a:xfrm>
          <a:prstGeom prst="rect">
            <a:avLst/>
          </a:prstGeom>
          <a:solidFill>
            <a:schemeClr val="accent4"/>
          </a:solidFill>
          <a:ln>
            <a:noFill/>
          </a:ln>
        </p:spPr>
        <p:txBody>
          <a:bodyPr anchorCtr="0" anchor="t" bIns="45700" lIns="0" spcFirstLastPara="1" rIns="0" wrap="square" tIns="155425">
            <a:noAutofit/>
          </a:bodyPr>
          <a:lstStyle>
            <a:lvl1pPr indent="-228600" lvl="0" marL="457200" algn="ctr">
              <a:lnSpc>
                <a:spcPct val="100000"/>
              </a:lnSpc>
              <a:spcBef>
                <a:spcPts val="0"/>
              </a:spcBef>
              <a:spcAft>
                <a:spcPts val="0"/>
              </a:spcAft>
              <a:buClr>
                <a:schemeClr val="accent6"/>
              </a:buClr>
              <a:buSzPts val="1400"/>
              <a:buNone/>
              <a:defRPr b="1" sz="1400" cap="none">
                <a:solidFill>
                  <a:schemeClr val="accent6"/>
                </a:solidFill>
                <a:latin typeface="Arial"/>
                <a:ea typeface="Arial"/>
                <a:cs typeface="Arial"/>
                <a:sym typeface="Arial"/>
              </a:defRPr>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2"/>
          <p:cNvSpPr txBox="1"/>
          <p:nvPr>
            <p:ph idx="27" type="body"/>
          </p:nvPr>
        </p:nvSpPr>
        <p:spPr>
          <a:xfrm>
            <a:off x="8942832" y="6215888"/>
            <a:ext cx="2029968"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360"/>
              </a:spcBef>
              <a:spcAft>
                <a:spcPts val="0"/>
              </a:spcAft>
              <a:buClr>
                <a:schemeClr val="accent6"/>
              </a:buClr>
              <a:buSzPts val="1200"/>
              <a:buNone/>
              <a:defRPr sz="12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29" name="Shape 129"/>
        <p:cNvGrpSpPr/>
        <p:nvPr/>
      </p:nvGrpSpPr>
      <p:grpSpPr>
        <a:xfrm>
          <a:off x="0" y="0"/>
          <a:ext cx="0" cy="0"/>
          <a:chOff x="0" y="0"/>
          <a:chExt cx="0" cy="0"/>
        </a:xfrm>
      </p:grpSpPr>
      <p:sp>
        <p:nvSpPr>
          <p:cNvPr id="130" name="Google Shape;130;p23"/>
          <p:cNvSpPr/>
          <p:nvPr/>
        </p:nvSpPr>
        <p:spPr>
          <a:xfrm>
            <a:off x="685338"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1" name="Google Shape;131;p23"/>
          <p:cNvSpPr/>
          <p:nvPr/>
        </p:nvSpPr>
        <p:spPr>
          <a:xfrm>
            <a:off x="2900911"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2" name="Google Shape;132;p23"/>
          <p:cNvSpPr/>
          <p:nvPr/>
        </p:nvSpPr>
        <p:spPr>
          <a:xfrm>
            <a:off x="5116484"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3" name="Google Shape;133;p23"/>
          <p:cNvSpPr/>
          <p:nvPr/>
        </p:nvSpPr>
        <p:spPr>
          <a:xfrm>
            <a:off x="9547629" y="3796480"/>
            <a:ext cx="2011680" cy="151790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4" name="Google Shape;134;p23"/>
          <p:cNvSpPr/>
          <p:nvPr/>
        </p:nvSpPr>
        <p:spPr>
          <a:xfrm>
            <a:off x="7332057" y="3796480"/>
            <a:ext cx="2011680" cy="1517904"/>
          </a:xfrm>
          <a:prstGeom prst="rect">
            <a:avLst/>
          </a:prstGeom>
          <a:solidFill>
            <a:srgbClr val="DCE6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5" name="Google Shape;135;p23"/>
          <p:cNvSpPr txBox="1"/>
          <p:nvPr>
            <p:ph type="title"/>
          </p:nvPr>
        </p:nvSpPr>
        <p:spPr>
          <a:xfrm>
            <a:off x="758952" y="841248"/>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3"/>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8" name="Google Shape;138;p23"/>
          <p:cNvSpPr txBox="1"/>
          <p:nvPr>
            <p:ph idx="1" type="body"/>
          </p:nvPr>
        </p:nvSpPr>
        <p:spPr>
          <a:xfrm>
            <a:off x="685338"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9" name="Google Shape;139;p23"/>
          <p:cNvSpPr/>
          <p:nvPr>
            <p:ph idx="2" type="pic"/>
          </p:nvPr>
        </p:nvSpPr>
        <p:spPr>
          <a:xfrm>
            <a:off x="1339134" y="2111058"/>
            <a:ext cx="704088" cy="704088"/>
          </a:xfrm>
          <a:prstGeom prst="ellipse">
            <a:avLst/>
          </a:prstGeom>
          <a:solidFill>
            <a:schemeClr val="accent1"/>
          </a:solidFill>
          <a:ln>
            <a:noFill/>
          </a:ln>
        </p:spPr>
      </p:sp>
      <p:sp>
        <p:nvSpPr>
          <p:cNvPr id="140" name="Google Shape;140;p23"/>
          <p:cNvSpPr txBox="1"/>
          <p:nvPr>
            <p:ph idx="3" type="body"/>
          </p:nvPr>
        </p:nvSpPr>
        <p:spPr>
          <a:xfrm>
            <a:off x="731058"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3"/>
          <p:cNvSpPr txBox="1"/>
          <p:nvPr>
            <p:ph idx="4" type="body"/>
          </p:nvPr>
        </p:nvSpPr>
        <p:spPr>
          <a:xfrm>
            <a:off x="2900910"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23"/>
          <p:cNvSpPr/>
          <p:nvPr>
            <p:ph idx="5" type="pic"/>
          </p:nvPr>
        </p:nvSpPr>
        <p:spPr>
          <a:xfrm>
            <a:off x="3554707" y="2111058"/>
            <a:ext cx="704088" cy="704088"/>
          </a:xfrm>
          <a:prstGeom prst="ellipse">
            <a:avLst/>
          </a:prstGeom>
          <a:solidFill>
            <a:schemeClr val="accent3"/>
          </a:solidFill>
          <a:ln>
            <a:noFill/>
          </a:ln>
        </p:spPr>
      </p:sp>
      <p:sp>
        <p:nvSpPr>
          <p:cNvPr id="143" name="Google Shape;143;p23"/>
          <p:cNvSpPr txBox="1"/>
          <p:nvPr>
            <p:ph idx="6" type="body"/>
          </p:nvPr>
        </p:nvSpPr>
        <p:spPr>
          <a:xfrm>
            <a:off x="2946630"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3"/>
          <p:cNvSpPr txBox="1"/>
          <p:nvPr>
            <p:ph idx="7" type="body"/>
          </p:nvPr>
        </p:nvSpPr>
        <p:spPr>
          <a:xfrm>
            <a:off x="5116484"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5" name="Google Shape;145;p23"/>
          <p:cNvSpPr/>
          <p:nvPr>
            <p:ph idx="8" type="pic"/>
          </p:nvPr>
        </p:nvSpPr>
        <p:spPr>
          <a:xfrm>
            <a:off x="5770280" y="2111058"/>
            <a:ext cx="704088" cy="704088"/>
          </a:xfrm>
          <a:prstGeom prst="ellipse">
            <a:avLst/>
          </a:prstGeom>
          <a:solidFill>
            <a:schemeClr val="accent1"/>
          </a:solidFill>
          <a:ln>
            <a:noFill/>
          </a:ln>
        </p:spPr>
      </p:sp>
      <p:sp>
        <p:nvSpPr>
          <p:cNvPr id="146" name="Google Shape;146;p23"/>
          <p:cNvSpPr txBox="1"/>
          <p:nvPr>
            <p:ph idx="9" type="body"/>
          </p:nvPr>
        </p:nvSpPr>
        <p:spPr>
          <a:xfrm>
            <a:off x="5162204"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3"/>
          <p:cNvSpPr txBox="1"/>
          <p:nvPr>
            <p:ph idx="13" type="body"/>
          </p:nvPr>
        </p:nvSpPr>
        <p:spPr>
          <a:xfrm>
            <a:off x="7332057" y="2491684"/>
            <a:ext cx="2011680" cy="2825173"/>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8" name="Google Shape;148;p23"/>
          <p:cNvSpPr/>
          <p:nvPr>
            <p:ph idx="14" type="pic"/>
          </p:nvPr>
        </p:nvSpPr>
        <p:spPr>
          <a:xfrm>
            <a:off x="7985853" y="2111058"/>
            <a:ext cx="704088" cy="704088"/>
          </a:xfrm>
          <a:prstGeom prst="ellipse">
            <a:avLst/>
          </a:prstGeom>
          <a:solidFill>
            <a:schemeClr val="accent3"/>
          </a:solidFill>
          <a:ln>
            <a:noFill/>
          </a:ln>
        </p:spPr>
      </p:sp>
      <p:sp>
        <p:nvSpPr>
          <p:cNvPr id="149" name="Google Shape;149;p23"/>
          <p:cNvSpPr txBox="1"/>
          <p:nvPr>
            <p:ph idx="15" type="body"/>
          </p:nvPr>
        </p:nvSpPr>
        <p:spPr>
          <a:xfrm>
            <a:off x="7377777"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3"/>
          <p:cNvSpPr txBox="1"/>
          <p:nvPr>
            <p:ph idx="16" type="body"/>
          </p:nvPr>
        </p:nvSpPr>
        <p:spPr>
          <a:xfrm>
            <a:off x="9547629" y="2491684"/>
            <a:ext cx="2011680" cy="2825173"/>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1" name="Google Shape;151;p23"/>
          <p:cNvSpPr/>
          <p:nvPr>
            <p:ph idx="17" type="pic"/>
          </p:nvPr>
        </p:nvSpPr>
        <p:spPr>
          <a:xfrm>
            <a:off x="10201425" y="2111058"/>
            <a:ext cx="704088" cy="704088"/>
          </a:xfrm>
          <a:prstGeom prst="ellipse">
            <a:avLst/>
          </a:prstGeom>
          <a:solidFill>
            <a:schemeClr val="accent1"/>
          </a:solidFill>
          <a:ln>
            <a:noFill/>
          </a:ln>
        </p:spPr>
      </p:sp>
      <p:sp>
        <p:nvSpPr>
          <p:cNvPr id="152" name="Google Shape;152;p23"/>
          <p:cNvSpPr txBox="1"/>
          <p:nvPr>
            <p:ph idx="18" type="body"/>
          </p:nvPr>
        </p:nvSpPr>
        <p:spPr>
          <a:xfrm>
            <a:off x="9593349" y="3888404"/>
            <a:ext cx="1920240" cy="13716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3" name="Shape 153"/>
        <p:cNvGrpSpPr/>
        <p:nvPr/>
      </p:nvGrpSpPr>
      <p:grpSpPr>
        <a:xfrm>
          <a:off x="0" y="0"/>
          <a:ext cx="0" cy="0"/>
          <a:chOff x="0" y="0"/>
          <a:chExt cx="0" cy="0"/>
        </a:xfrm>
      </p:grpSpPr>
      <p:sp>
        <p:nvSpPr>
          <p:cNvPr id="154" name="Google Shape;154;p24"/>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5" name="Google Shape;155;p24"/>
          <p:cNvSpPr/>
          <p:nvPr/>
        </p:nvSpPr>
        <p:spPr>
          <a:xfrm>
            <a:off x="1" y="-1"/>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6" name="Google Shape;156;p24"/>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7" name="Google Shape;157;p24"/>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descr="preencoded.png" id="159" name="Google Shape;159;p24"/>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60" name="Google Shape;160;p24"/>
          <p:cNvSpPr txBox="1"/>
          <p:nvPr>
            <p:ph idx="1" type="body"/>
          </p:nvPr>
        </p:nvSpPr>
        <p:spPr>
          <a:xfrm>
            <a:off x="685338"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1" name="Google Shape;161;p24"/>
          <p:cNvSpPr txBox="1"/>
          <p:nvPr>
            <p:ph idx="2" type="body"/>
          </p:nvPr>
        </p:nvSpPr>
        <p:spPr>
          <a:xfrm>
            <a:off x="2900911"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2" name="Google Shape;162;p24"/>
          <p:cNvSpPr txBox="1"/>
          <p:nvPr>
            <p:ph idx="3" type="body"/>
          </p:nvPr>
        </p:nvSpPr>
        <p:spPr>
          <a:xfrm>
            <a:off x="5116484"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3" name="Google Shape;163;p24"/>
          <p:cNvSpPr txBox="1"/>
          <p:nvPr>
            <p:ph idx="4" type="body"/>
          </p:nvPr>
        </p:nvSpPr>
        <p:spPr>
          <a:xfrm>
            <a:off x="7332057" y="3017520"/>
            <a:ext cx="1993392" cy="557784"/>
          </a:xfrm>
          <a:prstGeom prst="rect">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4" name="Google Shape;164;p24"/>
          <p:cNvSpPr txBox="1"/>
          <p:nvPr>
            <p:ph idx="5" type="body"/>
          </p:nvPr>
        </p:nvSpPr>
        <p:spPr>
          <a:xfrm>
            <a:off x="9547629" y="3017520"/>
            <a:ext cx="1993392" cy="557784"/>
          </a:xfrm>
          <a:prstGeom prst="rect">
            <a:avLst/>
          </a:prstGeom>
          <a:solidFill>
            <a:schemeClr val="accent3"/>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p24"/>
          <p:cNvSpPr txBox="1"/>
          <p:nvPr>
            <p:ph idx="6" type="body"/>
          </p:nvPr>
        </p:nvSpPr>
        <p:spPr>
          <a:xfrm>
            <a:off x="685338"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4"/>
          <p:cNvSpPr txBox="1"/>
          <p:nvPr>
            <p:ph idx="7" type="body"/>
          </p:nvPr>
        </p:nvSpPr>
        <p:spPr>
          <a:xfrm>
            <a:off x="2900911"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24"/>
          <p:cNvSpPr txBox="1"/>
          <p:nvPr>
            <p:ph idx="8" type="body"/>
          </p:nvPr>
        </p:nvSpPr>
        <p:spPr>
          <a:xfrm>
            <a:off x="5116484"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4"/>
          <p:cNvSpPr txBox="1"/>
          <p:nvPr>
            <p:ph idx="9" type="body"/>
          </p:nvPr>
        </p:nvSpPr>
        <p:spPr>
          <a:xfrm>
            <a:off x="7332057"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24"/>
          <p:cNvSpPr txBox="1"/>
          <p:nvPr>
            <p:ph idx="13" type="body"/>
          </p:nvPr>
        </p:nvSpPr>
        <p:spPr>
          <a:xfrm>
            <a:off x="9547629" y="4745736"/>
            <a:ext cx="1993392" cy="795528"/>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Clr>
                <a:schemeClr val="accent6"/>
              </a:buClr>
              <a:buSzPts val="1500"/>
              <a:buNone/>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0" name="Google Shape;170;p24"/>
          <p:cNvCxnSpPr/>
          <p:nvPr/>
        </p:nvCxnSpPr>
        <p:spPr>
          <a:xfrm>
            <a:off x="739398" y="4187681"/>
            <a:ext cx="10812360" cy="0"/>
          </a:xfrm>
          <a:prstGeom prst="straightConnector1">
            <a:avLst/>
          </a:prstGeom>
          <a:noFill/>
          <a:ln cap="flat" cmpd="sng" w="12700">
            <a:solidFill>
              <a:srgbClr val="F1D0D0"/>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71" name="Shape 171"/>
        <p:cNvGrpSpPr/>
        <p:nvPr/>
      </p:nvGrpSpPr>
      <p:grpSpPr>
        <a:xfrm>
          <a:off x="0" y="0"/>
          <a:ext cx="0" cy="0"/>
          <a:chOff x="0" y="0"/>
          <a:chExt cx="0" cy="0"/>
        </a:xfrm>
      </p:grpSpPr>
      <p:sp>
        <p:nvSpPr>
          <p:cNvPr id="172" name="Google Shape;172;p25"/>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preencoded.png" id="173" name="Google Shape;173;p25"/>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74" name="Google Shape;174;p25"/>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75" name="Google Shape;175;p25"/>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176" name="Google Shape;176;p25"/>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77" name="Google Shape;177;p25"/>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178" name="Google Shape;178;p25"/>
          <p:cNvSpPr txBox="1"/>
          <p:nvPr>
            <p:ph idx="1" type="body"/>
          </p:nvPr>
        </p:nvSpPr>
        <p:spPr>
          <a:xfrm>
            <a:off x="397764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9" name="Google Shape;179;p25"/>
          <p:cNvSpPr txBox="1"/>
          <p:nvPr>
            <p:ph idx="2" type="body"/>
          </p:nvPr>
        </p:nvSpPr>
        <p:spPr>
          <a:xfrm>
            <a:off x="368503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5"/>
          <p:cNvSpPr txBox="1"/>
          <p:nvPr>
            <p:ph idx="3" type="body"/>
          </p:nvPr>
        </p:nvSpPr>
        <p:spPr>
          <a:xfrm>
            <a:off x="8046720" y="2330704"/>
            <a:ext cx="3822192" cy="41148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800"/>
              <a:buNone/>
              <a:defRPr b="1" sz="1800" cap="none">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1" name="Google Shape;181;p25"/>
          <p:cNvSpPr txBox="1"/>
          <p:nvPr>
            <p:ph idx="4" type="body"/>
          </p:nvPr>
        </p:nvSpPr>
        <p:spPr>
          <a:xfrm>
            <a:off x="7754112" y="2877312"/>
            <a:ext cx="3741928" cy="3684588"/>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5"/>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83" name="Shape 183"/>
        <p:cNvGrpSpPr/>
        <p:nvPr/>
      </p:nvGrpSpPr>
      <p:grpSpPr>
        <a:xfrm>
          <a:off x="0" y="0"/>
          <a:ext cx="0" cy="0"/>
          <a:chOff x="0" y="0"/>
          <a:chExt cx="0" cy="0"/>
        </a:xfrm>
      </p:grpSpPr>
      <p:sp>
        <p:nvSpPr>
          <p:cNvPr id="184" name="Google Shape;184;p26"/>
          <p:cNvSpPr txBox="1"/>
          <p:nvPr>
            <p:ph type="title"/>
          </p:nvPr>
        </p:nvSpPr>
        <p:spPr>
          <a:xfrm>
            <a:off x="758952" y="1234440"/>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26"/>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7" name="Google Shape;187;p26"/>
          <p:cNvSpPr txBox="1"/>
          <p:nvPr>
            <p:ph idx="1" type="body"/>
          </p:nvPr>
        </p:nvSpPr>
        <p:spPr>
          <a:xfrm>
            <a:off x="713232" y="2743200"/>
            <a:ext cx="3328416" cy="3557016"/>
          </a:xfrm>
          <a:prstGeom prst="rect">
            <a:avLst/>
          </a:prstGeom>
          <a:noFill/>
          <a:ln cap="flat" cmpd="sng" w="12700">
            <a:solidFill>
              <a:schemeClr val="accent3"/>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8" name="Google Shape;188;p26"/>
          <p:cNvSpPr/>
          <p:nvPr>
            <p:ph idx="2" type="pic"/>
          </p:nvPr>
        </p:nvSpPr>
        <p:spPr>
          <a:xfrm>
            <a:off x="1911096" y="2258568"/>
            <a:ext cx="932688" cy="932688"/>
          </a:xfrm>
          <a:prstGeom prst="ellipse">
            <a:avLst/>
          </a:prstGeom>
          <a:solidFill>
            <a:schemeClr val="accent3"/>
          </a:solidFill>
          <a:ln>
            <a:noFill/>
          </a:ln>
        </p:spPr>
      </p:sp>
      <p:sp>
        <p:nvSpPr>
          <p:cNvPr id="189" name="Google Shape;189;p26"/>
          <p:cNvSpPr txBox="1"/>
          <p:nvPr>
            <p:ph idx="3" type="body"/>
          </p:nvPr>
        </p:nvSpPr>
        <p:spPr>
          <a:xfrm>
            <a:off x="992124"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6"/>
          <p:cNvSpPr txBox="1"/>
          <p:nvPr>
            <p:ph idx="4" type="body"/>
          </p:nvPr>
        </p:nvSpPr>
        <p:spPr>
          <a:xfrm>
            <a:off x="4443984" y="2743200"/>
            <a:ext cx="3328416" cy="3557016"/>
          </a:xfrm>
          <a:prstGeom prst="rect">
            <a:avLst/>
          </a:prstGeom>
          <a:noFill/>
          <a:ln cap="flat" cmpd="sng" w="12700">
            <a:solidFill>
              <a:schemeClr val="accent1"/>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1" name="Google Shape;191;p26"/>
          <p:cNvSpPr/>
          <p:nvPr>
            <p:ph idx="5" type="pic"/>
          </p:nvPr>
        </p:nvSpPr>
        <p:spPr>
          <a:xfrm>
            <a:off x="5641848" y="2258568"/>
            <a:ext cx="932688" cy="932688"/>
          </a:xfrm>
          <a:prstGeom prst="ellipse">
            <a:avLst/>
          </a:prstGeom>
          <a:solidFill>
            <a:schemeClr val="accent1"/>
          </a:solidFill>
          <a:ln>
            <a:noFill/>
          </a:ln>
        </p:spPr>
      </p:sp>
      <p:sp>
        <p:nvSpPr>
          <p:cNvPr id="192" name="Google Shape;192;p26"/>
          <p:cNvSpPr txBox="1"/>
          <p:nvPr>
            <p:ph idx="6" type="body"/>
          </p:nvPr>
        </p:nvSpPr>
        <p:spPr>
          <a:xfrm>
            <a:off x="4722876"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26"/>
          <p:cNvSpPr txBox="1"/>
          <p:nvPr>
            <p:ph idx="7" type="body"/>
          </p:nvPr>
        </p:nvSpPr>
        <p:spPr>
          <a:xfrm>
            <a:off x="8092440" y="2743200"/>
            <a:ext cx="3328416" cy="3557016"/>
          </a:xfrm>
          <a:prstGeom prst="rect">
            <a:avLst/>
          </a:prstGeom>
          <a:noFill/>
          <a:ln cap="flat" cmpd="sng" w="12700">
            <a:solidFill>
              <a:schemeClr val="accent4"/>
            </a:solidFill>
            <a:prstDash val="solid"/>
            <a:round/>
            <a:headEnd len="sm" w="sm" type="none"/>
            <a:tailEnd len="sm" w="sm" type="none"/>
          </a:ln>
        </p:spPr>
        <p:txBody>
          <a:bodyPr anchorCtr="0" anchor="t" bIns="45700" lIns="91425" spcFirstLastPara="1" rIns="91425" wrap="square" tIns="685800">
            <a:noAutofit/>
          </a:bodyPr>
          <a:lstStyle>
            <a:lvl1pPr indent="-228600" lvl="0" marL="457200" algn="ctr">
              <a:lnSpc>
                <a:spcPct val="100000"/>
              </a:lnSpc>
              <a:spcBef>
                <a:spcPts val="0"/>
              </a:spcBef>
              <a:spcAft>
                <a:spcPts val="0"/>
              </a:spcAft>
              <a:buClr>
                <a:schemeClr val="accent6"/>
              </a:buClr>
              <a:buSzPts val="1800"/>
              <a:buNone/>
              <a:defRPr b="1" sz="1800" cap="none">
                <a:solidFill>
                  <a:schemeClr val="accent6"/>
                </a:solidFill>
                <a:latin typeface="Arial"/>
                <a:ea typeface="Arial"/>
                <a:cs typeface="Arial"/>
                <a:sym typeface="Arial"/>
              </a:defRPr>
            </a:lvl1pPr>
            <a:lvl2pPr indent="-228600" lvl="1" marL="914400" algn="l">
              <a:lnSpc>
                <a:spcPct val="100000"/>
              </a:lnSpc>
              <a:spcBef>
                <a:spcPts val="360"/>
              </a:spcBef>
              <a:spcAft>
                <a:spcPts val="0"/>
              </a:spcAft>
              <a:buClr>
                <a:schemeClr val="accent6"/>
              </a:buClr>
              <a:buSzPts val="2000"/>
              <a:buNone/>
              <a:defRPr b="1" sz="2000"/>
            </a:lvl2pPr>
            <a:lvl3pPr indent="-228600" lvl="2" marL="1371600" algn="l">
              <a:lnSpc>
                <a:spcPct val="100000"/>
              </a:lnSpc>
              <a:spcBef>
                <a:spcPts val="360"/>
              </a:spcBef>
              <a:spcAft>
                <a:spcPts val="0"/>
              </a:spcAft>
              <a:buClr>
                <a:schemeClr val="accent6"/>
              </a:buClr>
              <a:buSzPts val="1800"/>
              <a:buNone/>
              <a:defRPr b="1" sz="1800"/>
            </a:lvl3pPr>
            <a:lvl4pPr indent="-228600" lvl="3" marL="1828800" algn="l">
              <a:lnSpc>
                <a:spcPct val="100000"/>
              </a:lnSpc>
              <a:spcBef>
                <a:spcPts val="360"/>
              </a:spcBef>
              <a:spcAft>
                <a:spcPts val="0"/>
              </a:spcAft>
              <a:buClr>
                <a:schemeClr val="accent6"/>
              </a:buClr>
              <a:buSzPts val="1600"/>
              <a:buNone/>
              <a:defRPr b="1" sz="1600"/>
            </a:lvl4pPr>
            <a:lvl5pPr indent="-228600" lvl="4" marL="2286000" algn="l">
              <a:lnSpc>
                <a:spcPct val="100000"/>
              </a:lnSpc>
              <a:spcBef>
                <a:spcPts val="360"/>
              </a:spcBef>
              <a:spcAft>
                <a:spcPts val="0"/>
              </a:spcAft>
              <a:buClr>
                <a:schemeClr val="accent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4" name="Google Shape;194;p26"/>
          <p:cNvSpPr/>
          <p:nvPr>
            <p:ph idx="8" type="pic"/>
          </p:nvPr>
        </p:nvSpPr>
        <p:spPr>
          <a:xfrm>
            <a:off x="9290304" y="2258568"/>
            <a:ext cx="932688" cy="932688"/>
          </a:xfrm>
          <a:prstGeom prst="ellipse">
            <a:avLst/>
          </a:prstGeom>
          <a:solidFill>
            <a:schemeClr val="accent4"/>
          </a:solidFill>
          <a:ln>
            <a:noFill/>
          </a:ln>
        </p:spPr>
      </p:sp>
      <p:sp>
        <p:nvSpPr>
          <p:cNvPr id="195" name="Google Shape;195;p26"/>
          <p:cNvSpPr txBox="1"/>
          <p:nvPr>
            <p:ph idx="9" type="body"/>
          </p:nvPr>
        </p:nvSpPr>
        <p:spPr>
          <a:xfrm>
            <a:off x="8371332" y="3950208"/>
            <a:ext cx="2770632" cy="2206752"/>
          </a:xfrm>
          <a:prstGeom prst="rect">
            <a:avLst/>
          </a:prstGeom>
          <a:noFill/>
          <a:ln>
            <a:noFill/>
          </a:ln>
        </p:spPr>
        <p:txBody>
          <a:bodyPr anchorCtr="0" anchor="t" bIns="45700" lIns="91425" spcFirstLastPara="1" rIns="91425" wrap="square" tIns="45700">
            <a:noAutofit/>
          </a:bodyPr>
          <a:lstStyle>
            <a:lvl1pPr indent="-323850" lvl="0" marL="457200" algn="l">
              <a:lnSpc>
                <a:spcPct val="100000"/>
              </a:lnSpc>
              <a:spcBef>
                <a:spcPts val="360"/>
              </a:spcBef>
              <a:spcAft>
                <a:spcPts val="0"/>
              </a:spcAft>
              <a:buClr>
                <a:schemeClr val="accent6"/>
              </a:buClr>
              <a:buSzPts val="1500"/>
              <a:buFont typeface="Arial"/>
              <a:buChar char="•"/>
              <a:defRPr sz="15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6" name="Shape 196"/>
        <p:cNvGrpSpPr/>
        <p:nvPr/>
      </p:nvGrpSpPr>
      <p:grpSpPr>
        <a:xfrm>
          <a:off x="0" y="0"/>
          <a:ext cx="0" cy="0"/>
          <a:chOff x="0" y="0"/>
          <a:chExt cx="0" cy="0"/>
        </a:xfrm>
      </p:grpSpPr>
      <p:sp>
        <p:nvSpPr>
          <p:cNvPr descr="preencoded.png" id="197" name="Google Shape;197;p27"/>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198" name="Google Shape;198;p27"/>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199" name="Google Shape;199;p27"/>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200" name="Google Shape;200;p27"/>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201" name="Google Shape;201;p27"/>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202" name="Google Shape;202;p2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04" name="Google Shape;204;p27"/>
          <p:cNvSpPr txBox="1"/>
          <p:nvPr>
            <p:ph type="title"/>
          </p:nvPr>
        </p:nvSpPr>
        <p:spPr>
          <a:xfrm>
            <a:off x="3986784" y="1243584"/>
            <a:ext cx="8165592"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7"/>
          <p:cNvSpPr txBox="1"/>
          <p:nvPr>
            <p:ph idx="1" type="body"/>
          </p:nvPr>
        </p:nvSpPr>
        <p:spPr>
          <a:xfrm>
            <a:off x="368503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27"/>
          <p:cNvSpPr txBox="1"/>
          <p:nvPr>
            <p:ph idx="2" type="body"/>
          </p:nvPr>
        </p:nvSpPr>
        <p:spPr>
          <a:xfrm>
            <a:off x="7754112" y="2255520"/>
            <a:ext cx="3741928" cy="4306380"/>
          </a:xfrm>
          <a:prstGeom prst="rect">
            <a:avLst/>
          </a:prstGeom>
          <a:noFill/>
          <a:ln>
            <a:noFill/>
          </a:ln>
        </p:spPr>
        <p:txBody>
          <a:bodyPr anchorCtr="0" anchor="t" bIns="45700" lIns="45700" spcFirstLastPara="1" rIns="45700" wrap="square" tIns="45700">
            <a:noAutofit/>
          </a:bodyPr>
          <a:lstStyle>
            <a:lvl1pPr indent="-323850" lvl="0" marL="457200" algn="l">
              <a:lnSpc>
                <a:spcPct val="100000"/>
              </a:lnSpc>
              <a:spcBef>
                <a:spcPts val="360"/>
              </a:spcBef>
              <a:spcAft>
                <a:spcPts val="0"/>
              </a:spcAft>
              <a:buClr>
                <a:schemeClr val="accent6"/>
              </a:buClr>
              <a:buSzPts val="1500"/>
              <a:buChar char="•"/>
              <a:defRPr sz="1500"/>
            </a:lvl1pPr>
            <a:lvl2pPr indent="-311150" lvl="1" marL="914400" algn="l">
              <a:lnSpc>
                <a:spcPct val="100000"/>
              </a:lnSpc>
              <a:spcBef>
                <a:spcPts val="360"/>
              </a:spcBef>
              <a:spcAft>
                <a:spcPts val="0"/>
              </a:spcAft>
              <a:buClr>
                <a:schemeClr val="accent6"/>
              </a:buClr>
              <a:buSzPts val="1300"/>
              <a:buChar char="•"/>
              <a:defRPr sz="1300"/>
            </a:lvl2pPr>
            <a:lvl3pPr indent="-304800" lvl="2" marL="1371600" algn="l">
              <a:lnSpc>
                <a:spcPct val="100000"/>
              </a:lnSpc>
              <a:spcBef>
                <a:spcPts val="360"/>
              </a:spcBef>
              <a:spcAft>
                <a:spcPts val="0"/>
              </a:spcAft>
              <a:buClr>
                <a:schemeClr val="accent6"/>
              </a:buClr>
              <a:buSzPts val="1200"/>
              <a:buChar char="•"/>
              <a:defRPr sz="12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7" name="Shape 207"/>
        <p:cNvGrpSpPr/>
        <p:nvPr/>
      </p:nvGrpSpPr>
      <p:grpSpPr>
        <a:xfrm>
          <a:off x="0" y="0"/>
          <a:ext cx="0" cy="0"/>
          <a:chOff x="0" y="0"/>
          <a:chExt cx="0" cy="0"/>
        </a:xfrm>
      </p:grpSpPr>
      <p:sp>
        <p:nvSpPr>
          <p:cNvPr id="208" name="Google Shape;208;p28"/>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9" name="Google Shape;209;p2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0" name="Google Shape;210;p28"/>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28"/>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2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3" name="Shape 213"/>
        <p:cNvGrpSpPr/>
        <p:nvPr/>
      </p:nvGrpSpPr>
      <p:grpSpPr>
        <a:xfrm>
          <a:off x="0" y="0"/>
          <a:ext cx="0" cy="0"/>
          <a:chOff x="0" y="0"/>
          <a:chExt cx="0" cy="0"/>
        </a:xfrm>
      </p:grpSpPr>
      <p:sp>
        <p:nvSpPr>
          <p:cNvPr id="214" name="Google Shape;214;p29"/>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5" name="Google Shape;215;p29"/>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6" name="Google Shape;216;p2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8" name="Shape 218"/>
        <p:cNvGrpSpPr/>
        <p:nvPr/>
      </p:nvGrpSpPr>
      <p:grpSpPr>
        <a:xfrm>
          <a:off x="0" y="0"/>
          <a:ext cx="0" cy="0"/>
          <a:chOff x="0" y="0"/>
          <a:chExt cx="0" cy="0"/>
        </a:xfrm>
      </p:grpSpPr>
      <p:sp>
        <p:nvSpPr>
          <p:cNvPr id="219" name="Google Shape;219;p30"/>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0" name="Google Shape;220;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2" name="Google Shape;222;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3" name="Google Shape;223;p3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3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6" name="Shape 16"/>
        <p:cNvGrpSpPr/>
        <p:nvPr/>
      </p:nvGrpSpPr>
      <p:grpSpPr>
        <a:xfrm>
          <a:off x="0" y="0"/>
          <a:ext cx="0" cy="0"/>
          <a:chOff x="0" y="0"/>
          <a:chExt cx="0" cy="0"/>
        </a:xfrm>
      </p:grpSpPr>
      <p:grpSp>
        <p:nvGrpSpPr>
          <p:cNvPr id="17" name="Google Shape;17;p13"/>
          <p:cNvGrpSpPr/>
          <p:nvPr/>
        </p:nvGrpSpPr>
        <p:grpSpPr>
          <a:xfrm>
            <a:off x="6452303" y="3405019"/>
            <a:ext cx="5739697" cy="3467971"/>
            <a:chOff x="5009037" y="2525712"/>
            <a:chExt cx="7170193" cy="4332288"/>
          </a:xfrm>
        </p:grpSpPr>
        <p:sp>
          <p:nvSpPr>
            <p:cNvPr id="18" name="Google Shape;18;p13"/>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 name="Google Shape;19;p13"/>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20" name="Google Shape;20;p13"/>
          <p:cNvGrpSpPr/>
          <p:nvPr/>
        </p:nvGrpSpPr>
        <p:grpSpPr>
          <a:xfrm rot="10800000">
            <a:off x="6465610" y="0"/>
            <a:ext cx="5739697" cy="3467971"/>
            <a:chOff x="5183405" y="2678112"/>
            <a:chExt cx="7170193" cy="4332288"/>
          </a:xfrm>
        </p:grpSpPr>
        <p:sp>
          <p:nvSpPr>
            <p:cNvPr id="21" name="Google Shape;21;p13"/>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13"/>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descr="preencoded.png" id="23" name="Google Shape;23;p13"/>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4" name="Google Shape;24;p13"/>
          <p:cNvSpPr txBox="1"/>
          <p:nvPr>
            <p:ph type="title"/>
          </p:nvPr>
        </p:nvSpPr>
        <p:spPr>
          <a:xfrm>
            <a:off x="1499616" y="1901952"/>
            <a:ext cx="5693664"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1499616" y="2770632"/>
            <a:ext cx="5693664" cy="312216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5" name="Shape 225"/>
        <p:cNvGrpSpPr/>
        <p:nvPr/>
      </p:nvGrpSpPr>
      <p:grpSpPr>
        <a:xfrm>
          <a:off x="0" y="0"/>
          <a:ext cx="0" cy="0"/>
          <a:chOff x="0" y="0"/>
          <a:chExt cx="0" cy="0"/>
        </a:xfrm>
      </p:grpSpPr>
      <p:sp>
        <p:nvSpPr>
          <p:cNvPr id="226" name="Google Shape;226;p31"/>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7" name="Google Shape;227;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1"/>
          <p:cNvSpPr/>
          <p:nvPr>
            <p:ph idx="2" type="pic"/>
          </p:nvPr>
        </p:nvSpPr>
        <p:spPr>
          <a:xfrm>
            <a:off x="5183188" y="987425"/>
            <a:ext cx="6172200" cy="4873625"/>
          </a:xfrm>
          <a:prstGeom prst="rect">
            <a:avLst/>
          </a:prstGeom>
          <a:noFill/>
          <a:ln>
            <a:noFill/>
          </a:ln>
        </p:spPr>
      </p:sp>
      <p:sp>
        <p:nvSpPr>
          <p:cNvPr id="229" name="Google Shape;229;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0" name="Google Shape;230;p3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obj">
  <p:cSld name="OBJECT">
    <p:spTree>
      <p:nvGrpSpPr>
        <p:cNvPr id="26" name="Shape 26"/>
        <p:cNvGrpSpPr/>
        <p:nvPr/>
      </p:nvGrpSpPr>
      <p:grpSpPr>
        <a:xfrm>
          <a:off x="0" y="0"/>
          <a:ext cx="0" cy="0"/>
          <a:chOff x="0" y="0"/>
          <a:chExt cx="0" cy="0"/>
        </a:xfrm>
      </p:grpSpPr>
      <p:sp>
        <p:nvSpPr>
          <p:cNvPr id="27" name="Google Shape;27;p14"/>
          <p:cNvSpPr/>
          <p:nvPr/>
        </p:nvSpPr>
        <p:spPr>
          <a:xfrm>
            <a:off x="0" y="3427336"/>
            <a:ext cx="3430200" cy="3430665"/>
          </a:xfrm>
          <a:custGeom>
            <a:rect b="b" l="l" r="r" t="t"/>
            <a:pathLst>
              <a:path extrusionOk="0" h="3430665" w="3430200">
                <a:moveTo>
                  <a:pt x="0" y="0"/>
                </a:moveTo>
                <a:lnTo>
                  <a:pt x="3430200" y="0"/>
                </a:lnTo>
                <a:lnTo>
                  <a:pt x="3430200"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14"/>
          <p:cNvSpPr/>
          <p:nvPr/>
        </p:nvSpPr>
        <p:spPr>
          <a:xfrm>
            <a:off x="0" y="3427336"/>
            <a:ext cx="3430200" cy="3430665"/>
          </a:xfrm>
          <a:custGeom>
            <a:rect b="b" l="l" r="r" t="t"/>
            <a:pathLst>
              <a:path extrusionOk="0" h="3430665" w="3430200">
                <a:moveTo>
                  <a:pt x="3430200" y="0"/>
                </a:moveTo>
                <a:lnTo>
                  <a:pt x="3430200" y="3430665"/>
                </a:lnTo>
                <a:lnTo>
                  <a:pt x="0" y="3430665"/>
                </a:lnTo>
                <a:lnTo>
                  <a:pt x="0" y="3417531"/>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14"/>
          <p:cNvSpPr/>
          <p:nvPr/>
        </p:nvSpPr>
        <p:spPr>
          <a:xfrm>
            <a:off x="1" y="1"/>
            <a:ext cx="3423785" cy="3437345"/>
          </a:xfrm>
          <a:custGeom>
            <a:rect b="b" l="l" r="r" t="t"/>
            <a:pathLst>
              <a:path extrusionOk="0" h="3437345" w="3423785">
                <a:moveTo>
                  <a:pt x="0" y="0"/>
                </a:moveTo>
                <a:lnTo>
                  <a:pt x="3423785" y="0"/>
                </a:lnTo>
                <a:lnTo>
                  <a:pt x="342378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14"/>
          <p:cNvSpPr txBox="1"/>
          <p:nvPr>
            <p:ph type="title"/>
          </p:nvPr>
        </p:nvSpPr>
        <p:spPr>
          <a:xfrm>
            <a:off x="4224528" y="2276856"/>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4224528" y="3222752"/>
            <a:ext cx="6766560"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4"/>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14"/>
          <p:cNvSpPr/>
          <p:nvPr/>
        </p:nvSpPr>
        <p:spPr>
          <a:xfrm>
            <a:off x="1" y="869"/>
            <a:ext cx="3423785" cy="3436477"/>
          </a:xfrm>
          <a:custGeom>
            <a:rect b="b" l="l" r="r" t="t"/>
            <a:pathLst>
              <a:path extrusionOk="0" h="3436477" w="3423785">
                <a:moveTo>
                  <a:pt x="0" y="0"/>
                </a:moveTo>
                <a:lnTo>
                  <a:pt x="3423785"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p:nvPr/>
        </p:nvSpPr>
        <p:spPr>
          <a:xfrm>
            <a:off x="2062836" y="686475"/>
            <a:ext cx="7774629" cy="6193018"/>
          </a:xfrm>
          <a:custGeom>
            <a:rect b="b" l="l" r="r" t="t"/>
            <a:pathLst>
              <a:path extrusionOk="0" h="6193018" w="7774629">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7" name="Google Shape;37;p15"/>
          <p:cNvSpPr/>
          <p:nvPr/>
        </p:nvSpPr>
        <p:spPr>
          <a:xfrm>
            <a:off x="7610252" y="1"/>
            <a:ext cx="2273668" cy="3147998"/>
          </a:xfrm>
          <a:custGeom>
            <a:rect b="b" l="l" r="r" t="t"/>
            <a:pathLst>
              <a:path extrusionOk="0" h="3147998" w="227366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8" name="Google Shape;38;p15"/>
          <p:cNvSpPr/>
          <p:nvPr/>
        </p:nvSpPr>
        <p:spPr>
          <a:xfrm>
            <a:off x="9883919" y="2"/>
            <a:ext cx="2254928" cy="3141557"/>
          </a:xfrm>
          <a:custGeom>
            <a:rect b="b" l="l" r="r" t="t"/>
            <a:pathLst>
              <a:path extrusionOk="0" h="3141557" w="2254928">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9" name="Google Shape;39;p15"/>
          <p:cNvSpPr/>
          <p:nvPr/>
        </p:nvSpPr>
        <p:spPr>
          <a:xfrm>
            <a:off x="8395730" y="2"/>
            <a:ext cx="2959203" cy="2352793"/>
          </a:xfrm>
          <a:custGeom>
            <a:rect b="b" l="l" r="r" t="t"/>
            <a:pathLst>
              <a:path extrusionOk="0" h="2352793" w="295920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0" name="Google Shape;40;p15"/>
          <p:cNvSpPr/>
          <p:nvPr/>
        </p:nvSpPr>
        <p:spPr>
          <a:xfrm>
            <a:off x="1390854" y="3130662"/>
            <a:ext cx="3106248" cy="3748831"/>
          </a:xfrm>
          <a:custGeom>
            <a:rect b="b" l="l" r="r" t="t"/>
            <a:pathLst>
              <a:path extrusionOk="0" h="3748831" w="3106248">
                <a:moveTo>
                  <a:pt x="0" y="0"/>
                </a:moveTo>
                <a:lnTo>
                  <a:pt x="3106248" y="3748831"/>
                </a:lnTo>
                <a:lnTo>
                  <a:pt x="0" y="3748831"/>
                </a:lnTo>
                <a:close/>
              </a:path>
            </a:pathLst>
          </a:custGeom>
          <a:solidFill>
            <a:schemeClr val="accent2">
              <a:alpha val="9882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1" name="Google Shape;41;p15"/>
          <p:cNvSpPr/>
          <p:nvPr/>
        </p:nvSpPr>
        <p:spPr>
          <a:xfrm>
            <a:off x="0" y="3130661"/>
            <a:ext cx="1400640" cy="3748832"/>
          </a:xfrm>
          <a:custGeom>
            <a:rect b="b" l="l" r="r" t="t"/>
            <a:pathLst>
              <a:path extrusionOk="0" h="3748832" w="1400640">
                <a:moveTo>
                  <a:pt x="1400640" y="0"/>
                </a:moveTo>
                <a:lnTo>
                  <a:pt x="1400640" y="3748832"/>
                </a:lnTo>
                <a:lnTo>
                  <a:pt x="0" y="3748832"/>
                </a:lnTo>
                <a:lnTo>
                  <a:pt x="0" y="168474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42" name="Google Shape;42;p15"/>
          <p:cNvSpPr txBox="1"/>
          <p:nvPr>
            <p:ph type="title"/>
          </p:nvPr>
        </p:nvSpPr>
        <p:spPr>
          <a:xfrm>
            <a:off x="2895600" y="3776472"/>
            <a:ext cx="6400800"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2895600" y="4718304"/>
            <a:ext cx="6400800" cy="51206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Clr>
                <a:schemeClr val="accent6"/>
              </a:buClr>
              <a:buSzPts val="2400"/>
              <a:buNone/>
              <a:defRPr sz="2400">
                <a:solidFill>
                  <a:schemeClr val="accent6"/>
                </a:solidFill>
              </a:defRPr>
            </a:lvl1pPr>
            <a:lvl2pPr indent="-228600" lvl="1" marL="914400" algn="l">
              <a:lnSpc>
                <a:spcPct val="100000"/>
              </a:lnSpc>
              <a:spcBef>
                <a:spcPts val="360"/>
              </a:spcBef>
              <a:spcAft>
                <a:spcPts val="0"/>
              </a:spcAft>
              <a:buClr>
                <a:srgbClr val="888888"/>
              </a:buClr>
              <a:buSzPts val="2000"/>
              <a:buNone/>
              <a:defRPr sz="2000">
                <a:solidFill>
                  <a:srgbClr val="888888"/>
                </a:solidFill>
              </a:defRPr>
            </a:lvl2pPr>
            <a:lvl3pPr indent="-228600" lvl="2" marL="1371600" algn="l">
              <a:lnSpc>
                <a:spcPct val="100000"/>
              </a:lnSpc>
              <a:spcBef>
                <a:spcPts val="360"/>
              </a:spcBef>
              <a:spcAft>
                <a:spcPts val="0"/>
              </a:spcAft>
              <a:buClr>
                <a:srgbClr val="888888"/>
              </a:buClr>
              <a:buSzPts val="1800"/>
              <a:buNone/>
              <a:defRPr sz="1800">
                <a:solidFill>
                  <a:srgbClr val="888888"/>
                </a:solidFill>
              </a:defRPr>
            </a:lvl3pPr>
            <a:lvl4pPr indent="-228600" lvl="3" marL="1828800" algn="l">
              <a:lnSpc>
                <a:spcPct val="100000"/>
              </a:lnSpc>
              <a:spcBef>
                <a:spcPts val="360"/>
              </a:spcBef>
              <a:spcAft>
                <a:spcPts val="0"/>
              </a:spcAft>
              <a:buClr>
                <a:srgbClr val="888888"/>
              </a:buClr>
              <a:buSzPts val="1600"/>
              <a:buNone/>
              <a:defRPr sz="1600">
                <a:solidFill>
                  <a:srgbClr val="888888"/>
                </a:solidFill>
              </a:defRPr>
            </a:lvl4pPr>
            <a:lvl5pPr indent="-228600" lvl="4" marL="2286000" algn="l">
              <a:lnSpc>
                <a:spcPct val="100000"/>
              </a:lnSpc>
              <a:spcBef>
                <a:spcPts val="36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4" name="Shape 44"/>
        <p:cNvGrpSpPr/>
        <p:nvPr/>
      </p:nvGrpSpPr>
      <p:grpSpPr>
        <a:xfrm>
          <a:off x="0" y="0"/>
          <a:ext cx="0" cy="0"/>
          <a:chOff x="0" y="0"/>
          <a:chExt cx="0" cy="0"/>
        </a:xfrm>
      </p:grpSpPr>
      <p:sp>
        <p:nvSpPr>
          <p:cNvPr id="45" name="Google Shape;45;p16"/>
          <p:cNvSpPr txBox="1"/>
          <p:nvPr>
            <p:ph type="title"/>
          </p:nvPr>
        </p:nvSpPr>
        <p:spPr>
          <a:xfrm>
            <a:off x="4389120" y="2395728"/>
            <a:ext cx="7013448" cy="16276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6"/>
              </a:buClr>
              <a:buSzPts val="3300"/>
              <a:buFont typeface="Arial"/>
              <a:buNone/>
              <a:defRPr b="1" sz="33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6"/>
          <p:cNvSpPr txBox="1"/>
          <p:nvPr>
            <p:ph idx="2" type="body"/>
          </p:nvPr>
        </p:nvSpPr>
        <p:spPr>
          <a:xfrm>
            <a:off x="4389120" y="4308475"/>
            <a:ext cx="3932238" cy="58896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Clr>
                <a:schemeClr val="accent6"/>
              </a:buClr>
              <a:buSzPts val="2400"/>
              <a:buNone/>
              <a:defRPr sz="24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lvl1pPr indent="-228600" lvl="0" marL="457200" algn="l">
              <a:lnSpc>
                <a:spcPct val="100000"/>
              </a:lnSpc>
              <a:spcBef>
                <a:spcPts val="360"/>
              </a:spcBef>
              <a:spcAft>
                <a:spcPts val="0"/>
              </a:spcAft>
              <a:buClr>
                <a:schemeClr val="accent6"/>
              </a:buClr>
              <a:buSzPts val="10000"/>
              <a:buNone/>
              <a:defRPr b="1" sz="10000"/>
            </a:lvl1pPr>
            <a:lvl2pPr indent="-342900" lvl="1" marL="914400" algn="l">
              <a:lnSpc>
                <a:spcPct val="100000"/>
              </a:lnSpc>
              <a:spcBef>
                <a:spcPts val="36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preencoded.png" id="49" name="Google Shape;49;p16"/>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0" name="Google Shape;50;p16"/>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51" name="Google Shape;51;p16"/>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2" name="Google Shape;52;p16"/>
          <p:cNvSpPr/>
          <p:nvPr/>
        </p:nvSpPr>
        <p:spPr>
          <a:xfrm flipH="1">
            <a:off x="2535251"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3" name="Google Shape;53;p16"/>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4" name="Google Shape;54;p1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55" name="Shape 55"/>
        <p:cNvGrpSpPr/>
        <p:nvPr/>
      </p:nvGrpSpPr>
      <p:grpSpPr>
        <a:xfrm>
          <a:off x="0" y="0"/>
          <a:ext cx="0" cy="0"/>
          <a:chOff x="0" y="0"/>
          <a:chExt cx="0" cy="0"/>
        </a:xfrm>
      </p:grpSpPr>
      <p:sp>
        <p:nvSpPr>
          <p:cNvPr descr="preencoded.png" id="56" name="Google Shape;56;p17"/>
          <p:cNvSpPr/>
          <p:nvPr/>
        </p:nvSpPr>
        <p:spPr>
          <a:xfrm>
            <a:off x="8758238" y="-14287"/>
            <a:ext cx="3433763" cy="3452812"/>
          </a:xfrm>
          <a:custGeom>
            <a:rect b="b" l="l" r="r" t="t"/>
            <a:pathLst>
              <a:path extrusionOk="0" h="3452812" w="3433763">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57" name="Google Shape;57;p17"/>
          <p:cNvSpPr/>
          <p:nvPr/>
        </p:nvSpPr>
        <p:spPr>
          <a:xfrm>
            <a:off x="8758238" y="3438525"/>
            <a:ext cx="3433763" cy="3433762"/>
          </a:xfrm>
          <a:custGeom>
            <a:rect b="b" l="l" r="r" t="t"/>
            <a:pathLst>
              <a:path extrusionOk="0" h="3433762" w="3433763">
                <a:moveTo>
                  <a:pt x="0" y="0"/>
                </a:moveTo>
                <a:lnTo>
                  <a:pt x="3433763" y="0"/>
                </a:lnTo>
                <a:lnTo>
                  <a:pt x="3433763" y="3433763"/>
                </a:lnTo>
                <a:cubicBezTo>
                  <a:pt x="1537383" y="3433763"/>
                  <a:pt x="0" y="1896380"/>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58" name="Google Shape;58;p17"/>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59" name="Google Shape;59;p17"/>
          <p:cNvSpPr/>
          <p:nvPr/>
        </p:nvSpPr>
        <p:spPr>
          <a:xfrm flipH="1" rot="10800000">
            <a:off x="-20086" y="4580051"/>
            <a:ext cx="2277948" cy="2277948"/>
          </a:xfrm>
          <a:custGeom>
            <a:rect b="b" l="l" r="r" t="t"/>
            <a:pathLst>
              <a:path extrusionOk="0" h="2277948" w="2277948">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60" name="Google Shape;60;p17"/>
          <p:cNvPicPr preferRelativeResize="0"/>
          <p:nvPr/>
        </p:nvPicPr>
        <p:blipFill rotWithShape="1">
          <a:blip r:embed="rId2">
            <a:alphaModFix/>
          </a:blip>
          <a:srcRect b="0" l="0" r="0" t="0"/>
          <a:stretch/>
        </p:blipFill>
        <p:spPr>
          <a:xfrm>
            <a:off x="9991886" y="3441269"/>
            <a:ext cx="2200114" cy="2200114"/>
          </a:xfrm>
          <a:prstGeom prst="rect">
            <a:avLst/>
          </a:prstGeom>
          <a:noFill/>
          <a:ln>
            <a:noFill/>
          </a:ln>
        </p:spPr>
      </p:pic>
      <p:sp>
        <p:nvSpPr>
          <p:cNvPr descr="preencoded.png" id="61" name="Google Shape;61;p17"/>
          <p:cNvSpPr/>
          <p:nvPr/>
        </p:nvSpPr>
        <p:spPr>
          <a:xfrm>
            <a:off x="1707959" y="5667616"/>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2" name="Google Shape;62;p17"/>
          <p:cNvSpPr txBox="1"/>
          <p:nvPr>
            <p:ph type="title"/>
          </p:nvPr>
        </p:nvSpPr>
        <p:spPr>
          <a:xfrm>
            <a:off x="1508760" y="1883664"/>
            <a:ext cx="6766560" cy="7680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 type="body"/>
          </p:nvPr>
        </p:nvSpPr>
        <p:spPr>
          <a:xfrm>
            <a:off x="1508760" y="2837688"/>
            <a:ext cx="5879592" cy="270052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60"/>
              </a:spcBef>
              <a:spcAft>
                <a:spcPts val="0"/>
              </a:spcAft>
              <a:buClr>
                <a:schemeClr val="accent6"/>
              </a:buClr>
              <a:buSzPts val="1500"/>
              <a:buNone/>
              <a:defRPr sz="1500"/>
            </a:lvl1pPr>
            <a:lvl2pPr indent="-323850" lvl="1" marL="914400" algn="l">
              <a:lnSpc>
                <a:spcPct val="100000"/>
              </a:lnSpc>
              <a:spcBef>
                <a:spcPts val="360"/>
              </a:spcBef>
              <a:spcAft>
                <a:spcPts val="0"/>
              </a:spcAft>
              <a:buClr>
                <a:schemeClr val="accent6"/>
              </a:buClr>
              <a:buSzPts val="1500"/>
              <a:buChar char="•"/>
              <a:defRPr sz="1500"/>
            </a:lvl2pPr>
            <a:lvl3pPr indent="-323850" lvl="2" marL="1371600" algn="l">
              <a:lnSpc>
                <a:spcPct val="100000"/>
              </a:lnSpc>
              <a:spcBef>
                <a:spcPts val="360"/>
              </a:spcBef>
              <a:spcAft>
                <a:spcPts val="0"/>
              </a:spcAft>
              <a:buClr>
                <a:schemeClr val="accent6"/>
              </a:buClr>
              <a:buSzPts val="1500"/>
              <a:buChar char="•"/>
              <a:defRPr sz="1500"/>
            </a:lvl3pPr>
            <a:lvl4pPr indent="-323850" lvl="3" marL="1828800" algn="l">
              <a:lnSpc>
                <a:spcPct val="100000"/>
              </a:lnSpc>
              <a:spcBef>
                <a:spcPts val="360"/>
              </a:spcBef>
              <a:spcAft>
                <a:spcPts val="0"/>
              </a:spcAft>
              <a:buClr>
                <a:schemeClr val="accent6"/>
              </a:buClr>
              <a:buSzPts val="1500"/>
              <a:buChar char="•"/>
              <a:defRPr sz="1500"/>
            </a:lvl4pPr>
            <a:lvl5pPr indent="-323850" lvl="4" marL="2286000" algn="l">
              <a:lnSpc>
                <a:spcPct val="100000"/>
              </a:lnSpc>
              <a:spcBef>
                <a:spcPts val="360"/>
              </a:spcBef>
              <a:spcAft>
                <a:spcPts val="0"/>
              </a:spcAft>
              <a:buClr>
                <a:schemeClr val="accent6"/>
              </a:buClr>
              <a:buSzPts val="1500"/>
              <a:buChar char="•"/>
              <a:defRPr sz="15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17"/>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66" name="Shape 66"/>
        <p:cNvGrpSpPr/>
        <p:nvPr/>
      </p:nvGrpSpPr>
      <p:grpSpPr>
        <a:xfrm>
          <a:off x="0" y="0"/>
          <a:ext cx="0" cy="0"/>
          <a:chOff x="0" y="0"/>
          <a:chExt cx="0" cy="0"/>
        </a:xfrm>
      </p:grpSpPr>
      <p:sp>
        <p:nvSpPr>
          <p:cNvPr id="67" name="Google Shape;67;p18"/>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descr="preencoded.png" id="68" name="Google Shape;68;p18"/>
          <p:cNvSpPr/>
          <p:nvPr/>
        </p:nvSpPr>
        <p:spPr>
          <a:xfrm>
            <a:off x="7538626" y="13142"/>
            <a:ext cx="4653374" cy="6831717"/>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descr="preencoded.png" id="69" name="Google Shape;69;p18"/>
          <p:cNvPicPr preferRelativeResize="0"/>
          <p:nvPr/>
        </p:nvPicPr>
        <p:blipFill rotWithShape="1">
          <a:blip r:embed="rId2">
            <a:alphaModFix/>
          </a:blip>
          <a:srcRect b="0" l="0" r="0" t="0"/>
          <a:stretch/>
        </p:blipFill>
        <p:spPr>
          <a:xfrm>
            <a:off x="8737234" y="-25041"/>
            <a:ext cx="3432191" cy="3432191"/>
          </a:xfrm>
          <a:prstGeom prst="rect">
            <a:avLst/>
          </a:prstGeom>
          <a:noFill/>
          <a:ln>
            <a:noFill/>
          </a:ln>
        </p:spPr>
      </p:pic>
      <p:sp>
        <p:nvSpPr>
          <p:cNvPr id="70" name="Google Shape;70;p18"/>
          <p:cNvSpPr txBox="1"/>
          <p:nvPr>
            <p:ph type="ctrTitle"/>
          </p:nvPr>
        </p:nvSpPr>
        <p:spPr>
          <a:xfrm>
            <a:off x="1527048" y="1975104"/>
            <a:ext cx="4169664" cy="667512"/>
          </a:xfrm>
          <a:prstGeom prst="rect">
            <a:avLst/>
          </a:prstGeom>
          <a:noFill/>
          <a:ln>
            <a:noFill/>
          </a:ln>
        </p:spPr>
        <p:txBody>
          <a:bodyPr anchorCtr="0" anchor="ctr" bIns="45700" lIns="91425" spcFirstLastPara="1" rIns="91425" wrap="square" tIns="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Title and Chart">
    <p:spTree>
      <p:nvGrpSpPr>
        <p:cNvPr id="72" name="Shape 72"/>
        <p:cNvGrpSpPr/>
        <p:nvPr/>
      </p:nvGrpSpPr>
      <p:grpSpPr>
        <a:xfrm>
          <a:off x="0" y="0"/>
          <a:ext cx="0" cy="0"/>
          <a:chOff x="0" y="0"/>
          <a:chExt cx="0" cy="0"/>
        </a:xfrm>
      </p:grpSpPr>
      <p:sp>
        <p:nvSpPr>
          <p:cNvPr id="73" name="Google Shape;73;p19"/>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4" name="Google Shape;74;p19"/>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txBox="1"/>
          <p:nvPr>
            <p:ph idx="1" type="body"/>
          </p:nvPr>
        </p:nvSpPr>
        <p:spPr>
          <a:xfrm>
            <a:off x="539496" y="2103120"/>
            <a:ext cx="11119104" cy="44348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78" name="Shape 78"/>
        <p:cNvGrpSpPr/>
        <p:nvPr/>
      </p:nvGrpSpPr>
      <p:grpSpPr>
        <a:xfrm>
          <a:off x="0" y="0"/>
          <a:ext cx="0" cy="0"/>
          <a:chOff x="0" y="0"/>
          <a:chExt cx="0" cy="0"/>
        </a:xfrm>
      </p:grpSpPr>
      <p:sp>
        <p:nvSpPr>
          <p:cNvPr id="79" name="Google Shape;79;p20"/>
          <p:cNvSpPr/>
          <p:nvPr/>
        </p:nvSpPr>
        <p:spPr>
          <a:xfrm>
            <a:off x="9866106" y="0"/>
            <a:ext cx="2325894" cy="2180854"/>
          </a:xfrm>
          <a:custGeom>
            <a:rect b="b" l="l" r="r" t="t"/>
            <a:pathLst>
              <a:path extrusionOk="0" h="2180854" w="232589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0" name="Google Shape;80;p20"/>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0"/>
          <p:cNvSpPr txBox="1"/>
          <p:nvPr>
            <p:ph idx="1" type="body"/>
          </p:nvPr>
        </p:nvSpPr>
        <p:spPr>
          <a:xfrm>
            <a:off x="755904" y="2825496"/>
            <a:ext cx="10680192" cy="283464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6"/>
              </a:buClr>
              <a:buSzPts val="1800"/>
              <a:buChar char="•"/>
              <a:defRPr sz="1800"/>
            </a:lvl1pPr>
            <a:lvl2pPr indent="-330200" lvl="1" marL="914400" algn="l">
              <a:lnSpc>
                <a:spcPct val="100000"/>
              </a:lnSpc>
              <a:spcBef>
                <a:spcPts val="360"/>
              </a:spcBef>
              <a:spcAft>
                <a:spcPts val="0"/>
              </a:spcAft>
              <a:buClr>
                <a:schemeClr val="accent6"/>
              </a:buClr>
              <a:buSzPts val="1600"/>
              <a:buChar char="•"/>
              <a:defRPr sz="1600"/>
            </a:lvl2pPr>
            <a:lvl3pPr indent="-317500" lvl="2" marL="1371600" algn="l">
              <a:lnSpc>
                <a:spcPct val="100000"/>
              </a:lnSpc>
              <a:spcBef>
                <a:spcPts val="360"/>
              </a:spcBef>
              <a:spcAft>
                <a:spcPts val="0"/>
              </a:spcAft>
              <a:buClr>
                <a:schemeClr val="accent6"/>
              </a:buClr>
              <a:buSzPts val="1400"/>
              <a:buChar char="•"/>
              <a:defRPr sz="1400"/>
            </a:lvl3pPr>
            <a:lvl4pPr indent="-304800" lvl="3" marL="1828800" algn="l">
              <a:lnSpc>
                <a:spcPct val="100000"/>
              </a:lnSpc>
              <a:spcBef>
                <a:spcPts val="360"/>
              </a:spcBef>
              <a:spcAft>
                <a:spcPts val="0"/>
              </a:spcAft>
              <a:buClr>
                <a:schemeClr val="accent6"/>
              </a:buClr>
              <a:buSzPts val="1200"/>
              <a:buChar char="•"/>
              <a:defRPr sz="1200"/>
            </a:lvl4pPr>
            <a:lvl5pPr indent="-304800" lvl="4" marL="2286000" algn="l">
              <a:lnSpc>
                <a:spcPct val="100000"/>
              </a:lnSpc>
              <a:spcBef>
                <a:spcPts val="360"/>
              </a:spcBef>
              <a:spcAft>
                <a:spcPts val="0"/>
              </a:spcAft>
              <a:buClr>
                <a:schemeClr val="accent6"/>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0"/>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58952" y="1216152"/>
            <a:ext cx="10671048" cy="768096"/>
          </a:xfrm>
          <a:prstGeom prst="rect">
            <a:avLst/>
          </a:prstGeom>
          <a:noFill/>
          <a:ln>
            <a:noFill/>
          </a:ln>
        </p:spPr>
        <p:txBody>
          <a:bodyPr anchorCtr="0" anchor="t" bIns="45700" lIns="91425" spcFirstLastPara="1" rIns="91425" wrap="square" tIns="45700">
            <a:normAutofit/>
          </a:bodyPr>
          <a:lstStyle>
            <a:lvl1pPr lvl="0" marR="0" rtl="0" algn="ctr">
              <a:lnSpc>
                <a:spcPct val="110795"/>
              </a:lnSpc>
              <a:spcBef>
                <a:spcPts val="0"/>
              </a:spcBef>
              <a:spcAft>
                <a:spcPts val="0"/>
              </a:spcAft>
              <a:buClr>
                <a:schemeClr val="accent6"/>
              </a:buClr>
              <a:buSzPts val="4400"/>
              <a:buFont typeface="Arial Black"/>
              <a:buNone/>
              <a:defRPr b="1" i="0" sz="44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
        <p:nvSpPr>
          <p:cNvPr id="8" name="Google Shape;8;p11"/>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2pPr>
            <a:lvl3pPr lvl="2"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3pPr>
            <a:lvl4pPr lvl="3"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4pPr>
            <a:lvl5pPr lvl="4"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5pPr>
            <a:lvl6pPr lvl="5"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6pPr>
            <a:lvl7pPr lvl="6"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7pPr>
            <a:lvl8pPr lvl="7"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8pPr>
            <a:lvl9pPr lvl="8" marR="0" rtl="0" algn="l">
              <a:spcBef>
                <a:spcPts val="0"/>
              </a:spcBef>
              <a:spcAft>
                <a:spcPts val="0"/>
              </a:spcAft>
              <a:buSzPts val="1400"/>
              <a:buNone/>
              <a:defRPr b="0" i="0" sz="1800" u="none" cap="none" strike="noStrike">
                <a:solidFill>
                  <a:schemeClr val="dk1"/>
                </a:solidFill>
                <a:latin typeface="EB Garamond"/>
                <a:ea typeface="EB Garamond"/>
                <a:cs typeface="EB Garamond"/>
                <a:sym typeface="EB Garamond"/>
              </a:defRPr>
            </a:lvl9pPr>
          </a:lstStyle>
          <a:p/>
        </p:txBody>
      </p:sp>
      <p:sp>
        <p:nvSpPr>
          <p:cNvPr id="9" name="Google Shape;9;p11"/>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jpg"/><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
          <p:cNvSpPr txBox="1"/>
          <p:nvPr>
            <p:ph type="ctrTitle"/>
          </p:nvPr>
        </p:nvSpPr>
        <p:spPr>
          <a:xfrm>
            <a:off x="3403092" y="1984248"/>
            <a:ext cx="5385816" cy="1225296"/>
          </a:xfrm>
          <a:prstGeom prst="rect">
            <a:avLst/>
          </a:prstGeom>
          <a:noFill/>
          <a:ln>
            <a:noFill/>
          </a:ln>
        </p:spPr>
        <p:txBody>
          <a:bodyPr anchorCtr="0" anchor="t" bIns="45700" lIns="91425" spcFirstLastPara="1" rIns="91425" wrap="square" tIns="0">
            <a:noAutofit/>
          </a:bodyPr>
          <a:lstStyle/>
          <a:p>
            <a:pPr indent="0" lvl="0" marL="0" rtl="0" algn="ctr">
              <a:lnSpc>
                <a:spcPct val="110795"/>
              </a:lnSpc>
              <a:spcBef>
                <a:spcPts val="0"/>
              </a:spcBef>
              <a:spcAft>
                <a:spcPts val="0"/>
              </a:spcAft>
              <a:buClr>
                <a:schemeClr val="accent6"/>
              </a:buClr>
              <a:buSzPts val="4400"/>
              <a:buFont typeface="Arial Black"/>
              <a:buNone/>
            </a:pPr>
            <a:r>
              <a:rPr lang="en-US"/>
              <a:t>FINAL</a:t>
            </a:r>
            <a:br>
              <a:rPr lang="en-US"/>
            </a:br>
            <a:r>
              <a:rPr lang="en-US"/>
              <a:t>PROJECT</a:t>
            </a:r>
            <a:endParaRPr/>
          </a:p>
        </p:txBody>
      </p:sp>
      <p:sp>
        <p:nvSpPr>
          <p:cNvPr id="237" name="Google Shape;237;p1"/>
          <p:cNvSpPr txBox="1"/>
          <p:nvPr>
            <p:ph idx="1" type="subTitle"/>
          </p:nvPr>
        </p:nvSpPr>
        <p:spPr>
          <a:xfrm>
            <a:off x="4349496" y="3483864"/>
            <a:ext cx="3493008" cy="878908"/>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2400"/>
              <a:buNone/>
            </a:pPr>
            <a:r>
              <a:rPr lang="en-US"/>
              <a:t>JAYAKRISHNAA KALIKI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0"/>
          <p:cNvSpPr txBox="1"/>
          <p:nvPr>
            <p:ph type="ctrTitle"/>
          </p:nvPr>
        </p:nvSpPr>
        <p:spPr>
          <a:xfrm>
            <a:off x="1527047" y="1975104"/>
            <a:ext cx="6853381" cy="2625176"/>
          </a:xfrm>
          <a:prstGeom prst="rect">
            <a:avLst/>
          </a:prstGeom>
          <a:noFill/>
          <a:ln>
            <a:noFill/>
          </a:ln>
        </p:spPr>
        <p:txBody>
          <a:bodyPr anchorCtr="0" anchor="ctr" bIns="45700" lIns="91425" spcFirstLastPara="1" rIns="91425" wrap="square" tIns="0">
            <a:noAutofit/>
          </a:bodyPr>
          <a:lstStyle/>
          <a:p>
            <a:pPr indent="0" lvl="0" marL="0" rtl="0" algn="l">
              <a:lnSpc>
                <a:spcPct val="110795"/>
              </a:lnSpc>
              <a:spcBef>
                <a:spcPts val="0"/>
              </a:spcBef>
              <a:spcAft>
                <a:spcPts val="0"/>
              </a:spcAft>
              <a:buClr>
                <a:schemeClr val="accent6"/>
              </a:buClr>
              <a:buSzPts val="4400"/>
              <a:buFont typeface="Arial Black"/>
              <a:buNone/>
            </a:pPr>
            <a:r>
              <a:rPr lang="en-US"/>
              <a:t>THANK YOU</a:t>
            </a:r>
            <a:endParaRPr/>
          </a:p>
        </p:txBody>
      </p:sp>
      <p:sp>
        <p:nvSpPr>
          <p:cNvPr id="309" name="Google Shape;309;p10"/>
          <p:cNvSpPr txBox="1"/>
          <p:nvPr>
            <p:ph idx="1" type="subTitle"/>
          </p:nvPr>
        </p:nvSpPr>
        <p:spPr>
          <a:xfrm>
            <a:off x="1545336" y="2846832"/>
            <a:ext cx="4169664" cy="2176272"/>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Clr>
                <a:schemeClr val="accent6"/>
              </a:buClr>
              <a:buSzPts val="240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1499616" y="537328"/>
            <a:ext cx="5693664"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b="1" lang="en-US" sz="4400">
                <a:solidFill>
                  <a:schemeClr val="accent6"/>
                </a:solidFill>
                <a:latin typeface="Arial Black"/>
                <a:ea typeface="Arial Black"/>
                <a:cs typeface="Arial Black"/>
                <a:sym typeface="Arial Black"/>
              </a:rPr>
              <a:t>AGENDA</a:t>
            </a:r>
            <a:endParaRPr b="1" sz="4400">
              <a:solidFill>
                <a:schemeClr val="accent6"/>
              </a:solidFill>
              <a:latin typeface="Arial Black"/>
              <a:ea typeface="Arial Black"/>
              <a:cs typeface="Arial Black"/>
              <a:sym typeface="Arial Black"/>
            </a:endParaRPr>
          </a:p>
        </p:txBody>
      </p:sp>
      <p:sp>
        <p:nvSpPr>
          <p:cNvPr id="243" name="Google Shape;243;p2"/>
          <p:cNvSpPr txBox="1"/>
          <p:nvPr>
            <p:ph idx="1" type="body"/>
          </p:nvPr>
        </p:nvSpPr>
        <p:spPr>
          <a:xfrm>
            <a:off x="1499616" y="1659118"/>
            <a:ext cx="5693664" cy="423368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1600"/>
              <a:buNone/>
            </a:pPr>
            <a:r>
              <a:rPr b="0" i="0" lang="en-US" sz="1600" u="none" strike="noStrike">
                <a:solidFill>
                  <a:srgbClr val="3F3F3F"/>
                </a:solidFill>
                <a:latin typeface="Times New Roman"/>
                <a:ea typeface="Times New Roman"/>
                <a:cs typeface="Times New Roman"/>
                <a:sym typeface="Times New Roman"/>
              </a:rPr>
              <a:t>Sign language has indelibly become the ultimate panacea and is a very powerful tool for individuals with hearing and speech disability to communicate their feelings and opinions to the world. It makes the integration process between them and others smooth and less complex. However, the invention of sign language alone, is not enough . There are many strings attached to this soon. The sign gestures often get mixed and confused for someone who has never learnt it or knows it in a different language. However, this communication gap which has existed for years can now be narrowed with the introduction of various techniques to automate the detection of sign gestures using Convolutional Neural Network.</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
          <p:cNvSpPr txBox="1"/>
          <p:nvPr>
            <p:ph type="title"/>
          </p:nvPr>
        </p:nvSpPr>
        <p:spPr>
          <a:xfrm>
            <a:off x="3751868" y="2276856"/>
            <a:ext cx="7239220" cy="7680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PROBLEM STATEMENT</a:t>
            </a:r>
            <a:endParaRPr/>
          </a:p>
        </p:txBody>
      </p:sp>
      <p:sp>
        <p:nvSpPr>
          <p:cNvPr id="249" name="Google Shape;249;p3"/>
          <p:cNvSpPr txBox="1"/>
          <p:nvPr>
            <p:ph idx="1" type="body"/>
          </p:nvPr>
        </p:nvSpPr>
        <p:spPr>
          <a:xfrm>
            <a:off x="3988241" y="3329952"/>
            <a:ext cx="6766500" cy="27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1800"/>
              <a:buNone/>
            </a:pPr>
            <a:r>
              <a:rPr b="0" i="0" lang="en-US" sz="1800" u="none" strike="noStrike">
                <a:solidFill>
                  <a:srgbClr val="3F3F3F"/>
                </a:solidFill>
                <a:latin typeface="Times New Roman"/>
                <a:ea typeface="Times New Roman"/>
                <a:cs typeface="Times New Roman"/>
                <a:sym typeface="Times New Roman"/>
              </a:rPr>
              <a:t>To design a real time software system that will be able to recognize Sign Language hand-gestures using machine and deep learning techniques. This project aims to predict the 'alphanumeric' gesture of the Sign Language System. </a:t>
            </a:r>
            <a:endParaRPr b="0" sz="20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accent6"/>
              </a:buClr>
              <a:buSzPts val="2000"/>
              <a:buNone/>
            </a:pPr>
            <a:br>
              <a:rPr lang="en-US" sz="2000">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50" name="Google Shape;250;p3"/>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251" name="Google Shape;251;p3"/>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
          <p:cNvSpPr txBox="1"/>
          <p:nvPr>
            <p:ph type="title"/>
          </p:nvPr>
        </p:nvSpPr>
        <p:spPr>
          <a:xfrm>
            <a:off x="3751867" y="934720"/>
            <a:ext cx="7871381" cy="9977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PROJECT OVERVIEW</a:t>
            </a:r>
            <a:endParaRPr/>
          </a:p>
        </p:txBody>
      </p:sp>
      <p:sp>
        <p:nvSpPr>
          <p:cNvPr id="257" name="Google Shape;257;p4"/>
          <p:cNvSpPr txBox="1"/>
          <p:nvPr>
            <p:ph idx="1" type="body"/>
          </p:nvPr>
        </p:nvSpPr>
        <p:spPr>
          <a:xfrm>
            <a:off x="4224528" y="2256777"/>
            <a:ext cx="6766560" cy="3666503"/>
          </a:xfrm>
          <a:prstGeom prst="rect">
            <a:avLst/>
          </a:prstGeom>
          <a:noFill/>
          <a:ln>
            <a:noFill/>
          </a:ln>
        </p:spPr>
        <p:txBody>
          <a:bodyPr anchorCtr="0" anchor="t" bIns="45700" lIns="91425" spcFirstLastPara="1" rIns="91425" wrap="square" tIns="45700">
            <a:noAutofit/>
          </a:bodyPr>
          <a:lstStyle/>
          <a:p>
            <a:pPr indent="-114300" lvl="0" marL="0" rtl="0" algn="l">
              <a:lnSpc>
                <a:spcPct val="100000"/>
              </a:lnSpc>
              <a:spcBef>
                <a:spcPts val="0"/>
              </a:spcBef>
              <a:spcAft>
                <a:spcPts val="0"/>
              </a:spcAft>
              <a:buClr>
                <a:srgbClr val="3F3F3F"/>
              </a:buClr>
              <a:buSzPts val="1800"/>
              <a:buFont typeface="Arial"/>
              <a:buChar char="•"/>
            </a:pPr>
            <a:r>
              <a:rPr b="0" i="0" lang="en-US" sz="1800" u="none" strike="noStrike">
                <a:solidFill>
                  <a:srgbClr val="3F3F3F"/>
                </a:solidFill>
                <a:latin typeface="Times New Roman"/>
                <a:ea typeface="Times New Roman"/>
                <a:cs typeface="Times New Roman"/>
                <a:sym typeface="Times New Roman"/>
              </a:rPr>
              <a:t>Artificial Intelligence is a tool that has the potential to make our lives easier and, in some cases, remove obstacles. For example, artificial intelligence could be used to take video feeds of people using sign language and translating the signs into words. This could help remove communication obstacles with sign language users with their coworkers and personal relationships.</a:t>
            </a:r>
            <a:endParaRPr b="0" i="0" sz="1800" u="none" strike="noStrike">
              <a:solidFill>
                <a:srgbClr val="2E946B"/>
              </a:solidFill>
              <a:latin typeface="Times New Roman"/>
              <a:ea typeface="Times New Roman"/>
              <a:cs typeface="Times New Roman"/>
              <a:sym typeface="Times New Roman"/>
            </a:endParaRPr>
          </a:p>
          <a:p>
            <a:pPr indent="-114300" lvl="0" marL="0" rtl="0" algn="l">
              <a:lnSpc>
                <a:spcPct val="100000"/>
              </a:lnSpc>
              <a:spcBef>
                <a:spcPts val="1000"/>
              </a:spcBef>
              <a:spcAft>
                <a:spcPts val="0"/>
              </a:spcAft>
              <a:buClr>
                <a:srgbClr val="3F3F3F"/>
              </a:buClr>
              <a:buSzPts val="1800"/>
              <a:buFont typeface="Arial"/>
              <a:buChar char="•"/>
            </a:pPr>
            <a:r>
              <a:rPr b="0" i="0" lang="en-US" sz="1800" u="none" strike="noStrike">
                <a:solidFill>
                  <a:srgbClr val="3F3F3F"/>
                </a:solidFill>
                <a:latin typeface="Times New Roman"/>
                <a:ea typeface="Times New Roman"/>
                <a:cs typeface="Times New Roman"/>
                <a:sym typeface="Times New Roman"/>
              </a:rPr>
              <a:t>Such an application would consist of computer vision and natural language processing, but the first step would be to accurately detect and classify sign language signs using computer vision.</a:t>
            </a:r>
            <a:endParaRPr b="0" i="0" sz="1800" u="none" strike="noStrike">
              <a:solidFill>
                <a:srgbClr val="2E946B"/>
              </a:solidFill>
              <a:latin typeface="Times New Roman"/>
              <a:ea typeface="Times New Roman"/>
              <a:cs typeface="Times New Roman"/>
              <a:sym typeface="Times New Roman"/>
            </a:endParaRPr>
          </a:p>
          <a:p>
            <a:pPr indent="-114300" lvl="0" marL="0" rtl="0" algn="l">
              <a:lnSpc>
                <a:spcPct val="100000"/>
              </a:lnSpc>
              <a:spcBef>
                <a:spcPts val="1000"/>
              </a:spcBef>
              <a:spcAft>
                <a:spcPts val="0"/>
              </a:spcAft>
              <a:buClr>
                <a:srgbClr val="3F3F3F"/>
              </a:buClr>
              <a:buSzPts val="1800"/>
              <a:buFont typeface="Arial"/>
              <a:buChar char="•"/>
            </a:pPr>
            <a:r>
              <a:rPr b="0" i="0" lang="en-US" sz="1800" u="none" strike="noStrike">
                <a:solidFill>
                  <a:srgbClr val="3F3F3F"/>
                </a:solidFill>
                <a:latin typeface="Times New Roman"/>
                <a:ea typeface="Times New Roman"/>
                <a:cs typeface="Times New Roman"/>
                <a:sym typeface="Times New Roman"/>
              </a:rPr>
              <a:t>In this notebook we will be applying a convolutional neural network to classify a dataset of  Sign Language alphabet images.</a:t>
            </a:r>
            <a:endParaRPr b="0" i="0" sz="1800" u="none" strike="noStrike">
              <a:solidFill>
                <a:srgbClr val="2E946B"/>
              </a:solidFill>
              <a:latin typeface="Times New Roman"/>
              <a:ea typeface="Times New Roman"/>
              <a:cs typeface="Times New Roman"/>
              <a:sym typeface="Times New Roman"/>
            </a:endParaRPr>
          </a:p>
        </p:txBody>
      </p:sp>
      <p:sp>
        <p:nvSpPr>
          <p:cNvPr id="258" name="Google Shape;258;p4"/>
          <p:cNvSpPr txBox="1"/>
          <p:nvPr>
            <p:ph idx="11" type="ftr"/>
          </p:nvPr>
        </p:nvSpPr>
        <p:spPr>
          <a:xfrm>
            <a:off x="4224528" y="43834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259" name="Google Shape;259;p4"/>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
          <p:cNvSpPr txBox="1"/>
          <p:nvPr>
            <p:ph type="title"/>
          </p:nvPr>
        </p:nvSpPr>
        <p:spPr>
          <a:xfrm>
            <a:off x="1244338" y="2262433"/>
            <a:ext cx="9851010" cy="584461"/>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000"/>
              <a:buFont typeface="Arial Black"/>
              <a:buNone/>
            </a:pPr>
            <a:r>
              <a:rPr lang="en-US" sz="4000">
                <a:latin typeface="Arial Black"/>
                <a:ea typeface="Arial Black"/>
                <a:cs typeface="Arial Black"/>
                <a:sym typeface="Arial Black"/>
              </a:rPr>
              <a:t>WHO ARE THE END USERS ?</a:t>
            </a:r>
            <a:endParaRPr b="1" sz="4000">
              <a:solidFill>
                <a:schemeClr val="accent6"/>
              </a:solidFill>
              <a:latin typeface="Arial Black"/>
              <a:ea typeface="Arial Black"/>
              <a:cs typeface="Arial Black"/>
              <a:sym typeface="Arial Black"/>
            </a:endParaRPr>
          </a:p>
        </p:txBody>
      </p:sp>
      <p:sp>
        <p:nvSpPr>
          <p:cNvPr id="265" name="Google Shape;265;p5"/>
          <p:cNvSpPr txBox="1"/>
          <p:nvPr>
            <p:ph idx="1" type="body"/>
          </p:nvPr>
        </p:nvSpPr>
        <p:spPr>
          <a:xfrm>
            <a:off x="2895600" y="3139126"/>
            <a:ext cx="6400800" cy="2091242"/>
          </a:xfrm>
          <a:prstGeom prst="rect">
            <a:avLst/>
          </a:prstGeom>
          <a:noFill/>
          <a:ln>
            <a:noFill/>
          </a:ln>
        </p:spPr>
        <p:txBody>
          <a:bodyPr anchorCtr="0" anchor="t" bIns="0" lIns="0" spcFirstLastPara="1" rIns="0" wrap="square" tIns="0">
            <a:noAutofit/>
          </a:bodyPr>
          <a:lstStyle/>
          <a:p>
            <a:pPr indent="-114300" lvl="0" marL="0" rtl="0" algn="ctr">
              <a:lnSpc>
                <a:spcPct val="100000"/>
              </a:lnSpc>
              <a:spcBef>
                <a:spcPts val="0"/>
              </a:spcBef>
              <a:spcAft>
                <a:spcPts val="0"/>
              </a:spcAft>
              <a:buClr>
                <a:srgbClr val="3F3F3F"/>
              </a:buClr>
              <a:buSzPts val="1800"/>
              <a:buFont typeface="Arial"/>
              <a:buChar char="•"/>
            </a:pPr>
            <a:r>
              <a:rPr b="0" i="0" lang="en-US" sz="1800" u="none" strike="noStrike">
                <a:solidFill>
                  <a:srgbClr val="3F3F3F"/>
                </a:solidFill>
                <a:latin typeface="Times New Roman"/>
                <a:ea typeface="Times New Roman"/>
                <a:cs typeface="Times New Roman"/>
                <a:sym typeface="Times New Roman"/>
              </a:rPr>
              <a:t>Most commonly used by deaf &amp; dumb people who have hearing or speech problems to communicate among themselves or with normal people.</a:t>
            </a:r>
            <a:endParaRPr b="0" i="0" sz="1800" u="none" strike="noStrike">
              <a:solidFill>
                <a:srgbClr val="2E946B"/>
              </a:solidFill>
              <a:latin typeface="Times New Roman"/>
              <a:ea typeface="Times New Roman"/>
              <a:cs typeface="Times New Roman"/>
              <a:sym typeface="Times New Roman"/>
            </a:endParaRPr>
          </a:p>
          <a:p>
            <a:pPr indent="-114300" lvl="0" marL="0" rtl="0" algn="ctr">
              <a:lnSpc>
                <a:spcPct val="100000"/>
              </a:lnSpc>
              <a:spcBef>
                <a:spcPts val="1000"/>
              </a:spcBef>
              <a:spcAft>
                <a:spcPts val="0"/>
              </a:spcAft>
              <a:buClr>
                <a:srgbClr val="3F3F3F"/>
              </a:buClr>
              <a:buSzPts val="1800"/>
              <a:buFont typeface="Arial"/>
              <a:buChar char="•"/>
            </a:pPr>
            <a:r>
              <a:rPr b="0" i="0" lang="en-US" sz="1800" u="none" strike="noStrike">
                <a:solidFill>
                  <a:srgbClr val="3F3F3F"/>
                </a:solidFill>
                <a:latin typeface="Times New Roman"/>
                <a:ea typeface="Times New Roman"/>
                <a:cs typeface="Times New Roman"/>
                <a:sym typeface="Times New Roman"/>
              </a:rPr>
              <a:t>According to the World Federation of the Deaf, there are more than 70 million deaf people worldwide. More than 80% of them live in developing countries.</a:t>
            </a:r>
            <a:endParaRPr b="0" i="0" sz="1800" u="none" strike="noStrike">
              <a:solidFill>
                <a:srgbClr val="2E946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type="title"/>
          </p:nvPr>
        </p:nvSpPr>
        <p:spPr>
          <a:xfrm>
            <a:off x="2912882" y="226244"/>
            <a:ext cx="8489686" cy="923826"/>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accent6"/>
              </a:buClr>
              <a:buSzPts val="3300"/>
              <a:buFont typeface="Arial"/>
              <a:buNone/>
            </a:pPr>
            <a:r>
              <a:rPr lang="en-US"/>
              <a:t>YOUR SOLUTION AND IT’S VALUE PREPOSITION</a:t>
            </a:r>
            <a:endParaRPr/>
          </a:p>
        </p:txBody>
      </p:sp>
      <p:sp>
        <p:nvSpPr>
          <p:cNvPr id="271" name="Google Shape;271;p6"/>
          <p:cNvSpPr txBox="1"/>
          <p:nvPr>
            <p:ph idx="1" type="body"/>
          </p:nvPr>
        </p:nvSpPr>
        <p:spPr>
          <a:xfrm>
            <a:off x="3611880" y="1984248"/>
            <a:ext cx="768096" cy="1627632"/>
          </a:xfrm>
          <a:prstGeom prst="rect">
            <a:avLst/>
          </a:prstGeom>
          <a:noFill/>
          <a:ln>
            <a:noFill/>
          </a:ln>
        </p:spPr>
        <p:txBody>
          <a:bodyPr anchorCtr="0" anchor="t" bIns="54850" lIns="91425" spcFirstLastPara="1" rIns="91425" wrap="square" tIns="45700">
            <a:noAutofit/>
          </a:bodyPr>
          <a:lstStyle/>
          <a:p>
            <a:pPr indent="0" lvl="0" marL="0" rtl="0" algn="l">
              <a:lnSpc>
                <a:spcPct val="100000"/>
              </a:lnSpc>
              <a:spcBef>
                <a:spcPts val="0"/>
              </a:spcBef>
              <a:spcAft>
                <a:spcPts val="0"/>
              </a:spcAft>
              <a:buClr>
                <a:schemeClr val="accent6"/>
              </a:buClr>
              <a:buSzPts val="10000"/>
              <a:buNone/>
            </a:pPr>
            <a:r>
              <a:rPr lang="en-US"/>
              <a:t> </a:t>
            </a:r>
            <a:endParaRPr/>
          </a:p>
        </p:txBody>
      </p:sp>
      <p:sp>
        <p:nvSpPr>
          <p:cNvPr id="272" name="Google Shape;272;p6"/>
          <p:cNvSpPr txBox="1"/>
          <p:nvPr>
            <p:ph idx="2" type="body"/>
          </p:nvPr>
        </p:nvSpPr>
        <p:spPr>
          <a:xfrm>
            <a:off x="2620652" y="1234911"/>
            <a:ext cx="8870622" cy="3671955"/>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rgbClr val="3F3F3F"/>
              </a:buClr>
              <a:buSzPts val="1800"/>
              <a:buNone/>
            </a:pPr>
            <a:r>
              <a:rPr b="0" i="0" lang="en-US" sz="1800" u="none" strike="noStrike">
                <a:solidFill>
                  <a:srgbClr val="3F3F3F"/>
                </a:solidFill>
                <a:latin typeface="Times New Roman"/>
                <a:ea typeface="Times New Roman"/>
                <a:cs typeface="Times New Roman"/>
                <a:sym typeface="Times New Roman"/>
              </a:rPr>
              <a:t>We were able to take images of the Sign Language alphabet and use a CNN model to learn the alphabet and make predictions on new images. When training our CNN model, the training results were 95% accuracy but the validation results had an accuracy of 98%. When applying the CNN model on our test images we got the result of 98% accuracy.</a:t>
            </a:r>
            <a:endParaRPr b="0" sz="18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accent6"/>
              </a:buClr>
              <a:buSzPts val="1800"/>
              <a:buNone/>
            </a:pP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273" name="Google Shape;273;p6"/>
          <p:cNvSpPr txBox="1"/>
          <p:nvPr>
            <p:ph idx="3" type="body"/>
          </p:nvPr>
        </p:nvSpPr>
        <p:spPr>
          <a:xfrm>
            <a:off x="9500616" y="3209544"/>
            <a:ext cx="768096" cy="1627632"/>
          </a:xfrm>
          <a:prstGeom prst="rect">
            <a:avLst/>
          </a:prstGeom>
          <a:noFill/>
          <a:ln>
            <a:noFill/>
          </a:ln>
        </p:spPr>
        <p:txBody>
          <a:bodyPr anchorCtr="0" anchor="t" bIns="54850" lIns="91425" spcFirstLastPara="1" rIns="91425" wrap="square" tIns="45700">
            <a:noAutofit/>
          </a:bodyPr>
          <a:lstStyle/>
          <a:p>
            <a:pPr indent="0" lvl="0" marL="0" rtl="0" algn="l">
              <a:lnSpc>
                <a:spcPct val="100000"/>
              </a:lnSpc>
              <a:spcBef>
                <a:spcPts val="0"/>
              </a:spcBef>
              <a:spcAft>
                <a:spcPts val="0"/>
              </a:spcAft>
              <a:buClr>
                <a:schemeClr val="accent6"/>
              </a:buClr>
              <a:buSzPts val="10000"/>
              <a:buNone/>
            </a:pPr>
            <a:r>
              <a:rPr lang="en-US"/>
              <a:t> </a:t>
            </a:r>
            <a:endParaRPr/>
          </a:p>
        </p:txBody>
      </p:sp>
      <p:sp>
        <p:nvSpPr>
          <p:cNvPr id="274" name="Google Shape;274;p6"/>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7"/>
          <p:cNvSpPr txBox="1"/>
          <p:nvPr>
            <p:ph type="title"/>
          </p:nvPr>
        </p:nvSpPr>
        <p:spPr>
          <a:xfrm>
            <a:off x="3751867" y="934720"/>
            <a:ext cx="7871381" cy="997775"/>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6"/>
              </a:buClr>
              <a:buSzPts val="4400"/>
              <a:buFont typeface="Arial Black"/>
              <a:buNone/>
            </a:pPr>
            <a:r>
              <a:rPr lang="en-US"/>
              <a:t>THE WOW IN YOUR SOLUTION</a:t>
            </a:r>
            <a:endParaRPr/>
          </a:p>
        </p:txBody>
      </p:sp>
      <p:sp>
        <p:nvSpPr>
          <p:cNvPr id="280" name="Google Shape;280;p7"/>
          <p:cNvSpPr txBox="1"/>
          <p:nvPr>
            <p:ph idx="1" type="body"/>
          </p:nvPr>
        </p:nvSpPr>
        <p:spPr>
          <a:xfrm>
            <a:off x="4381503" y="3390889"/>
            <a:ext cx="6766500" cy="25863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3F3F3F"/>
              </a:buClr>
              <a:buSzPts val="1800"/>
              <a:buNone/>
            </a:pPr>
            <a:r>
              <a:rPr b="0" i="0" lang="en-US" sz="1800" u="none" strike="noStrike">
                <a:solidFill>
                  <a:srgbClr val="3F3F3F"/>
                </a:solidFill>
                <a:latin typeface="Times New Roman"/>
                <a:ea typeface="Times New Roman"/>
                <a:cs typeface="Times New Roman"/>
                <a:sym typeface="Times New Roman"/>
              </a:rPr>
              <a:t>I am able to get an accuracy of 90% according to the classification report. The biggest take away for me was that the Batch Normalization and Dropout layers really helped with increasing the accuracy. The Dropout layers seemed to really smooth out the training results as well.</a:t>
            </a:r>
            <a:endParaRPr b="0" sz="2000">
              <a:latin typeface="Times New Roman"/>
              <a:ea typeface="Times New Roman"/>
              <a:cs typeface="Times New Roman"/>
              <a:sym typeface="Times New Roman"/>
            </a:endParaRPr>
          </a:p>
          <a:p>
            <a:pPr indent="0" lvl="0" marL="0" rtl="0" algn="l">
              <a:lnSpc>
                <a:spcPct val="100000"/>
              </a:lnSpc>
              <a:spcBef>
                <a:spcPts val="360"/>
              </a:spcBef>
              <a:spcAft>
                <a:spcPts val="0"/>
              </a:spcAft>
              <a:buClr>
                <a:schemeClr val="accent6"/>
              </a:buClr>
              <a:buSzPts val="2000"/>
              <a:buNone/>
            </a:pPr>
            <a:br>
              <a:rPr lang="en-US" sz="2000">
                <a:latin typeface="Times New Roman"/>
                <a:ea typeface="Times New Roman"/>
                <a:cs typeface="Times New Roman"/>
                <a:sym typeface="Times New Roman"/>
              </a:rPr>
            </a:br>
            <a:endParaRPr b="0" i="0" sz="1800" u="none" strike="noStrike">
              <a:solidFill>
                <a:srgbClr val="2E946B"/>
              </a:solidFill>
              <a:latin typeface="Times New Roman"/>
              <a:ea typeface="Times New Roman"/>
              <a:cs typeface="Times New Roman"/>
              <a:sym typeface="Times New Roman"/>
            </a:endParaRPr>
          </a:p>
        </p:txBody>
      </p:sp>
      <p:sp>
        <p:nvSpPr>
          <p:cNvPr id="281" name="Google Shape;281;p7"/>
          <p:cNvSpPr txBox="1"/>
          <p:nvPr>
            <p:ph idx="11" type="ftr"/>
          </p:nvPr>
        </p:nvSpPr>
        <p:spPr>
          <a:xfrm>
            <a:off x="4224528" y="43834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282" name="Google Shape;282;p7"/>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8"/>
          <p:cNvSpPr txBox="1"/>
          <p:nvPr>
            <p:ph type="title"/>
          </p:nvPr>
        </p:nvSpPr>
        <p:spPr>
          <a:xfrm>
            <a:off x="4224528" y="457200"/>
            <a:ext cx="6766560" cy="6645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MODELING</a:t>
            </a:r>
            <a:endParaRPr/>
          </a:p>
        </p:txBody>
      </p:sp>
      <p:sp>
        <p:nvSpPr>
          <p:cNvPr id="288" name="Google Shape;288;p8"/>
          <p:cNvSpPr txBox="1"/>
          <p:nvPr>
            <p:ph idx="1" type="body"/>
          </p:nvPr>
        </p:nvSpPr>
        <p:spPr>
          <a:xfrm>
            <a:off x="4224528" y="914400"/>
            <a:ext cx="6766560" cy="270549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t/>
            </a:r>
            <a:endParaRPr sz="1800">
              <a:solidFill>
                <a:srgbClr val="262626"/>
              </a:solidFill>
              <a:latin typeface="Times New Roman"/>
              <a:ea typeface="Times New Roman"/>
              <a:cs typeface="Times New Roman"/>
              <a:sym typeface="Times New Roman"/>
            </a:endParaRPr>
          </a:p>
          <a:p>
            <a:pPr indent="0" lvl="0" marL="0" rtl="0" algn="l">
              <a:lnSpc>
                <a:spcPct val="100000"/>
              </a:lnSpc>
              <a:spcBef>
                <a:spcPts val="360"/>
              </a:spcBef>
              <a:spcAft>
                <a:spcPts val="0"/>
              </a:spcAft>
              <a:buClr>
                <a:srgbClr val="262626"/>
              </a:buClr>
              <a:buSzPts val="1800"/>
              <a:buNone/>
            </a:pPr>
            <a:r>
              <a:rPr lang="en-US" sz="1800">
                <a:solidFill>
                  <a:srgbClr val="262626"/>
                </a:solidFill>
                <a:latin typeface="Times New Roman"/>
                <a:ea typeface="Times New Roman"/>
                <a:cs typeface="Times New Roman"/>
                <a:sym typeface="Times New Roman"/>
              </a:rPr>
              <a:t>We will take the images in the Train set and we will split them into training and validation sets. While training the model, we will use the new train set to train the model and the validation set to validate the results.</a:t>
            </a:r>
            <a:endParaRPr/>
          </a:p>
          <a:p>
            <a:pPr indent="0" lvl="0" marL="0" rtl="0" algn="l">
              <a:lnSpc>
                <a:spcPct val="100000"/>
              </a:lnSpc>
              <a:spcBef>
                <a:spcPts val="360"/>
              </a:spcBef>
              <a:spcAft>
                <a:spcPts val="0"/>
              </a:spcAft>
              <a:buClr>
                <a:srgbClr val="262626"/>
              </a:buClr>
              <a:buSzPts val="1800"/>
              <a:buNone/>
            </a:pPr>
            <a:r>
              <a:rPr lang="en-US" sz="1800">
                <a:solidFill>
                  <a:srgbClr val="262626"/>
                </a:solidFill>
                <a:latin typeface="Times New Roman"/>
                <a:ea typeface="Times New Roman"/>
                <a:cs typeface="Times New Roman"/>
                <a:sym typeface="Times New Roman"/>
              </a:rPr>
              <a:t>Once the model has been trained, we will take the pixel data from the test set and predict the labels for each test image.</a:t>
            </a:r>
            <a:endParaRPr/>
          </a:p>
          <a:p>
            <a:pPr indent="0" lvl="0" marL="0" rtl="0" algn="l">
              <a:lnSpc>
                <a:spcPct val="100000"/>
              </a:lnSpc>
              <a:spcBef>
                <a:spcPts val="360"/>
              </a:spcBef>
              <a:spcAft>
                <a:spcPts val="0"/>
              </a:spcAft>
              <a:buClr>
                <a:srgbClr val="262626"/>
              </a:buClr>
              <a:buSzPts val="1800"/>
              <a:buNone/>
            </a:pPr>
            <a:r>
              <a:rPr lang="en-US" sz="1800">
                <a:solidFill>
                  <a:srgbClr val="262626"/>
                </a:solidFill>
                <a:latin typeface="Times New Roman"/>
                <a:ea typeface="Times New Roman"/>
                <a:cs typeface="Times New Roman"/>
                <a:sym typeface="Times New Roman"/>
              </a:rPr>
              <a:t>Then we will evaluate the model's performance by looking at a classification report.  </a:t>
            </a:r>
            <a:endParaRPr/>
          </a:p>
          <a:p>
            <a:pPr indent="0" lvl="0" marL="0" rtl="0" algn="l">
              <a:lnSpc>
                <a:spcPct val="100000"/>
              </a:lnSpc>
              <a:spcBef>
                <a:spcPts val="360"/>
              </a:spcBef>
              <a:spcAft>
                <a:spcPts val="0"/>
              </a:spcAft>
              <a:buClr>
                <a:schemeClr val="accent6"/>
              </a:buClr>
              <a:buSzPts val="1800"/>
              <a:buNone/>
            </a:pPr>
            <a:r>
              <a:t/>
            </a:r>
            <a:endParaRPr sz="1800">
              <a:solidFill>
                <a:srgbClr val="262626"/>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accent6"/>
              </a:buClr>
              <a:buSzPts val="1800"/>
              <a:buNone/>
            </a:pPr>
            <a:r>
              <a:t/>
            </a:r>
            <a:endParaRPr sz="1800">
              <a:solidFill>
                <a:srgbClr val="262626"/>
              </a:solidFill>
              <a:highlight>
                <a:srgbClr val="FFFF00"/>
              </a:highlight>
              <a:latin typeface="Times New Roman"/>
              <a:ea typeface="Times New Roman"/>
              <a:cs typeface="Times New Roman"/>
              <a:sym typeface="Times New Roman"/>
            </a:endParaRPr>
          </a:p>
        </p:txBody>
      </p:sp>
      <p:sp>
        <p:nvSpPr>
          <p:cNvPr id="289" name="Google Shape;289;p8"/>
          <p:cNvSpPr txBox="1"/>
          <p:nvPr>
            <p:ph idx="11" type="ftr"/>
          </p:nvPr>
        </p:nvSpPr>
        <p:spPr>
          <a:xfrm>
            <a:off x="4224528" y="457200"/>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290" name="Google Shape;290;p8"/>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91" name="Google Shape;291;p8"/>
          <p:cNvPicPr preferRelativeResize="0"/>
          <p:nvPr/>
        </p:nvPicPr>
        <p:blipFill rotWithShape="1">
          <a:blip r:embed="rId3">
            <a:alphaModFix/>
          </a:blip>
          <a:srcRect b="0" l="0" r="0" t="0"/>
          <a:stretch/>
        </p:blipFill>
        <p:spPr>
          <a:xfrm>
            <a:off x="4660025" y="3802773"/>
            <a:ext cx="5978843" cy="2228478"/>
          </a:xfrm>
          <a:prstGeom prst="rect">
            <a:avLst/>
          </a:prstGeom>
          <a:noFill/>
          <a:ln>
            <a:noFill/>
          </a:ln>
        </p:spPr>
      </p:pic>
      <p:pic>
        <p:nvPicPr>
          <p:cNvPr id="292" name="Google Shape;292;p8"/>
          <p:cNvPicPr preferRelativeResize="0"/>
          <p:nvPr/>
        </p:nvPicPr>
        <p:blipFill rotWithShape="1">
          <a:blip r:embed="rId4">
            <a:alphaModFix/>
          </a:blip>
          <a:srcRect b="0" l="0" r="0" t="0"/>
          <a:stretch/>
        </p:blipFill>
        <p:spPr>
          <a:xfrm>
            <a:off x="552125" y="1726735"/>
            <a:ext cx="3511231" cy="2426165"/>
          </a:xfrm>
          <a:prstGeom prst="rect">
            <a:avLst/>
          </a:prstGeom>
          <a:noFill/>
          <a:ln>
            <a:noFill/>
          </a:ln>
        </p:spPr>
      </p:pic>
      <p:pic>
        <p:nvPicPr>
          <p:cNvPr id="293" name="Google Shape;293;p8"/>
          <p:cNvPicPr preferRelativeResize="0"/>
          <p:nvPr/>
        </p:nvPicPr>
        <p:blipFill rotWithShape="1">
          <a:blip r:embed="rId5">
            <a:alphaModFix/>
          </a:blip>
          <a:srcRect b="0" l="0" r="0" t="0"/>
          <a:stretch/>
        </p:blipFill>
        <p:spPr>
          <a:xfrm>
            <a:off x="0" y="3878973"/>
            <a:ext cx="3511231" cy="2677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type="title"/>
          </p:nvPr>
        </p:nvSpPr>
        <p:spPr>
          <a:xfrm>
            <a:off x="1508760" y="1074656"/>
            <a:ext cx="6766560" cy="74471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4400"/>
              <a:buFont typeface="Arial Black"/>
              <a:buNone/>
            </a:pPr>
            <a:r>
              <a:rPr lang="en-US"/>
              <a:t>RESULTS</a:t>
            </a:r>
            <a:endParaRPr/>
          </a:p>
        </p:txBody>
      </p:sp>
      <p:sp>
        <p:nvSpPr>
          <p:cNvPr id="299" name="Google Shape;299;p9"/>
          <p:cNvSpPr txBox="1"/>
          <p:nvPr>
            <p:ph idx="11" type="ftr"/>
          </p:nvPr>
        </p:nvSpPr>
        <p:spPr>
          <a:xfrm>
            <a:off x="621792" y="457200"/>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a:t>
            </a:r>
            <a:endParaRPr/>
          </a:p>
        </p:txBody>
      </p:sp>
      <p:sp>
        <p:nvSpPr>
          <p:cNvPr id="300" name="Google Shape;300;p9"/>
          <p:cNvSpPr txBox="1"/>
          <p:nvPr>
            <p:ph idx="12" type="sldNum"/>
          </p:nvPr>
        </p:nvSpPr>
        <p:spPr>
          <a:xfrm>
            <a:off x="10945368" y="457200"/>
            <a:ext cx="987552"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1" name="Google Shape;301;p9"/>
          <p:cNvSpPr txBox="1"/>
          <p:nvPr>
            <p:ph idx="1" type="body"/>
          </p:nvPr>
        </p:nvSpPr>
        <p:spPr>
          <a:xfrm>
            <a:off x="1508759" y="1819373"/>
            <a:ext cx="7437277" cy="37188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Sign Language Recognition has long since advanced beyond classifying isolated signs or alphabet forms for finger spelling. While the field may continue to draw on the advances in GR he focus has shifted to approach the more linguistic features associated with the challenge. Work has developed on extracting signs from continuous streams and using linguistic grammars to aid recognition.</a:t>
            </a:r>
            <a:endParaRPr/>
          </a:p>
          <a:p>
            <a:pPr indent="0" lvl="0" marL="0" rtl="0" algn="l">
              <a:lnSpc>
                <a:spcPct val="100000"/>
              </a:lnSpc>
              <a:spcBef>
                <a:spcPts val="36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Finally, to compound all these challenges, there is the issue of signer independence. While larger data sets are starting to appear, few allow true tests of signer independence over long continuous sequences. Maybe this is one of the most urgent problems in SLR that of creating data sets which are not only realistic, but also well annotated to facilitate machine learning. Despite these problems recent uses of SLR include translation to spoken language, or to another sign language when combined with avatar technology</a:t>
            </a:r>
            <a:endParaRPr sz="1800">
              <a:solidFill>
                <a:schemeClr val="dk1"/>
              </a:solidFill>
              <a:latin typeface="Times New Roman"/>
              <a:ea typeface="Times New Roman"/>
              <a:cs typeface="Times New Roman"/>
              <a:sym typeface="Times New Roman"/>
            </a:endParaRPr>
          </a:p>
        </p:txBody>
      </p:sp>
      <p:pic>
        <p:nvPicPr>
          <p:cNvPr id="302" name="Google Shape;302;p9"/>
          <p:cNvPicPr preferRelativeResize="0"/>
          <p:nvPr/>
        </p:nvPicPr>
        <p:blipFill rotWithShape="1">
          <a:blip r:embed="rId3">
            <a:alphaModFix/>
          </a:blip>
          <a:srcRect b="0" l="0" r="0" t="0"/>
          <a:stretch/>
        </p:blipFill>
        <p:spPr>
          <a:xfrm>
            <a:off x="8427088" y="2785472"/>
            <a:ext cx="3343562" cy="2201454"/>
          </a:xfrm>
          <a:prstGeom prst="rect">
            <a:avLst/>
          </a:prstGeom>
          <a:noFill/>
          <a:ln>
            <a:noFill/>
          </a:ln>
        </p:spPr>
      </p:pic>
      <p:pic>
        <p:nvPicPr>
          <p:cNvPr id="303" name="Google Shape;303;p9"/>
          <p:cNvPicPr preferRelativeResize="0"/>
          <p:nvPr/>
        </p:nvPicPr>
        <p:blipFill rotWithShape="1">
          <a:blip r:embed="rId4">
            <a:alphaModFix/>
          </a:blip>
          <a:srcRect b="0" l="0" r="0" t="0"/>
          <a:stretch/>
        </p:blipFill>
        <p:spPr>
          <a:xfrm>
            <a:off x="9535638" y="499851"/>
            <a:ext cx="3159957" cy="20467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2022-11-21T12:09:41Z</dcterms:created>
  <dc:creator>jayakrishnaa kaliki</dc:creator>
</cp:coreProperties>
</file>