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5952-31BE-41B6-BE87-2574D021E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Arithmetic Operations</a:t>
            </a:r>
            <a:br>
              <a:rPr lang="en-US" sz="6000" dirty="0"/>
            </a:br>
            <a:r>
              <a:rPr lang="en-US" sz="6000" dirty="0"/>
              <a:t>with Neural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55279-516A-49B4-9CC6-3695C460B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9E13-45D3-4DA1-8972-F5913155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7F8F-EAA4-4113-A042-507B7BF6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Input  (Scaled)</a:t>
            </a:r>
          </a:p>
          <a:p>
            <a:r>
              <a:rPr lang="en-US" sz="3200" dirty="0"/>
              <a:t>Binary Encoded</a:t>
            </a:r>
          </a:p>
          <a:p>
            <a:r>
              <a:rPr lang="en-US" sz="3200" dirty="0"/>
              <a:t>As characters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2233811-FF7E-4604-A58C-80A9764B49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848317"/>
                  </p:ext>
                </p:extLst>
              </p:nvPr>
            </p:nvGraphicFramePr>
            <p:xfrm>
              <a:off x="-1944688" y="995998"/>
              <a:ext cx="3048000" cy="1714500"/>
            </p:xfrm>
            <a:graphic>
              <a:graphicData uri="http://schemas.microsoft.com/office/powerpoint/2016/slidezoom">
                <pslz:sldZm>
                  <pslz:sldZmObj sldId="257" cId="2842544706">
                    <pslz:zmPr id="{7F08F9D3-C918-4433-99F3-77760F771F5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233811-FF7E-4604-A58C-80A9764B49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944688" y="99599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54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3E33-E406-4406-AE00-FCE441DF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AB75-2498-48D0-9120-F31855B8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Dense Model (Simple fully connected models )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Number of Neurons in each Layer</a:t>
            </a:r>
          </a:p>
          <a:p>
            <a:r>
              <a:rPr lang="en-US" dirty="0"/>
              <a:t>Recurrent neural networks.</a:t>
            </a:r>
          </a:p>
          <a:p>
            <a:pPr lvl="1"/>
            <a:r>
              <a:rPr lang="en-US" dirty="0"/>
              <a:t>Sequence to Sequence Model</a:t>
            </a:r>
          </a:p>
          <a:p>
            <a:pPr lvl="1"/>
            <a:r>
              <a:rPr lang="en-US" dirty="0"/>
              <a:t>‘123+256’  = &gt; ‘379’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B04DF90-084E-4F3F-8B9B-BFEA0F64AE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767020"/>
                  </p:ext>
                </p:extLst>
              </p:nvPr>
            </p:nvGraphicFramePr>
            <p:xfrm>
              <a:off x="-2438400" y="2373159"/>
              <a:ext cx="3048000" cy="1714500"/>
            </p:xfrm>
            <a:graphic>
              <a:graphicData uri="http://schemas.microsoft.com/office/powerpoint/2016/slidezoom">
                <pslz:sldZm>
                  <pslz:sldZmObj sldId="258" cId="2779348580">
                    <pslz:zmPr id="{A7527773-D586-4FAE-83AD-1C91A1A8F63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04DF90-084E-4F3F-8B9B-BFEA0F64AE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438400" y="237315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34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C1DB-8726-42AB-94AC-8ECDB2B1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AE8B-6B53-432F-A541-38A2D30E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inputs:</a:t>
            </a:r>
          </a:p>
          <a:p>
            <a:pPr lvl="1"/>
            <a:r>
              <a:rPr lang="en-US" dirty="0"/>
              <a:t>Format 1: Scaled the inputs by dividing with largest number</a:t>
            </a:r>
          </a:p>
          <a:p>
            <a:pPr lvl="1"/>
            <a:r>
              <a:rPr lang="en-US" dirty="0"/>
              <a:t>Format 2: Converted numbers to binary format.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Output Format: Real Number</a:t>
            </a:r>
          </a:p>
        </p:txBody>
      </p:sp>
    </p:spTree>
    <p:extLst>
      <p:ext uri="{BB962C8B-B14F-4D97-AF65-F5344CB8AC3E}">
        <p14:creationId xmlns:p14="http://schemas.microsoft.com/office/powerpoint/2010/main" val="98791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E671-1C24-4DF8-8A79-CD15FBD3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616E-6ED2-4799-B6CA-8DC01A46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to sequence: </a:t>
            </a:r>
          </a:p>
          <a:p>
            <a:pPr lvl="1"/>
            <a:r>
              <a:rPr lang="en-US" dirty="0"/>
              <a:t>Input as characters</a:t>
            </a:r>
          </a:p>
          <a:p>
            <a:pPr lvl="1"/>
            <a:r>
              <a:rPr lang="en-US" dirty="0"/>
              <a:t>From one sequence space to other Sequence space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2 3 + 1 2 3  =&gt;   2 4 6 </a:t>
            </a:r>
          </a:p>
          <a:p>
            <a:pPr lvl="1"/>
            <a:r>
              <a:rPr lang="en-US" dirty="0"/>
              <a:t>One hot encoding for each </a:t>
            </a:r>
            <a:r>
              <a:rPr lang="en-US"/>
              <a:t>charecter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dirty="0" err="1"/>
              <a:t>Softmax</a:t>
            </a:r>
            <a:r>
              <a:rPr lang="en-US" dirty="0"/>
              <a:t> at final layer (Classification)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3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119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Arithmetic Operations with Neural Models</vt:lpstr>
      <vt:lpstr>Input</vt:lpstr>
      <vt:lpstr>Models</vt:lpstr>
      <vt:lpstr>Dense Model</vt:lpstr>
      <vt:lpstr>Using Recurrent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Operations with Neural Models</dc:title>
  <dc:creator>Jayakrishna Anvesh Paidy</dc:creator>
  <cp:lastModifiedBy>Jayakrishna Anvesh Paidy</cp:lastModifiedBy>
  <cp:revision>20</cp:revision>
  <dcterms:created xsi:type="dcterms:W3CDTF">2020-05-01T17:04:56Z</dcterms:created>
  <dcterms:modified xsi:type="dcterms:W3CDTF">2020-05-01T17:54:23Z</dcterms:modified>
</cp:coreProperties>
</file>