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9" r:id="rId5"/>
    <p:sldId id="258" r:id="rId6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8150"/>
            <a:ext cx="8597900" cy="1009650"/>
          </a:xfrm>
        </p:spPr>
        <p:txBody>
          <a:bodyPr>
            <a:noAutofit/>
          </a:bodyPr>
          <a:lstStyle/>
          <a:p>
            <a:r>
              <a:rPr lang="en-IN" altLang="en-US" sz="4800" dirty="0">
                <a:solidFill>
                  <a:srgbClr val="002060"/>
                </a:solidFill>
              </a:rPr>
              <a:t>Bone Histomorphometry</a:t>
            </a:r>
            <a:br>
              <a:rPr lang="en-IN" altLang="en-US" sz="4800" dirty="0">
                <a:solidFill>
                  <a:srgbClr val="002060"/>
                </a:solidFill>
              </a:rPr>
            </a:br>
            <a:endParaRPr lang="en-IN" altLang="en-US" sz="48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185" y="3847783"/>
            <a:ext cx="9144000" cy="1655762"/>
          </a:xfrm>
        </p:spPr>
        <p:txBody>
          <a:bodyPr/>
          <a:lstStyle/>
          <a:p>
            <a:r>
              <a:rPr lang="en-US" altLang="en-IN" b="1"/>
              <a:t>Jaya Krishna Nidasanametla</a:t>
            </a:r>
            <a:endParaRPr lang="en-US" altLang="en-IN" b="1"/>
          </a:p>
          <a:p>
            <a:r>
              <a:rPr lang="en-US" altLang="en-IN" b="1"/>
              <a:t>jxn306@case.edu</a:t>
            </a:r>
            <a:endParaRPr lang="en-US" altLang="en-IN" b="1"/>
          </a:p>
          <a:p>
            <a:r>
              <a:rPr lang="en-US" altLang="en-IN" b="1"/>
              <a:t>Project - EBME 695 (1 Credits)</a:t>
            </a:r>
            <a:endParaRPr lang="en-US" altLang="en-I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002060"/>
                </a:solidFill>
              </a:rPr>
              <a:t>Training </a:t>
            </a:r>
            <a:endParaRPr lang="en-IN" altLang="en-US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Built a U-net model for semantic segmentation of the images to generate the map.</a:t>
            </a:r>
            <a:endParaRPr lang="en-IN" altLang="en-US"/>
          </a:p>
          <a:p>
            <a:r>
              <a:rPr lang="en-IN" altLang="en-US"/>
              <a:t>A total of 142 images generated from the 9 patient maps.</a:t>
            </a:r>
            <a:endParaRPr lang="en-IN" altLang="en-US"/>
          </a:p>
          <a:p>
            <a:r>
              <a:rPr lang="en-IN" altLang="en-US"/>
              <a:t>Selected 4 majority classes including Bone, Void, Osteoid and Osteoclast Srf to train on initially.</a:t>
            </a:r>
            <a:endParaRPr lang="en-IN" altLang="en-US"/>
          </a:p>
          <a:p>
            <a:r>
              <a:rPr lang="en-IN" altLang="en-US"/>
              <a:t>Annotated the images using labelme tool using the maps as the ground truth to the best of possibility.</a:t>
            </a:r>
            <a:endParaRPr lang="en-IN" altLang="en-US"/>
          </a:p>
          <a:p>
            <a:r>
              <a:rPr lang="en-IN" altLang="en-US"/>
              <a:t>Built on 60 imges and tested on 20 images.</a:t>
            </a:r>
            <a:endParaRPr lang="en-IN" altLang="en-US"/>
          </a:p>
          <a:p>
            <a:r>
              <a:rPr lang="en-IN" altLang="en-US"/>
              <a:t>Acheived a training accuracy of 97%.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Annotations using maps as ground truth</a:t>
            </a:r>
            <a:endParaRPr lang="en-IN" altLang="en-US"/>
          </a:p>
        </p:txBody>
      </p:sp>
      <p:pic>
        <p:nvPicPr>
          <p:cNvPr id="5" name="Picture 4" descr="p1_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0270" y="2073275"/>
            <a:ext cx="6221730" cy="4323715"/>
          </a:xfrm>
          <a:prstGeom prst="rect">
            <a:avLst/>
          </a:prstGeom>
        </p:spPr>
      </p:pic>
      <p:pic>
        <p:nvPicPr>
          <p:cNvPr id="6" name="Content Placeholder 5" descr="result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" y="2073275"/>
            <a:ext cx="5886450" cy="4351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62075" y="6396990"/>
            <a:ext cx="273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Ground Truth </a:t>
            </a: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534910" y="6396990"/>
            <a:ext cx="342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Annotated image using the map 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Few Results - Ground truth against Predicted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1_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4380" y="1864360"/>
            <a:ext cx="5828665" cy="4312920"/>
          </a:xfrm>
          <a:prstGeom prst="rect">
            <a:avLst/>
          </a:prstGeom>
        </p:spPr>
      </p:pic>
      <p:pic>
        <p:nvPicPr>
          <p:cNvPr id="5" name="Picture 4" descr="resul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1864360"/>
            <a:ext cx="5833745" cy="43129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38910" y="6118860"/>
            <a:ext cx="257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Ground truth / Map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080885" y="6177280"/>
            <a:ext cx="3679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Predicted output from the model 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Few Results - Ground truth against Predicted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438910" y="6118860"/>
            <a:ext cx="257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Ground truth / Map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080885" y="6177280"/>
            <a:ext cx="3679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Predicted output from the model 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8" name="Content Placeholder 7" descr="p1_D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30925" y="1922780"/>
            <a:ext cx="5579110" cy="4128770"/>
          </a:xfrm>
          <a:prstGeom prst="rect">
            <a:avLst/>
          </a:prstGeom>
        </p:spPr>
      </p:pic>
      <p:pic>
        <p:nvPicPr>
          <p:cNvPr id="9" name="Picture 8" descr="resul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" y="1869440"/>
            <a:ext cx="5891530" cy="4182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4800" b="1"/>
              <a:t>Thank You...</a:t>
            </a:r>
            <a:endParaRPr lang="en-US" sz="4800" b="1"/>
          </a:p>
          <a:p>
            <a:endParaRPr lang="en-US" sz="4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WPS Presentation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Bone Histomorphometry </vt:lpstr>
      <vt:lpstr>Training </vt:lpstr>
      <vt:lpstr>Annotations using maps as ground truth</vt:lpstr>
      <vt:lpstr>Few Results - Ground truth against Predicted</vt:lpstr>
      <vt:lpstr>Few Results - Ground truth against Predicted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Bone Histomorphometry </dc:title>
  <dc:creator/>
  <cp:lastModifiedBy>jayak</cp:lastModifiedBy>
  <cp:revision>5</cp:revision>
  <dcterms:created xsi:type="dcterms:W3CDTF">2021-11-15T18:53:00Z</dcterms:created>
  <dcterms:modified xsi:type="dcterms:W3CDTF">2021-12-02T20:44:29Z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199ACE7C872345BB9354B8E4A745AFFE</vt:lpwstr>
  </property>
  <property fmtid="{D5CDD505-2E9C-101B-9397-08002B2CF9AE}" pid="3" name="KSOProductBuildVer">
    <vt:lpwstr>1033-11.2.0.10382</vt:lpwstr>
  </property>
</Properties>
</file>