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58" y="54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dirty="0"/>
              <a:t>CKD Classification using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966364" cy="1156854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A data-driven approach to predict Chronic Kidney Disease</a:t>
            </a:r>
          </a:p>
          <a:p>
            <a:r>
              <a:rPr dirty="0"/>
              <a:t>Presented by: </a:t>
            </a:r>
            <a:r>
              <a:rPr dirty="0" err="1"/>
              <a:t>Jaikumar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 flipH="1">
            <a:off x="457200" y="2482417"/>
            <a:ext cx="849283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Problem </a:t>
            </a:r>
            <a:r>
              <a:rPr lang="en-US" sz="2400" b="1" dirty="0"/>
              <a:t>Statement</a:t>
            </a:r>
            <a:r>
              <a:rPr lang="en-US" sz="2400" b="1" dirty="0" smtClean="0"/>
              <a:t>:</a:t>
            </a:r>
          </a:p>
          <a:p>
            <a:r>
              <a:rPr lang="en-US" sz="2400" dirty="0" smtClean="0"/>
              <a:t>Stage 1: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Input </a:t>
            </a:r>
            <a:r>
              <a:rPr lang="en-US" sz="2400" dirty="0"/>
              <a:t>= Numbers and </a:t>
            </a:r>
            <a:r>
              <a:rPr lang="en-US" sz="2400" dirty="0" smtClean="0"/>
              <a:t>categorical </a:t>
            </a:r>
            <a:r>
              <a:rPr lang="en-US" sz="2400" dirty="0"/>
              <a:t>- so Domain will be Machine Learning- </a:t>
            </a:r>
            <a:endParaRPr lang="en-US" sz="2400" dirty="0" smtClean="0"/>
          </a:p>
          <a:p>
            <a:r>
              <a:rPr lang="en-US" sz="2400" dirty="0" smtClean="0"/>
              <a:t>Stage </a:t>
            </a:r>
            <a:r>
              <a:rPr lang="en-US" sz="2400" dirty="0"/>
              <a:t>2</a:t>
            </a:r>
            <a:r>
              <a:rPr lang="en-US" sz="2400" dirty="0" smtClean="0"/>
              <a:t>: </a:t>
            </a:r>
          </a:p>
          <a:p>
            <a:r>
              <a:rPr lang="en-US" sz="2400" dirty="0" smtClean="0"/>
              <a:t>  </a:t>
            </a:r>
            <a:r>
              <a:rPr lang="en-US" sz="2400" dirty="0"/>
              <a:t>Supervised Learning- It's a Clear requirement and we have IP/OP data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Stage </a:t>
            </a:r>
            <a:r>
              <a:rPr lang="en-US" sz="2400" dirty="0"/>
              <a:t>3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 </a:t>
            </a:r>
            <a:r>
              <a:rPr lang="en-US" sz="2400" dirty="0"/>
              <a:t>classification data with yes/No values (Target features) - so we can go Classificationssion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10" y="608373"/>
            <a:ext cx="8229600" cy="667471"/>
          </a:xfrm>
        </p:spPr>
        <p:txBody>
          <a:bodyPr>
            <a:normAutofit fontScale="90000"/>
          </a:bodyPr>
          <a:lstStyle/>
          <a:p>
            <a:r>
              <a:rPr lang="en-IN" dirty="0"/>
              <a:t>Conclusion &amp; Model Selection Justification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510" y="1724890"/>
            <a:ext cx="8700654" cy="513311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Among all the models tested (Logistic Regression, Decision Tree, SVM, KNN), </a:t>
            </a:r>
            <a:r>
              <a:rPr lang="en-US" sz="2400" b="1" dirty="0"/>
              <a:t>Random Forest performed the best</a:t>
            </a:r>
            <a:r>
              <a:rPr lang="en-US" sz="2400" dirty="0"/>
              <a:t> in terms of accuracy, precision, recall, and F1-score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It handled </a:t>
            </a:r>
            <a:r>
              <a:rPr lang="en-US" sz="2400" b="1" dirty="0"/>
              <a:t>class imbalance and feature importance</a:t>
            </a:r>
            <a:r>
              <a:rPr lang="en-US" sz="2400" dirty="0"/>
              <a:t> better than other models, making it more reliable for clinical prediction tasks like CKD classification</a:t>
            </a:r>
            <a:r>
              <a:rPr lang="en-US" sz="2400" dirty="0" smtClean="0"/>
              <a:t>.</a:t>
            </a:r>
          </a:p>
          <a:p>
            <a:r>
              <a:rPr lang="en-IN" sz="2400" dirty="0"/>
              <a:t>Even </a:t>
            </a:r>
            <a:r>
              <a:rPr lang="en-IN" sz="2400" b="1" dirty="0"/>
              <a:t>before </a:t>
            </a:r>
            <a:r>
              <a:rPr lang="en-IN" sz="2400" b="1" dirty="0" err="1"/>
              <a:t>hyperparameter</a:t>
            </a:r>
            <a:r>
              <a:rPr lang="en-IN" sz="2400" b="1" dirty="0"/>
              <a:t> tuning</a:t>
            </a:r>
            <a:r>
              <a:rPr lang="en-IN" sz="2400" dirty="0"/>
              <a:t>, Random Forest delivered strong and consistent results</a:t>
            </a:r>
            <a:r>
              <a:rPr lang="en-IN" sz="2400" dirty="0" smtClean="0"/>
              <a:t>.</a:t>
            </a:r>
          </a:p>
          <a:p>
            <a:r>
              <a:rPr lang="en-US" sz="2400" dirty="0" err="1"/>
              <a:t>Hyperparameter</a:t>
            </a:r>
            <a:r>
              <a:rPr lang="en-US" sz="2400" dirty="0"/>
              <a:t> tuning was performed, but </a:t>
            </a:r>
            <a:r>
              <a:rPr lang="en-US" sz="2400" b="1" dirty="0"/>
              <a:t>no significant improvement</a:t>
            </a:r>
            <a:r>
              <a:rPr lang="en-US" sz="2400" dirty="0"/>
              <a:t> was observed—model still maintained high performance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trained Random Forest model was </a:t>
            </a:r>
            <a:r>
              <a:rPr lang="en-US" sz="2400" b="1" dirty="0"/>
              <a:t>saved using Pickle</a:t>
            </a:r>
            <a:r>
              <a:rPr lang="en-US" sz="2400" dirty="0"/>
              <a:t> for </a:t>
            </a:r>
            <a:r>
              <a:rPr lang="en-US" sz="2400" dirty="0" smtClean="0"/>
              <a:t>deployment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and discussions are welcome.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Predict CKD based on clinical features using ML models.</a:t>
            </a:r>
          </a:p>
          <a:p>
            <a:r>
              <a:t>Importance: Early detection of CKD can reduce risk and improve outcomes.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CKD dataset (400 records × 25 features)</a:t>
            </a:r>
          </a:p>
          <a:p>
            <a:r>
              <a:t>Target variable: 'class' → CKD or not CKD</a:t>
            </a:r>
          </a:p>
          <a:p>
            <a:r>
              <a:t>Features: Age, Blood Pressure, Albumin, 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27446"/>
            <a:ext cx="8229600" cy="1397100"/>
          </a:xfrm>
        </p:spPr>
        <p:txBody>
          <a:bodyPr>
            <a:normAutofit/>
          </a:bodyPr>
          <a:lstStyle/>
          <a:p>
            <a:r>
              <a:rPr sz="2400" dirty="0" smtClean="0"/>
              <a:t> </a:t>
            </a:r>
            <a:r>
              <a:rPr sz="2400" dirty="0"/>
              <a:t>Converted categorical data to numerical using </a:t>
            </a:r>
            <a:r>
              <a:rPr lang="en-US" sz="2400" dirty="0" smtClean="0"/>
              <a:t>One-Hot</a:t>
            </a:r>
            <a:r>
              <a:rPr sz="2400" dirty="0" smtClean="0"/>
              <a:t> Encoding</a:t>
            </a:r>
            <a:r>
              <a:rPr lang="en-US" sz="2400" dirty="0" smtClean="0"/>
              <a:t> and Mapping concept.</a:t>
            </a:r>
            <a:endParaRPr sz="2400" dirty="0"/>
          </a:p>
          <a:p>
            <a:r>
              <a:rPr sz="2400" dirty="0" smtClean="0"/>
              <a:t> </a:t>
            </a:r>
            <a:r>
              <a:rPr sz="2400" dirty="0"/>
              <a:t>Scaled numerical features using </a:t>
            </a:r>
            <a:r>
              <a:rPr sz="2400" dirty="0" err="1"/>
              <a:t>StandardScaler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2549180"/>
            <a:ext cx="7647709" cy="431226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288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After Encoded - Split the data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4455"/>
            <a:ext cx="8229600" cy="1475508"/>
          </a:xfrm>
        </p:spPr>
        <p:txBody>
          <a:bodyPr>
            <a:normAutofit fontScale="85000" lnSpcReduction="10000"/>
          </a:bodyPr>
          <a:lstStyle/>
          <a:p>
            <a:r>
              <a:rPr sz="2400" dirty="0" smtClean="0"/>
              <a:t> </a:t>
            </a:r>
            <a:r>
              <a:rPr lang="en-US" sz="2400" dirty="0" smtClean="0"/>
              <a:t>Split the data into Independent and Dependent(target feature) data.</a:t>
            </a:r>
          </a:p>
          <a:p>
            <a:r>
              <a:rPr lang="en-US" sz="2400" dirty="0" smtClean="0"/>
              <a:t>Then checked Dependent data with </a:t>
            </a:r>
            <a:r>
              <a:rPr lang="en-US" sz="2400" dirty="0" err="1" smtClean="0"/>
              <a:t>value_counts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Using </a:t>
            </a:r>
            <a:r>
              <a:rPr lang="en-US" sz="2400" dirty="0" err="1" smtClean="0"/>
              <a:t>train_test_split</a:t>
            </a:r>
            <a:r>
              <a:rPr lang="en-US" sz="2400" dirty="0" smtClean="0"/>
              <a:t> – Split the data with randomness as 43.</a:t>
            </a:r>
          </a:p>
          <a:p>
            <a:r>
              <a:rPr lang="en-US" sz="2400" dirty="0" smtClean="0"/>
              <a:t>Then scaled the data using </a:t>
            </a:r>
            <a:r>
              <a:rPr lang="en-US" sz="2400" dirty="0" err="1" smtClean="0"/>
              <a:t>StandardScaler</a:t>
            </a:r>
            <a:r>
              <a:rPr lang="en-US" sz="2400" dirty="0" smtClean="0"/>
              <a:t>().</a:t>
            </a:r>
            <a:endParaRPr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2486892"/>
            <a:ext cx="8326582" cy="42464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 Used:</a:t>
            </a:r>
          </a:p>
          <a:p>
            <a:r>
              <a:t>• Logistic Regression</a:t>
            </a:r>
          </a:p>
          <a:p>
            <a:r>
              <a:t>• Decision Tree</a:t>
            </a:r>
          </a:p>
          <a:p>
            <a:r>
              <a:t>• Random Forest</a:t>
            </a:r>
          </a:p>
          <a:p>
            <a:r>
              <a:t>• SVM</a:t>
            </a:r>
          </a:p>
          <a:p>
            <a:r>
              <a:t>• KNN</a:t>
            </a:r>
          </a:p>
          <a:p>
            <a:r>
              <a:t>Train-Test Split: 80:20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06090"/>
          </a:xfrm>
        </p:spPr>
        <p:txBody>
          <a:bodyPr/>
          <a:lstStyle/>
          <a:p>
            <a:r>
              <a:rPr b="1" dirty="0"/>
              <a:t>Evaluation Metrics:</a:t>
            </a:r>
          </a:p>
          <a:p>
            <a:r>
              <a:rPr dirty="0" smtClean="0"/>
              <a:t>Accuracy</a:t>
            </a:r>
            <a:endParaRPr dirty="0"/>
          </a:p>
          <a:p>
            <a:r>
              <a:rPr dirty="0" smtClean="0"/>
              <a:t>Precision</a:t>
            </a:r>
            <a:endParaRPr dirty="0"/>
          </a:p>
          <a:p>
            <a:r>
              <a:rPr dirty="0" smtClean="0"/>
              <a:t>Recall</a:t>
            </a:r>
            <a:endParaRPr dirty="0"/>
          </a:p>
          <a:p>
            <a:pPr marL="0" indent="0">
              <a:buNone/>
            </a:pPr>
            <a:r>
              <a:rPr dirty="0"/>
              <a:t>• F1-Score</a:t>
            </a:r>
          </a:p>
          <a:p>
            <a:r>
              <a:rPr b="1" dirty="0"/>
              <a:t>Best Performing Model: </a:t>
            </a:r>
            <a:r>
              <a:rPr b="1" dirty="0">
                <a:solidFill>
                  <a:srgbClr val="FF0000"/>
                </a:solidFill>
              </a:rPr>
              <a:t>Random Forest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77092" y="536618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 smtClean="0">
                <a:solidFill>
                  <a:srgbClr val="FFC000"/>
                </a:solidFill>
              </a:rPr>
              <a:t>Test Results on Next Slide =&gt;</a:t>
            </a:r>
            <a:endParaRPr lang="en-IN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745673" y="0"/>
            <a:ext cx="8229600" cy="598198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Test Results for each model:</a:t>
            </a:r>
            <a:endParaRPr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847" y="598198"/>
            <a:ext cx="4686706" cy="58450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Best model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27" y="1973466"/>
            <a:ext cx="6409346" cy="3113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146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362</Words>
  <Application>Microsoft Office PowerPoint</Application>
  <PresentationFormat>On-screen Show (4:3)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CKD Classification using Machine Learning</vt:lpstr>
      <vt:lpstr>Project Objective</vt:lpstr>
      <vt:lpstr>Dataset Overview</vt:lpstr>
      <vt:lpstr>Data Preprocessing</vt:lpstr>
      <vt:lpstr>After Encoded - Split the data</vt:lpstr>
      <vt:lpstr>Model Building</vt:lpstr>
      <vt:lpstr>Model Evaluation</vt:lpstr>
      <vt:lpstr>Test Results for each model:</vt:lpstr>
      <vt:lpstr>Final Best model</vt:lpstr>
      <vt:lpstr>Conclusion &amp; Model Selection Justification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CKD Classification using Machine Learning</dc:title>
  <dc:subject/>
  <dc:creator/>
  <cp:keywords/>
  <dc:description>generated using python-pptx</dc:description>
  <cp:lastModifiedBy>Admin</cp:lastModifiedBy>
  <cp:revision>6</cp:revision>
  <dcterms:created xsi:type="dcterms:W3CDTF">2013-01-27T09:14:16Z</dcterms:created>
  <dcterms:modified xsi:type="dcterms:W3CDTF">2025-04-09T16:42:19Z</dcterms:modified>
  <cp:category/>
</cp:coreProperties>
</file>