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1492" y="3975455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70057" y="1058029"/>
            <a:ext cx="7668552" cy="6970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83290" y="1186320"/>
            <a:ext cx="7490040" cy="6776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6400" y="457200"/>
            <a:ext cx="12903200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0" y="1905000"/>
            <a:ext cx="5613400" cy="3062377"/>
          </a:xfrm>
        </p:spPr>
        <p:txBody>
          <a:bodyPr/>
          <a:lstStyle/>
          <a:p>
            <a:r>
              <a:rPr lang="en-US" sz="19900" dirty="0" smtClean="0"/>
              <a:t>Stash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1160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9254" y="2501900"/>
            <a:ext cx="798245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7" name="object 17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70900" y="1783509"/>
            <a:ext cx="698500" cy="7056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11476" y="2501900"/>
            <a:ext cx="803603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9254" y="2501900"/>
            <a:ext cx="798245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23" name="object 23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35509" y="1783509"/>
            <a:ext cx="696290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208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348476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35509" y="1783509"/>
            <a:ext cx="696290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1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9254" y="2501900"/>
            <a:ext cx="798245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5900" y="1841500"/>
            <a:ext cx="25146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254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208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348476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2832100" y="1933394"/>
            <a:ext cx="698093" cy="708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2835450"/>
            <a:ext cx="698093" cy="707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239" y="1930400"/>
            <a:ext cx="698360" cy="704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239" y="2832100"/>
            <a:ext cx="698360" cy="705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6248400"/>
            <a:ext cx="838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Resetting single file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100" y="2835450"/>
            <a:ext cx="698093" cy="707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6239" y="1930400"/>
            <a:ext cx="698360" cy="704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96239" y="2832100"/>
            <a:ext cx="698360" cy="705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7500" y="2882900"/>
            <a:ext cx="694306" cy="706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6239" y="1930400"/>
            <a:ext cx="698360" cy="704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96239" y="2832100"/>
            <a:ext cx="698360" cy="705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08800" y="1968500"/>
            <a:ext cx="694852" cy="704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3100" y="1943100"/>
            <a:ext cx="698093" cy="706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33200" y="20447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3539" y="1920694"/>
            <a:ext cx="698360" cy="70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3100" y="1943100"/>
            <a:ext cx="698093" cy="70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33200" y="20447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2832100" y="1943100"/>
            <a:ext cx="698093" cy="70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2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3539" y="1920694"/>
            <a:ext cx="698360" cy="70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35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5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8500" y="2882900"/>
            <a:ext cx="694306" cy="70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7" name="object 7"/>
          <p:cNvSpPr/>
          <p:nvPr/>
        </p:nvSpPr>
        <p:spPr>
          <a:xfrm>
            <a:off x="2832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2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3539" y="1920694"/>
            <a:ext cx="698360" cy="708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835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3100" y="1732709"/>
            <a:ext cx="694931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3100" y="1732709"/>
            <a:ext cx="694931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5900" y="1536547"/>
            <a:ext cx="2514600" cy="14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0613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3100" y="1732709"/>
            <a:ext cx="694931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59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50613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583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2340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0613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583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12340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959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8500" y="1790700"/>
            <a:ext cx="694522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4667" y="1732709"/>
            <a:ext cx="69423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2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3" name="object 13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4667" y="1732709"/>
            <a:ext cx="69423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2" name="object 12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0613" y="2552700"/>
            <a:ext cx="794362" cy="745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10117" y="2552700"/>
            <a:ext cx="794362" cy="745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5" name="object 1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50613" y="2552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10117" y="2552700"/>
            <a:ext cx="794362" cy="745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5" name="object 1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0117" y="2552700"/>
            <a:ext cx="794362" cy="745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46854" y="2501900"/>
            <a:ext cx="798245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242</Words>
  <Application>Microsoft Office PowerPoint</Application>
  <PresentationFormat>Custom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SimSun</vt:lpstr>
      <vt:lpstr>Calibri</vt:lpstr>
      <vt:lpstr>Office Theme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Stash</dc:title>
  <cp:lastModifiedBy>Jayakumar Natarajan (Product Engineering Service)</cp:lastModifiedBy>
  <cp:revision>5</cp:revision>
  <dcterms:created xsi:type="dcterms:W3CDTF">2017-02-10T02:25:06Z</dcterms:created>
  <dcterms:modified xsi:type="dcterms:W3CDTF">2017-02-10T03:04:55Z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2017-02-10T00:00:00Z</vt:filetime>
  </property>
</Properties>
</file>