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70057" y="1058029"/>
            <a:ext cx="7668552" cy="6970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83290" y="1186320"/>
            <a:ext cx="7490040" cy="6776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400" y="457200"/>
            <a:ext cx="129032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0" y="1905000"/>
            <a:ext cx="5613400" cy="3062377"/>
          </a:xfrm>
        </p:spPr>
        <p:txBody>
          <a:bodyPr/>
          <a:lstStyle/>
          <a:p>
            <a:r>
              <a:rPr lang="en-US" sz="19900" dirty="0" smtClean="0"/>
              <a:t>Stash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1160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7" name="object 17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0900" y="1783509"/>
            <a:ext cx="698500" cy="7056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11476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23" name="object 23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35509" y="1783509"/>
            <a:ext cx="696290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208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348476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35509" y="1783509"/>
            <a:ext cx="696290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1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9254" y="2501900"/>
            <a:ext cx="798245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5900" y="1841500"/>
            <a:ext cx="25146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254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2080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348476" y="2501900"/>
            <a:ext cx="803603" cy="79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2832100" y="1933394"/>
            <a:ext cx="698093" cy="70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2835450"/>
            <a:ext cx="698093" cy="707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6248400"/>
            <a:ext cx="838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Resetting single file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2835450"/>
            <a:ext cx="698093" cy="707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7500" y="2882900"/>
            <a:ext cx="694306" cy="706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6239" y="1930400"/>
            <a:ext cx="698360" cy="704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96239" y="2832100"/>
            <a:ext cx="698360" cy="705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962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08800" y="1968500"/>
            <a:ext cx="694852" cy="704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3100" y="1943100"/>
            <a:ext cx="698093" cy="706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33200" y="20447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49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7500" y="1981200"/>
            <a:ext cx="694306" cy="70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3100" y="1943100"/>
            <a:ext cx="698093" cy="70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33200" y="20447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2832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100" y="2844800"/>
            <a:ext cx="698093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332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5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8500" y="2882900"/>
            <a:ext cx="694306" cy="70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9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7" name="object 7"/>
          <p:cNvSpPr/>
          <p:nvPr/>
        </p:nvSpPr>
        <p:spPr>
          <a:xfrm>
            <a:off x="2832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2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3539" y="1920694"/>
            <a:ext cx="698360" cy="70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83500" y="2019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8900" y="29210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1500" y="2870200"/>
            <a:ext cx="694306" cy="70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4900" y="2933700"/>
            <a:ext cx="1930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README.txt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0" y="2882900"/>
            <a:ext cx="694306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3100" y="1943100"/>
            <a:ext cx="698093" cy="705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32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5900" y="1536547"/>
            <a:ext cx="2514600" cy="14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3100" y="1732709"/>
            <a:ext cx="694931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59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583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2340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5" name="object 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0613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583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12340" y="2514600"/>
            <a:ext cx="794362" cy="746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95900" y="1536547"/>
            <a:ext cx="251460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67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8500" y="1790700"/>
            <a:ext cx="694522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4667" y="1732709"/>
            <a:ext cx="69423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2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3" name="object 13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207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4667" y="1732709"/>
            <a:ext cx="69423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2" name="object 12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0613" y="2552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5" name="object 1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50613" y="2552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64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3600" y="117513"/>
            <a:ext cx="2952965" cy="1330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68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613" y="2501900"/>
            <a:ext cx="803603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959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8500" y="1783509"/>
            <a:ext cx="694509" cy="705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8800" y="409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120243"/>
            <a:ext cx="2946057" cy="1327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5500" y="1732709"/>
            <a:ext cx="694258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214" y="118871"/>
            <a:ext cx="2945385" cy="1328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</a:t>
            </a:r>
            <a:r>
              <a:rPr spc="25" dirty="0"/>
              <a:t>tash</a:t>
            </a:r>
          </a:p>
        </p:txBody>
      </p:sp>
      <p:sp>
        <p:nvSpPr>
          <p:cNvPr id="15" name="object 15"/>
          <p:cNvSpPr/>
          <p:nvPr/>
        </p:nvSpPr>
        <p:spPr>
          <a:xfrm>
            <a:off x="12141200" y="407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98400" y="118871"/>
            <a:ext cx="2945384" cy="13280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07900" y="1732709"/>
            <a:ext cx="693572" cy="705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416121"/>
            <a:ext cx="3454400" cy="1381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915" y="3060700"/>
            <a:ext cx="794362" cy="7450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224" y="2469423"/>
            <a:ext cx="692275" cy="705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271000" y="1841500"/>
            <a:ext cx="5499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0117" y="2552700"/>
            <a:ext cx="794362" cy="745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8300" y="18415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0900" y="1783509"/>
            <a:ext cx="697405" cy="705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08600" y="2641600"/>
            <a:ext cx="2501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6854" y="2501900"/>
            <a:ext cx="798245" cy="79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5400" y="1759051"/>
            <a:ext cx="25273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134700"/>
              </a:lnSpc>
            </a:pPr>
            <a:r>
              <a:rPr sz="3000" dirty="0">
                <a:latin typeface="SimSun"/>
                <a:cs typeface="SimSun"/>
              </a:rPr>
              <a:t>stash@{0}  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r>
              <a:rPr sz="3000" dirty="0" smtClean="0">
                <a:latin typeface="SimSun"/>
                <a:cs typeface="SimSun"/>
              </a:rPr>
              <a:t>.txt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242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SimSun</vt:lpstr>
      <vt:lpstr>Calibri</vt:lpstr>
      <vt:lpstr>Office Theme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Stash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Stash</dc:title>
  <cp:lastModifiedBy>Jayakumar Natarajan (Product Engineering Service)</cp:lastModifiedBy>
  <cp:revision>5</cp:revision>
  <dcterms:created xsi:type="dcterms:W3CDTF">2017-02-10T02:25:06Z</dcterms:created>
  <dcterms:modified xsi:type="dcterms:W3CDTF">2017-02-22T02:50:56Z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2017-02-10T00:00:00Z</vt:filetime>
  </property>
</Properties>
</file>