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0" r:id="rId4"/>
    <p:sldId id="261" r:id="rId5"/>
    <p:sldId id="262" r:id="rId6"/>
    <p:sldId id="263" r:id="rId7"/>
    <p:sldId id="264" r:id="rId8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>
      <p:cViewPr varScale="1">
        <p:scale>
          <a:sx n="55" d="100"/>
          <a:sy n="55" d="100"/>
        </p:scale>
        <p:origin x="4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97600" y="2692400"/>
            <a:ext cx="38608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88100" y="5511800"/>
            <a:ext cx="889000" cy="736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2421" y="1988439"/>
            <a:ext cx="4468025" cy="5418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83017" y="1959190"/>
            <a:ext cx="4289830" cy="5229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8800" y="317500"/>
            <a:ext cx="4978400" cy="46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1525" y="2011476"/>
            <a:ext cx="12172950" cy="474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3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8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9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6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7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9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9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72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8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5400" y="6184900"/>
            <a:ext cx="10414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5323" y="114719"/>
            <a:ext cx="5163185" cy="902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c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3127" y="5511800"/>
            <a:ext cx="887372" cy="736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75600" y="61849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1700" y="7153459"/>
            <a:ext cx="887958" cy="741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7253" y="6664858"/>
            <a:ext cx="11130280" cy="247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067435" algn="ctr">
              <a:lnSpc>
                <a:spcPct val="100000"/>
              </a:lnSpc>
              <a:spcBef>
                <a:spcPts val="2060"/>
              </a:spcBef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7834" y="4906534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0009" y="4907660"/>
            <a:ext cx="462288" cy="597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2517" y="6634086"/>
            <a:ext cx="462295" cy="597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8334" y="6646434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9617" y="4957686"/>
            <a:ext cx="462295" cy="597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5100" y="3739319"/>
            <a:ext cx="884123" cy="741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39200" y="4419600"/>
            <a:ext cx="10414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commi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7900" y="1656727"/>
            <a:ext cx="5469255" cy="7487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55100" y="1806518"/>
            <a:ext cx="884123" cy="741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47200" y="2984500"/>
            <a:ext cx="203200" cy="731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69946" y="3714383"/>
            <a:ext cx="889828" cy="7415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99300" y="44196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70374" y="1752600"/>
            <a:ext cx="889447" cy="736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2500" y="2925206"/>
            <a:ext cx="208611" cy="7323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787" y="1806232"/>
            <a:ext cx="1840712" cy="628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33000" y="1806232"/>
            <a:ext cx="1841500" cy="6289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51630" y="1805905"/>
            <a:ext cx="1464602" cy="5536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63025" y="0"/>
            <a:ext cx="11130280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627505">
              <a:lnSpc>
                <a:spcPct val="100000"/>
              </a:lnSpc>
              <a:tabLst>
                <a:tab pos="2973705" algn="l"/>
                <a:tab pos="7926705" algn="l"/>
              </a:tabLst>
            </a:pPr>
            <a:r>
              <a:rPr sz="3000" dirty="0">
                <a:latin typeface="SimSun"/>
                <a:cs typeface="SimSun"/>
              </a:rPr>
              <a:t>HEAD	</a:t>
            </a:r>
            <a:r>
              <a:rPr sz="2800" dirty="0">
                <a:latin typeface="SimSun"/>
                <a:cs typeface="SimSun"/>
              </a:rPr>
              <a:t>branch1	branch2</a:t>
            </a:r>
            <a:endParaRPr sz="2800">
              <a:latin typeface="SimSun"/>
              <a:cs typeface="SimSun"/>
            </a:endParaRPr>
          </a:p>
          <a:p>
            <a:pPr marL="4510405">
              <a:lnSpc>
                <a:spcPct val="100000"/>
              </a:lnSpc>
              <a:spcBef>
                <a:spcPts val="1200"/>
              </a:spcBef>
              <a:tabLst>
                <a:tab pos="6288405" algn="l"/>
              </a:tabLst>
            </a:pPr>
            <a:r>
              <a:rPr sz="3200" dirty="0">
                <a:latin typeface="SimSun"/>
                <a:cs typeface="SimSun"/>
              </a:rPr>
              <a:t>commit	</a:t>
            </a:r>
            <a:r>
              <a:rPr sz="4800" baseline="-6944" dirty="0">
                <a:latin typeface="SimSun"/>
                <a:cs typeface="SimSun"/>
              </a:rPr>
              <a:t>commit</a:t>
            </a:r>
            <a:endParaRPr sz="4800" baseline="-6944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63025" y="0"/>
            <a:ext cx="11130280" cy="2789555"/>
          </a:xfrm>
          <a:custGeom>
            <a:avLst/>
            <a:gdLst/>
            <a:ahLst/>
            <a:cxnLst/>
            <a:rect l="l" t="t" r="r" b="b"/>
            <a:pathLst>
              <a:path w="11130280" h="2789555">
                <a:moveTo>
                  <a:pt x="0" y="0"/>
                </a:moveTo>
                <a:lnTo>
                  <a:pt x="11129987" y="0"/>
                </a:lnTo>
                <a:lnTo>
                  <a:pt x="11129987" y="2788945"/>
                </a:lnTo>
                <a:lnTo>
                  <a:pt x="0" y="27889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05321" y="6664858"/>
            <a:ext cx="3676650" cy="2479675"/>
          </a:xfrm>
          <a:custGeom>
            <a:avLst/>
            <a:gdLst/>
            <a:ahLst/>
            <a:cxnLst/>
            <a:rect l="l" t="t" r="r" b="b"/>
            <a:pathLst>
              <a:path w="3676650" h="2479675">
                <a:moveTo>
                  <a:pt x="0" y="2479141"/>
                </a:moveTo>
                <a:lnTo>
                  <a:pt x="3676434" y="2479141"/>
                </a:lnTo>
                <a:lnTo>
                  <a:pt x="3676434" y="0"/>
                </a:lnTo>
                <a:lnTo>
                  <a:pt x="0" y="0"/>
                </a:lnTo>
                <a:lnTo>
                  <a:pt x="0" y="247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81755" y="1656727"/>
            <a:ext cx="5355590" cy="7487284"/>
          </a:xfrm>
          <a:custGeom>
            <a:avLst/>
            <a:gdLst/>
            <a:ahLst/>
            <a:cxnLst/>
            <a:rect l="l" t="t" r="r" b="b"/>
            <a:pathLst>
              <a:path w="5355590" h="7487284">
                <a:moveTo>
                  <a:pt x="0" y="0"/>
                </a:moveTo>
                <a:lnTo>
                  <a:pt x="5355399" y="0"/>
                </a:lnTo>
                <a:lnTo>
                  <a:pt x="5355399" y="7487272"/>
                </a:lnTo>
                <a:lnTo>
                  <a:pt x="0" y="74872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5323" y="114719"/>
            <a:ext cx="5080000" cy="9029700"/>
          </a:xfrm>
          <a:custGeom>
            <a:avLst/>
            <a:gdLst/>
            <a:ahLst/>
            <a:cxnLst/>
            <a:rect l="l" t="t" r="r" b="b"/>
            <a:pathLst>
              <a:path w="5080000" h="9029700">
                <a:moveTo>
                  <a:pt x="0" y="0"/>
                </a:moveTo>
                <a:lnTo>
                  <a:pt x="5079997" y="0"/>
                </a:lnTo>
                <a:lnTo>
                  <a:pt x="5079997" y="9029280"/>
                </a:lnTo>
                <a:lnTo>
                  <a:pt x="0" y="9029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4800" y="2404884"/>
            <a:ext cx="2946400" cy="13280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112000" y="2743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41525" y="2011476"/>
            <a:ext cx="12172950" cy="406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68875" marR="3664585">
              <a:lnSpc>
                <a:spcPct val="161500"/>
              </a:lnSpc>
            </a:pPr>
            <a:r>
              <a:rPr spc="350" dirty="0" err="1" smtClean="0"/>
              <a:t>git</a:t>
            </a:r>
            <a:r>
              <a:rPr spc="350" dirty="0" smtClean="0"/>
              <a:t> </a:t>
            </a:r>
            <a:r>
              <a:rPr spc="360" dirty="0"/>
              <a:t>show</a:t>
            </a:r>
            <a:r>
              <a:rPr spc="50" dirty="0"/>
              <a:t> </a:t>
            </a:r>
            <a:r>
              <a:rPr spc="425" dirty="0"/>
              <a:t>HEAD~2</a:t>
            </a:r>
          </a:p>
          <a:p>
            <a:pPr marL="4968875">
              <a:lnSpc>
                <a:spcPct val="100000"/>
              </a:lnSpc>
              <a:spcBef>
                <a:spcPts val="2360"/>
              </a:spcBef>
            </a:pPr>
            <a:r>
              <a:rPr spc="350" dirty="0"/>
              <a:t>git </a:t>
            </a:r>
            <a:r>
              <a:rPr spc="270" dirty="0"/>
              <a:t>diff</a:t>
            </a:r>
            <a:r>
              <a:rPr spc="50" dirty="0"/>
              <a:t> </a:t>
            </a:r>
            <a:r>
              <a:rPr spc="370" dirty="0"/>
              <a:t>HEAD..HEAD^^</a:t>
            </a:r>
          </a:p>
          <a:p>
            <a:pPr marL="4968875">
              <a:lnSpc>
                <a:spcPct val="100000"/>
              </a:lnSpc>
              <a:spcBef>
                <a:spcPts val="2360"/>
              </a:spcBef>
            </a:pPr>
            <a:r>
              <a:rPr spc="350" dirty="0"/>
              <a:t>git </a:t>
            </a:r>
            <a:r>
              <a:rPr spc="360" dirty="0"/>
              <a:t>blame</a:t>
            </a:r>
            <a:r>
              <a:rPr spc="140" dirty="0"/>
              <a:t> </a:t>
            </a:r>
            <a:r>
              <a:rPr spc="305" dirty="0"/>
              <a:t>recipes/apple_pie.txt</a:t>
            </a:r>
          </a:p>
          <a:p>
            <a:pPr marL="4968875" marR="5080">
              <a:lnSpc>
                <a:spcPts val="6200"/>
              </a:lnSpc>
              <a:spcBef>
                <a:spcPts val="600"/>
              </a:spcBef>
            </a:pPr>
            <a:r>
              <a:rPr spc="350" dirty="0"/>
              <a:t>git </a:t>
            </a:r>
            <a:r>
              <a:rPr spc="409" dirty="0"/>
              <a:t>log </a:t>
            </a:r>
            <a:r>
              <a:rPr spc="360" dirty="0"/>
              <a:t>--graph </a:t>
            </a:r>
            <a:r>
              <a:rPr spc="325" dirty="0"/>
              <a:t>--decorate</a:t>
            </a:r>
            <a:r>
              <a:rPr spc="-220" dirty="0"/>
              <a:t> </a:t>
            </a:r>
            <a:r>
              <a:rPr spc="300" dirty="0"/>
              <a:t>--oneline  </a:t>
            </a:r>
            <a:r>
              <a:rPr spc="350" dirty="0"/>
              <a:t>git </a:t>
            </a:r>
            <a:r>
              <a:rPr spc="360" dirty="0"/>
              <a:t>show</a:t>
            </a:r>
            <a:r>
              <a:rPr spc="50" dirty="0"/>
              <a:t> </a:t>
            </a:r>
            <a:r>
              <a:rPr spc="555" dirty="0"/>
              <a:t>HEAD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300" y="2679700"/>
            <a:ext cx="290131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-114" dirty="0" smtClean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1732" y="7028954"/>
            <a:ext cx="208610" cy="73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5769" y="6932955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2800" y="69215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5720fdf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6984" y="5866129"/>
            <a:ext cx="462290" cy="597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2802" y="58784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367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11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e268621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63646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67" y="0"/>
                </a:lnTo>
                <a:lnTo>
                  <a:pt x="1786267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345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007ffe9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32302" y="43925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4476" y="4393705"/>
            <a:ext cx="462288" cy="597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1123" y="4120667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7000" y="2755900"/>
            <a:ext cx="203200" cy="734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1123" y="2531452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7000" y="1155700"/>
            <a:ext cx="203200" cy="732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0903" y="922616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4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7400" y="914400"/>
            <a:ext cx="1485900" cy="36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7160d61</a:t>
            </a:r>
            <a:endParaRPr sz="3200">
              <a:latin typeface="SimSun"/>
              <a:cs typeface="SimSun"/>
            </a:endParaRPr>
          </a:p>
          <a:p>
            <a:pPr marL="50800" marR="5080">
              <a:lnSpc>
                <a:spcPct val="325500"/>
              </a:lnSpc>
              <a:spcBef>
                <a:spcPts val="200"/>
              </a:spcBef>
            </a:pPr>
            <a:r>
              <a:rPr sz="3200" dirty="0">
                <a:latin typeface="SimSun"/>
                <a:cs typeface="SimSun"/>
              </a:rPr>
              <a:t>a87f2cc  ecbebe6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24900" y="310898"/>
            <a:ext cx="787400" cy="661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4500" y="292100"/>
            <a:ext cx="1838998" cy="622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3900" y="3302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nogood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8600" y="292100"/>
            <a:ext cx="14605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HEAD</a:t>
            </a:r>
          </a:p>
        </p:txBody>
      </p:sp>
      <p:sp>
        <p:nvSpPr>
          <p:cNvPr id="24" name="object 24"/>
          <p:cNvSpPr/>
          <p:nvPr/>
        </p:nvSpPr>
        <p:spPr>
          <a:xfrm>
            <a:off x="8777913" y="1943321"/>
            <a:ext cx="791966" cy="660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7913" y="3545236"/>
            <a:ext cx="791966" cy="658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1300" y="4959229"/>
            <a:ext cx="785832" cy="6614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7400" y="4991100"/>
            <a:ext cx="787400" cy="657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2513" y="6350000"/>
            <a:ext cx="791966" cy="660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7913" y="7789802"/>
            <a:ext cx="791966" cy="6556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20100" y="8402280"/>
            <a:ext cx="1447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11779f4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1732" y="7028954"/>
            <a:ext cx="208610" cy="73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5769" y="6932955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2800" y="69215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5720fdf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6984" y="5866129"/>
            <a:ext cx="462290" cy="597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2802" y="58784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367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11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e268621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63646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67" y="0"/>
                </a:lnTo>
                <a:lnTo>
                  <a:pt x="1786267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345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007ffe9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32302" y="43925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4476" y="4393705"/>
            <a:ext cx="462288" cy="597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1123" y="4120667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7000" y="2755900"/>
            <a:ext cx="203200" cy="734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1123" y="2531452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7000" y="1155700"/>
            <a:ext cx="203200" cy="732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0903" y="922616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4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7400" y="914400"/>
            <a:ext cx="1485900" cy="36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7160d61</a:t>
            </a:r>
            <a:endParaRPr sz="3200">
              <a:latin typeface="SimSun"/>
              <a:cs typeface="SimSun"/>
            </a:endParaRPr>
          </a:p>
          <a:p>
            <a:pPr marL="50800" marR="5080">
              <a:lnSpc>
                <a:spcPct val="325500"/>
              </a:lnSpc>
              <a:spcBef>
                <a:spcPts val="200"/>
              </a:spcBef>
            </a:pPr>
            <a:r>
              <a:rPr sz="3200" dirty="0">
                <a:latin typeface="SimSun"/>
                <a:cs typeface="SimSun"/>
              </a:rPr>
              <a:t>a87f2cc  ecbebe6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24900" y="310898"/>
            <a:ext cx="787400" cy="661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4500" y="292100"/>
            <a:ext cx="1838998" cy="622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3900" y="3302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nogood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8600" y="292100"/>
            <a:ext cx="14605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HEAD</a:t>
            </a:r>
          </a:p>
        </p:txBody>
      </p:sp>
      <p:sp>
        <p:nvSpPr>
          <p:cNvPr id="24" name="object 24"/>
          <p:cNvSpPr/>
          <p:nvPr/>
        </p:nvSpPr>
        <p:spPr>
          <a:xfrm>
            <a:off x="8777913" y="1943321"/>
            <a:ext cx="791966" cy="660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7913" y="3545236"/>
            <a:ext cx="791966" cy="658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1300" y="4959229"/>
            <a:ext cx="785832" cy="6614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7400" y="4991100"/>
            <a:ext cx="787400" cy="657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2513" y="6350000"/>
            <a:ext cx="791966" cy="660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7913" y="7789802"/>
            <a:ext cx="791966" cy="6556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68715" y="33464"/>
            <a:ext cx="1268958" cy="1262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20100" y="8402280"/>
            <a:ext cx="1447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11779f4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1732" y="7028954"/>
            <a:ext cx="208610" cy="73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5769" y="6932955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2800" y="69215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5720fdf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6984" y="5866129"/>
            <a:ext cx="462290" cy="597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2802" y="58784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367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11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e268621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63646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67" y="0"/>
                </a:lnTo>
                <a:lnTo>
                  <a:pt x="1786267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345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007ffe9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32302" y="43925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4476" y="4393705"/>
            <a:ext cx="462288" cy="597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1123" y="4120667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7000" y="2755900"/>
            <a:ext cx="203200" cy="734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1123" y="2531452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7000" y="1155700"/>
            <a:ext cx="203200" cy="732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0903" y="922616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4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7400" y="914400"/>
            <a:ext cx="1485900" cy="36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7160d61</a:t>
            </a:r>
            <a:endParaRPr sz="3200">
              <a:latin typeface="SimSun"/>
              <a:cs typeface="SimSun"/>
            </a:endParaRPr>
          </a:p>
          <a:p>
            <a:pPr marL="50800" marR="5080">
              <a:lnSpc>
                <a:spcPct val="325500"/>
              </a:lnSpc>
              <a:spcBef>
                <a:spcPts val="200"/>
              </a:spcBef>
            </a:pPr>
            <a:r>
              <a:rPr sz="3200" dirty="0">
                <a:latin typeface="SimSun"/>
                <a:cs typeface="SimSun"/>
              </a:rPr>
              <a:t>a87f2cc  ecbebe6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24900" y="310898"/>
            <a:ext cx="787400" cy="661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4500" y="292100"/>
            <a:ext cx="1838998" cy="622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3900" y="3302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nogood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8600" y="292100"/>
            <a:ext cx="14605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HEAD</a:t>
            </a:r>
          </a:p>
        </p:txBody>
      </p:sp>
      <p:sp>
        <p:nvSpPr>
          <p:cNvPr id="24" name="object 24"/>
          <p:cNvSpPr/>
          <p:nvPr/>
        </p:nvSpPr>
        <p:spPr>
          <a:xfrm>
            <a:off x="8777913" y="1943321"/>
            <a:ext cx="791966" cy="660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7913" y="3545236"/>
            <a:ext cx="791966" cy="658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1300" y="4959229"/>
            <a:ext cx="785832" cy="6614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7400" y="4991100"/>
            <a:ext cx="787400" cy="657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2513" y="6350000"/>
            <a:ext cx="791966" cy="660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7913" y="7789802"/>
            <a:ext cx="791966" cy="6556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19515" y="1650009"/>
            <a:ext cx="1268958" cy="1262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20100" y="8402280"/>
            <a:ext cx="1447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11779f4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1732" y="7028954"/>
            <a:ext cx="208610" cy="73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5769" y="6932955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2800" y="69215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5720fdf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6984" y="5866129"/>
            <a:ext cx="462290" cy="597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2802" y="58784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367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11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e268621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63646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67" y="0"/>
                </a:lnTo>
                <a:lnTo>
                  <a:pt x="1786267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345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007ffe9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32302" y="43925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4476" y="4393705"/>
            <a:ext cx="462288" cy="597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1123" y="4120667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7000" y="2755900"/>
            <a:ext cx="203200" cy="734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1123" y="2531452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7000" y="1155700"/>
            <a:ext cx="203200" cy="732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0903" y="922616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4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7400" y="914400"/>
            <a:ext cx="1485900" cy="36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7160d61</a:t>
            </a:r>
            <a:endParaRPr sz="3200">
              <a:latin typeface="SimSun"/>
              <a:cs typeface="SimSun"/>
            </a:endParaRPr>
          </a:p>
          <a:p>
            <a:pPr marL="50800" marR="5080">
              <a:lnSpc>
                <a:spcPct val="325500"/>
              </a:lnSpc>
              <a:spcBef>
                <a:spcPts val="200"/>
              </a:spcBef>
            </a:pPr>
            <a:r>
              <a:rPr sz="3200" dirty="0">
                <a:latin typeface="SimSun"/>
                <a:cs typeface="SimSun"/>
              </a:rPr>
              <a:t>a87f2cc  ecbebe6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24900" y="310898"/>
            <a:ext cx="787400" cy="661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4500" y="292100"/>
            <a:ext cx="1838998" cy="622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3900" y="3302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nogood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8600" y="292100"/>
            <a:ext cx="14605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HEAD</a:t>
            </a:r>
          </a:p>
        </p:txBody>
      </p:sp>
      <p:sp>
        <p:nvSpPr>
          <p:cNvPr id="24" name="object 24"/>
          <p:cNvSpPr/>
          <p:nvPr/>
        </p:nvSpPr>
        <p:spPr>
          <a:xfrm>
            <a:off x="8777913" y="1943321"/>
            <a:ext cx="791966" cy="660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7913" y="3545236"/>
            <a:ext cx="791966" cy="658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1300" y="4959229"/>
            <a:ext cx="785832" cy="6614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7400" y="4991100"/>
            <a:ext cx="787400" cy="657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2513" y="6350000"/>
            <a:ext cx="791966" cy="660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7913" y="7789802"/>
            <a:ext cx="791966" cy="6556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19515" y="3237509"/>
            <a:ext cx="1268958" cy="1262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20100" y="8402280"/>
            <a:ext cx="1447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11779f4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1732" y="7028954"/>
            <a:ext cx="208610" cy="730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5769" y="6932955"/>
            <a:ext cx="1786889" cy="454659"/>
          </a:xfrm>
          <a:custGeom>
            <a:avLst/>
            <a:gdLst/>
            <a:ahLst/>
            <a:cxnLst/>
            <a:rect l="l" t="t" r="r" b="b"/>
            <a:pathLst>
              <a:path w="1786890" h="454659">
                <a:moveTo>
                  <a:pt x="0" y="0"/>
                </a:moveTo>
                <a:lnTo>
                  <a:pt x="1786267" y="0"/>
                </a:lnTo>
                <a:lnTo>
                  <a:pt x="1786267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2800" y="69215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5720fdf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6984" y="5866129"/>
            <a:ext cx="462290" cy="597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52802" y="58784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367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11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e268621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63646" y="5555183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5">
                <a:moveTo>
                  <a:pt x="0" y="0"/>
                </a:moveTo>
                <a:lnTo>
                  <a:pt x="1786267" y="0"/>
                </a:lnTo>
                <a:lnTo>
                  <a:pt x="1786267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34500" y="5549900"/>
            <a:ext cx="14478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007ffe9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32302" y="4392578"/>
            <a:ext cx="493486" cy="572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4476" y="4393705"/>
            <a:ext cx="462288" cy="597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1123" y="4120667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7000" y="2755900"/>
            <a:ext cx="203200" cy="734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1123" y="2531452"/>
            <a:ext cx="1786255" cy="454659"/>
          </a:xfrm>
          <a:custGeom>
            <a:avLst/>
            <a:gdLst/>
            <a:ahLst/>
            <a:cxnLst/>
            <a:rect l="l" t="t" r="r" b="b"/>
            <a:pathLst>
              <a:path w="1786254" h="454660">
                <a:moveTo>
                  <a:pt x="0" y="0"/>
                </a:moveTo>
                <a:lnTo>
                  <a:pt x="1786254" y="0"/>
                </a:lnTo>
                <a:lnTo>
                  <a:pt x="1786254" y="454304"/>
                </a:lnTo>
                <a:lnTo>
                  <a:pt x="0" y="454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7000" y="1155700"/>
            <a:ext cx="203200" cy="732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0903" y="922616"/>
            <a:ext cx="1786255" cy="506095"/>
          </a:xfrm>
          <a:custGeom>
            <a:avLst/>
            <a:gdLst/>
            <a:ahLst/>
            <a:cxnLst/>
            <a:rect l="l" t="t" r="r" b="b"/>
            <a:pathLst>
              <a:path w="1786254" h="506094">
                <a:moveTo>
                  <a:pt x="0" y="0"/>
                </a:moveTo>
                <a:lnTo>
                  <a:pt x="1786254" y="0"/>
                </a:lnTo>
                <a:lnTo>
                  <a:pt x="1786254" y="505929"/>
                </a:lnTo>
                <a:lnTo>
                  <a:pt x="0" y="50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7400" y="914400"/>
            <a:ext cx="1485900" cy="36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7160d61</a:t>
            </a:r>
            <a:endParaRPr sz="3200">
              <a:latin typeface="SimSun"/>
              <a:cs typeface="SimSun"/>
            </a:endParaRPr>
          </a:p>
          <a:p>
            <a:pPr marL="50800" marR="5080">
              <a:lnSpc>
                <a:spcPct val="325500"/>
              </a:lnSpc>
              <a:spcBef>
                <a:spcPts val="200"/>
              </a:spcBef>
            </a:pPr>
            <a:r>
              <a:rPr sz="3200" dirty="0">
                <a:latin typeface="SimSun"/>
                <a:cs typeface="SimSun"/>
              </a:rPr>
              <a:t>a87f2cc  ecbebe6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24900" y="310898"/>
            <a:ext cx="787400" cy="661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4500" y="292100"/>
            <a:ext cx="1838998" cy="622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3900" y="3302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nogood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8600" y="292100"/>
            <a:ext cx="14605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HEAD</a:t>
            </a:r>
          </a:p>
        </p:txBody>
      </p:sp>
      <p:sp>
        <p:nvSpPr>
          <p:cNvPr id="24" name="object 24"/>
          <p:cNvSpPr/>
          <p:nvPr/>
        </p:nvSpPr>
        <p:spPr>
          <a:xfrm>
            <a:off x="8777913" y="1943321"/>
            <a:ext cx="791966" cy="6601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7913" y="3545236"/>
            <a:ext cx="791966" cy="658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1300" y="4959229"/>
            <a:ext cx="785832" cy="6614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7400" y="4991100"/>
            <a:ext cx="787400" cy="657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2513" y="6350000"/>
            <a:ext cx="791966" cy="660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7913" y="7789802"/>
            <a:ext cx="791966" cy="6556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08515" y="4685309"/>
            <a:ext cx="1268958" cy="1262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20100" y="8402280"/>
            <a:ext cx="1447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9"/>
              </a:lnSpc>
            </a:pPr>
            <a:r>
              <a:rPr sz="3200" dirty="0">
                <a:latin typeface="SimSun"/>
                <a:cs typeface="SimSun"/>
              </a:rPr>
              <a:t>11779f4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78</Words>
  <Application>Microsoft Office PowerPoint</Application>
  <PresentationFormat>Custom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SimSun</vt:lpstr>
      <vt:lpstr>Calibri</vt:lpstr>
      <vt:lpstr>Times New Roman</vt:lpstr>
      <vt:lpstr>Verdana</vt:lpstr>
      <vt:lpstr>Office Theme</vt:lpstr>
      <vt:lpstr>Repository</vt:lpstr>
      <vt:lpstr>Index</vt:lpstr>
      <vt:lpstr>HEAD</vt:lpstr>
      <vt:lpstr>HEAD</vt:lpstr>
      <vt:lpstr>HEAD</vt:lpstr>
      <vt:lpstr>HEAD</vt:lpstr>
      <vt:lpstr>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</dc:title>
  <dc:creator>Jayakumar Natarajan (Product Engineering Service)</dc:creator>
  <cp:lastModifiedBy>Jayakumar Natarajan (Product Engineering Service)</cp:lastModifiedBy>
  <cp:revision>4</cp:revision>
  <dcterms:created xsi:type="dcterms:W3CDTF">2017-02-04T14:25:03Z</dcterms:created>
  <dcterms:modified xsi:type="dcterms:W3CDTF">2017-02-10T03:05:20Z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2017-02-04T00:00:00Z</vt:filetime>
  </property>
</Properties>
</file>