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1" r:id="rId8"/>
    <p:sldId id="263" r:id="rId9"/>
    <p:sldId id="264" r:id="rId10"/>
    <p:sldId id="282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3" r:id="rId19"/>
    <p:sldId id="276" r:id="rId20"/>
    <p:sldId id="277" r:id="rId21"/>
    <p:sldId id="278" r:id="rId22"/>
    <p:sldId id="280" r:id="rId2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8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7600" y="3238500"/>
            <a:ext cx="11480800" cy="46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88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image" Target="../media/image119.png"/><Relationship Id="rId7" Type="http://schemas.openxmlformats.org/officeDocument/2006/relationships/image" Target="../media/image108.png"/><Relationship Id="rId12" Type="http://schemas.openxmlformats.org/officeDocument/2006/relationships/image" Target="../media/image127.png"/><Relationship Id="rId2" Type="http://schemas.openxmlformats.org/officeDocument/2006/relationships/image" Target="../media/image118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4" Type="http://schemas.openxmlformats.org/officeDocument/2006/relationships/image" Target="../media/image120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00" y="4000500"/>
            <a:ext cx="11401425" cy="97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235" dirty="0">
                <a:solidFill>
                  <a:srgbClr val="FFFFFF"/>
                </a:solidFill>
                <a:latin typeface="Tahoma"/>
                <a:cs typeface="Tahoma"/>
              </a:rPr>
              <a:t>Never</a:t>
            </a:r>
            <a:r>
              <a:rPr sz="6400" spc="-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195" dirty="0">
                <a:solidFill>
                  <a:srgbClr val="FFFFFF"/>
                </a:solidFill>
                <a:latin typeface="Tahoma"/>
                <a:cs typeface="Tahoma"/>
              </a:rPr>
              <a:t>rebase</a:t>
            </a:r>
            <a:r>
              <a:rPr sz="6400" spc="-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190" dirty="0">
                <a:solidFill>
                  <a:srgbClr val="FFFFFF"/>
                </a:solidFill>
                <a:latin typeface="Tahoma"/>
                <a:cs typeface="Tahoma"/>
              </a:rPr>
              <a:t>shared</a:t>
            </a:r>
            <a:r>
              <a:rPr sz="6400" spc="-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185" dirty="0">
                <a:solidFill>
                  <a:srgbClr val="FFFFFF"/>
                </a:solidFill>
                <a:latin typeface="Tahoma"/>
                <a:cs typeface="Tahoma"/>
              </a:rPr>
              <a:t>commits.</a:t>
            </a:r>
            <a:endParaRPr sz="6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584700" y="350387"/>
            <a:ext cx="848994" cy="253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1800" b="1" dirty="0">
                <a:latin typeface="Courier New"/>
                <a:cs typeface="Courier New"/>
              </a:rPr>
              <a:t>pick  squash  pick  reword  pick  squash  squash  pick  pick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0475" y="8383507"/>
            <a:ext cx="146724" cy="51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3341" y="8066078"/>
            <a:ext cx="555658" cy="465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0475" y="7581900"/>
            <a:ext cx="146724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32500" y="7264400"/>
            <a:ext cx="3530600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6265" algn="l"/>
                <a:tab pos="1472565" algn="l"/>
                <a:tab pos="2494915" algn="l"/>
                <a:tab pos="2933065" algn="l"/>
              </a:tabLst>
            </a:pPr>
            <a:r>
              <a:rPr sz="2300" dirty="0">
                <a:latin typeface="SimSun"/>
                <a:cs typeface="SimSun"/>
              </a:rPr>
              <a:t>Add	Tikka	Masala	to	menu</a:t>
            </a:r>
            <a:endParaRPr sz="23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SimSun"/>
                <a:cs typeface="SimSun"/>
              </a:rPr>
              <a:t>(origin/master)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13341" y="7264400"/>
            <a:ext cx="55565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3400" y="893745"/>
            <a:ext cx="1422400" cy="401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61000" y="8801388"/>
            <a:ext cx="46355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60"/>
              </a:lnSpc>
            </a:pPr>
            <a:r>
              <a:rPr sz="2300" dirty="0">
                <a:latin typeface="SimSun"/>
                <a:cs typeface="SimSun"/>
              </a:rPr>
              <a:t>...</a:t>
            </a:r>
            <a:endParaRPr sz="23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75331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584700" y="350387"/>
            <a:ext cx="848994" cy="253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1800" b="1" dirty="0">
                <a:latin typeface="Courier New"/>
                <a:cs typeface="Courier New"/>
              </a:rPr>
              <a:t>pick  squash  pick  reword  pick  squash  squash  pick  pick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0475" y="8383507"/>
            <a:ext cx="146724" cy="51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32500" y="8064500"/>
            <a:ext cx="221615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SimSun"/>
                <a:cs typeface="SimSun"/>
              </a:rPr>
              <a:t>(origin/master)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3341" y="8066078"/>
            <a:ext cx="555658" cy="465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0475" y="7581900"/>
            <a:ext cx="146724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022975" y="4838988"/>
          <a:ext cx="3695700" cy="2832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Add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guacamole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Fix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95"/>
                        </a:spcBef>
                        <a:tabLst>
                          <a:tab pos="656590" algn="l"/>
                        </a:tabLst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bad	renaming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Use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95"/>
                        </a:spcBef>
                        <a:tabLst>
                          <a:tab pos="1386840" algn="l"/>
                        </a:tabLst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Markdown	for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95"/>
                        </a:spcBef>
                        <a:tabLst>
                          <a:tab pos="656590" algn="l"/>
                        </a:tabLst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the	menu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4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Add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645"/>
                        </a:spcBef>
                        <a:tabLst>
                          <a:tab pos="948690" algn="l"/>
                        </a:tabLst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Tikka	Masala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645"/>
                        </a:spcBef>
                        <a:tabLst>
                          <a:tab pos="510540" algn="l"/>
                        </a:tabLst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to	menu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413341" y="7264400"/>
            <a:ext cx="55565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3400" y="2570144"/>
            <a:ext cx="1422400" cy="401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80475" y="6772757"/>
            <a:ext cx="146724" cy="516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3341" y="6455333"/>
            <a:ext cx="555658" cy="465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0475" y="5969000"/>
            <a:ext cx="146724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3341" y="5651500"/>
            <a:ext cx="555658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0475" y="5168900"/>
            <a:ext cx="146724" cy="5151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3341" y="4851400"/>
            <a:ext cx="555658" cy="4638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80475" y="4361277"/>
            <a:ext cx="146724" cy="5155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3341" y="4043844"/>
            <a:ext cx="555658" cy="4646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80475" y="3556682"/>
            <a:ext cx="146724" cy="5166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32500" y="3238500"/>
            <a:ext cx="3676650" cy="117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6265" algn="l"/>
                <a:tab pos="1618615" algn="l"/>
                <a:tab pos="2494915" algn="l"/>
                <a:tab pos="2933065" algn="l"/>
              </a:tabLst>
            </a:pPr>
            <a:r>
              <a:rPr sz="2300" dirty="0">
                <a:latin typeface="SimSun"/>
                <a:cs typeface="SimSun"/>
              </a:rPr>
              <a:t>Add	Caesar	</a:t>
            </a:r>
            <a:r>
              <a:rPr lang="en-US" sz="2300" dirty="0" smtClean="0">
                <a:latin typeface="SimSun"/>
                <a:cs typeface="SimSun"/>
              </a:rPr>
              <a:t>t</a:t>
            </a:r>
            <a:r>
              <a:rPr sz="2300" dirty="0" smtClean="0">
                <a:latin typeface="SimSun"/>
                <a:cs typeface="SimSun"/>
              </a:rPr>
              <a:t>o</a:t>
            </a:r>
            <a:r>
              <a:rPr sz="2300" dirty="0">
                <a:latin typeface="SimSun"/>
                <a:cs typeface="SimSun"/>
              </a:rPr>
              <a:t>	menu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42315" algn="l"/>
                <a:tab pos="1764664" algn="l"/>
                <a:tab pos="2348865" algn="l"/>
              </a:tabLst>
            </a:pPr>
            <a:r>
              <a:rPr sz="2300" dirty="0">
                <a:latin typeface="SimSun"/>
                <a:cs typeface="SimSun"/>
              </a:rPr>
              <a:t>Make	README	all	uppercase</a:t>
            </a:r>
          </a:p>
        </p:txBody>
      </p:sp>
      <p:sp>
        <p:nvSpPr>
          <p:cNvPr id="28" name="object 28"/>
          <p:cNvSpPr/>
          <p:nvPr/>
        </p:nvSpPr>
        <p:spPr>
          <a:xfrm>
            <a:off x="5413341" y="3239249"/>
            <a:ext cx="555658" cy="4652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461000" y="8801388"/>
            <a:ext cx="46355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60"/>
              </a:lnSpc>
            </a:pPr>
            <a:r>
              <a:rPr sz="2300" dirty="0">
                <a:latin typeface="SimSun"/>
                <a:cs typeface="SimSun"/>
              </a:rPr>
              <a:t>...</a:t>
            </a:r>
            <a:endParaRPr sz="23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0475" y="7581900"/>
            <a:ext cx="146724" cy="5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32500" y="8064500"/>
            <a:ext cx="221615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SimSun"/>
                <a:cs typeface="SimSun"/>
              </a:rPr>
              <a:t>(origin/master)</a:t>
            </a:r>
            <a:endParaRPr sz="2300">
              <a:latin typeface="SimSun"/>
              <a:cs typeface="SimSu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95192"/>
              </p:ext>
            </p:extLst>
          </p:nvPr>
        </p:nvGraphicFramePr>
        <p:xfrm>
          <a:off x="6022974" y="4838988"/>
          <a:ext cx="4391025" cy="2863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Add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guacamole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 dirty="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Fix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95"/>
                        </a:spcBef>
                        <a:tabLst>
                          <a:tab pos="656590" algn="l"/>
                        </a:tabLst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bad	renaming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91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Use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95"/>
                        </a:spcBef>
                        <a:tabLst>
                          <a:tab pos="1386840" algn="l"/>
                        </a:tabLst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Markdown	for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95"/>
                        </a:spcBef>
                        <a:tabLst>
                          <a:tab pos="656590" algn="l"/>
                        </a:tabLst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the	menu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4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Add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645"/>
                        </a:spcBef>
                        <a:tabLst>
                          <a:tab pos="948690" algn="l"/>
                        </a:tabLst>
                      </a:pPr>
                      <a:r>
                        <a:rPr lang="en-US" sz="2300" dirty="0" smtClean="0">
                          <a:latin typeface="SimSun"/>
                          <a:cs typeface="SimSun"/>
                        </a:rPr>
                        <a:t>Sub Menu item </a:t>
                      </a:r>
                      <a:endParaRPr sz="2300" dirty="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645"/>
                        </a:spcBef>
                        <a:tabLst>
                          <a:tab pos="510540" algn="l"/>
                        </a:tabLst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to	menu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413341" y="7264400"/>
            <a:ext cx="555658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0475" y="8383507"/>
            <a:ext cx="146724" cy="516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3341" y="8066078"/>
            <a:ext cx="555658" cy="465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80475" y="6772757"/>
            <a:ext cx="146724" cy="516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3341" y="6455333"/>
            <a:ext cx="555658" cy="465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80475" y="5969000"/>
            <a:ext cx="146724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3341" y="5651500"/>
            <a:ext cx="555658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0475" y="5168900"/>
            <a:ext cx="146724" cy="5151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3341" y="4851400"/>
            <a:ext cx="555658" cy="4638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0475" y="4361277"/>
            <a:ext cx="146724" cy="5155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32500" y="4038600"/>
            <a:ext cx="367665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2315" algn="l"/>
                <a:tab pos="1764664" algn="l"/>
                <a:tab pos="2348865" algn="l"/>
              </a:tabLst>
            </a:pPr>
            <a:r>
              <a:rPr sz="2300" dirty="0">
                <a:latin typeface="SimSun"/>
                <a:cs typeface="SimSun"/>
              </a:rPr>
              <a:t>Make	README	all	uppercase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3341" y="4043844"/>
            <a:ext cx="555658" cy="4646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0475" y="3556682"/>
            <a:ext cx="146724" cy="5166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32500" y="3238500"/>
            <a:ext cx="353060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6265" algn="l"/>
                <a:tab pos="1618615" algn="l"/>
                <a:tab pos="2494915" algn="l"/>
                <a:tab pos="2933065" algn="l"/>
              </a:tabLst>
            </a:pPr>
            <a:r>
              <a:rPr sz="2300" dirty="0">
                <a:latin typeface="SimSun"/>
                <a:cs typeface="SimSun"/>
              </a:rPr>
              <a:t>Add	Caesar	</a:t>
            </a:r>
            <a:r>
              <a:rPr lang="en-US" sz="2300" dirty="0" smtClean="0">
                <a:latin typeface="SimSun"/>
                <a:cs typeface="SimSun"/>
              </a:rPr>
              <a:t>t</a:t>
            </a:r>
            <a:r>
              <a:rPr sz="2300" dirty="0" smtClean="0">
                <a:latin typeface="SimSun"/>
                <a:cs typeface="SimSun"/>
              </a:rPr>
              <a:t>o</a:t>
            </a:r>
            <a:r>
              <a:rPr sz="2300" dirty="0">
                <a:latin typeface="SimSun"/>
                <a:cs typeface="SimSun"/>
              </a:rPr>
              <a:t>	menu</a:t>
            </a:r>
          </a:p>
        </p:txBody>
      </p:sp>
      <p:sp>
        <p:nvSpPr>
          <p:cNvPr id="19" name="object 19"/>
          <p:cNvSpPr/>
          <p:nvPr/>
        </p:nvSpPr>
        <p:spPr>
          <a:xfrm>
            <a:off x="5413341" y="3239249"/>
            <a:ext cx="555658" cy="4652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3300" y="3215309"/>
            <a:ext cx="1841500" cy="6289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22700" y="32639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59622" y="3214983"/>
            <a:ext cx="1464614" cy="5536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387600" y="3238500"/>
            <a:ext cx="2887574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/>
              <a:t>HEAD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461000" y="8801388"/>
            <a:ext cx="46355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60"/>
              </a:lnSpc>
            </a:pPr>
            <a:r>
              <a:rPr sz="2300" dirty="0">
                <a:latin typeface="SimSun"/>
                <a:cs typeface="SimSun"/>
              </a:rPr>
              <a:t>...</a:t>
            </a:r>
            <a:endParaRPr sz="23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7500" y="6567742"/>
            <a:ext cx="185461" cy="658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7500" y="7598705"/>
            <a:ext cx="185461" cy="656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7500" y="5537200"/>
            <a:ext cx="185461" cy="66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500" y="4508500"/>
            <a:ext cx="185461" cy="6576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7500" y="3482264"/>
            <a:ext cx="185461" cy="6579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500" y="2451100"/>
            <a:ext cx="185461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500" y="1422400"/>
            <a:ext cx="185461" cy="6602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1600" y="6161339"/>
            <a:ext cx="711200" cy="5950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1600" y="7192302"/>
            <a:ext cx="711200" cy="5927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4102100"/>
            <a:ext cx="711200" cy="5910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1600" y="2044700"/>
            <a:ext cx="711200" cy="5948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59475" y="987701"/>
          <a:ext cx="3816350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marL="22225">
                        <a:lnSpc>
                          <a:spcPts val="3885"/>
                        </a:lnSpc>
                      </a:pPr>
                      <a:r>
                        <a:rPr sz="3300" dirty="0">
                          <a:latin typeface="SimSun"/>
                          <a:cs typeface="SimSun"/>
                        </a:rPr>
                        <a:t>finished</a:t>
                      </a:r>
                      <a:endParaRPr sz="3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85"/>
                        </a:lnSpc>
                      </a:pPr>
                      <a:r>
                        <a:rPr sz="3300" dirty="0">
                          <a:latin typeface="SimSun"/>
                          <a:cs typeface="SimSun"/>
                        </a:rPr>
                        <a:t>feature</a:t>
                      </a:r>
                      <a:endParaRPr sz="3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85"/>
                        </a:lnSpc>
                      </a:pPr>
                      <a:r>
                        <a:rPr sz="3300" dirty="0">
                          <a:latin typeface="SimSun"/>
                          <a:cs typeface="SimSun"/>
                        </a:rPr>
                        <a:t>A</a:t>
                      </a:r>
                      <a:endParaRPr sz="3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300" dirty="0">
                          <a:latin typeface="SimSun"/>
                          <a:cs typeface="SimSun"/>
                        </a:rPr>
                        <a:t>finished</a:t>
                      </a:r>
                      <a:endParaRPr sz="3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300" dirty="0">
                          <a:latin typeface="SimSun"/>
                          <a:cs typeface="SimSun"/>
                        </a:rPr>
                        <a:t>feature</a:t>
                      </a:r>
                      <a:endParaRPr sz="3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300" dirty="0">
                          <a:latin typeface="SimSun"/>
                          <a:cs typeface="SimSun"/>
                        </a:rPr>
                        <a:t>B</a:t>
                      </a:r>
                      <a:endParaRPr sz="3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181600" y="1016000"/>
            <a:ext cx="711200" cy="5937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1600" y="5130800"/>
            <a:ext cx="711200" cy="5953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1600" y="3075864"/>
            <a:ext cx="711200" cy="5944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69000" y="3035300"/>
            <a:ext cx="5892800" cy="463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69365" algn="l"/>
                <a:tab pos="2526665" algn="l"/>
              </a:tabLst>
            </a:pPr>
            <a:r>
              <a:rPr sz="3300" dirty="0">
                <a:latin typeface="SimSun"/>
                <a:cs typeface="SimSun"/>
              </a:rPr>
              <a:t>tests	still	broken</a:t>
            </a:r>
            <a:endParaRPr sz="3300">
              <a:latin typeface="SimSun"/>
              <a:cs typeface="SimSun"/>
            </a:endParaRPr>
          </a:p>
          <a:p>
            <a:pPr marL="12700" marR="5080">
              <a:lnSpc>
                <a:spcPct val="204500"/>
              </a:lnSpc>
              <a:tabLst>
                <a:tab pos="1688464" algn="l"/>
                <a:tab pos="2107565" algn="l"/>
                <a:tab pos="2736215" algn="l"/>
                <a:tab pos="3993515" algn="l"/>
                <a:tab pos="4412615" algn="l"/>
                <a:tab pos="5041265" algn="l"/>
              </a:tabLst>
            </a:pPr>
            <a:r>
              <a:rPr sz="3300" dirty="0">
                <a:latin typeface="SimSun"/>
                <a:cs typeface="SimSun"/>
              </a:rPr>
              <a:t>implementing	feature	B  feature	A	</a:t>
            </a:r>
            <a:r>
              <a:rPr sz="3300" spc="-210" dirty="0">
                <a:latin typeface="SimSun"/>
                <a:cs typeface="SimSun"/>
              </a:rPr>
              <a:t>(doesn’t	work	yet)  WIP</a:t>
            </a:r>
            <a:endParaRPr sz="33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50265" algn="l"/>
                <a:tab pos="2107565" algn="l"/>
                <a:tab pos="2736215" algn="l"/>
              </a:tabLst>
            </a:pPr>
            <a:r>
              <a:rPr sz="3300" dirty="0">
                <a:latin typeface="SimSun"/>
                <a:cs typeface="SimSun"/>
              </a:rPr>
              <a:t>WIP	(Work	In	Progress)</a:t>
            </a:r>
            <a:endParaRPr sz="33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08600" y="8153688"/>
            <a:ext cx="46355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60"/>
              </a:lnSpc>
            </a:pPr>
            <a:r>
              <a:rPr sz="2300" dirty="0">
                <a:latin typeface="SimSun"/>
                <a:cs typeface="SimSun"/>
              </a:rPr>
              <a:t>...</a:t>
            </a:r>
            <a:endParaRPr sz="23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7500" y="6567742"/>
            <a:ext cx="185461" cy="658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7500" y="7598705"/>
            <a:ext cx="185461" cy="656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7500" y="5537200"/>
            <a:ext cx="185461" cy="66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500" y="4498264"/>
            <a:ext cx="185461" cy="667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6161339"/>
            <a:ext cx="711200" cy="5950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1600" y="7192302"/>
            <a:ext cx="711200" cy="5927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69000" y="6121400"/>
            <a:ext cx="4216400" cy="154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8915" algn="l"/>
                <a:tab pos="2945765" algn="l"/>
              </a:tabLst>
            </a:pPr>
            <a:r>
              <a:rPr sz="3300" dirty="0">
                <a:latin typeface="SimSun"/>
                <a:cs typeface="SimSun"/>
              </a:rPr>
              <a:t>Remove	unused	code</a:t>
            </a:r>
            <a:endParaRPr sz="33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78915" algn="l"/>
              </a:tabLst>
            </a:pPr>
            <a:r>
              <a:rPr sz="3300" dirty="0">
                <a:latin typeface="SimSun"/>
                <a:cs typeface="SimSun"/>
              </a:rPr>
              <a:t>Update	configuration</a:t>
            </a:r>
            <a:endParaRPr sz="33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1600" y="4114800"/>
            <a:ext cx="711200" cy="5953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959475" y="4086500"/>
          <a:ext cx="2768600" cy="154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marL="22225">
                        <a:lnSpc>
                          <a:spcPts val="3885"/>
                        </a:lnSpc>
                      </a:pPr>
                      <a:r>
                        <a:rPr sz="3300" dirty="0">
                          <a:latin typeface="SimSun"/>
                          <a:cs typeface="SimSun"/>
                        </a:rPr>
                        <a:t>Add</a:t>
                      </a:r>
                      <a:endParaRPr sz="3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85"/>
                        </a:lnSpc>
                      </a:pPr>
                      <a:r>
                        <a:rPr sz="3300" dirty="0">
                          <a:latin typeface="SimSun"/>
                          <a:cs typeface="SimSun"/>
                        </a:rPr>
                        <a:t>feature</a:t>
                      </a:r>
                      <a:endParaRPr sz="3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85"/>
                        </a:lnSpc>
                      </a:pPr>
                      <a:r>
                        <a:rPr sz="3300" dirty="0">
                          <a:latin typeface="SimSun"/>
                          <a:cs typeface="SimSun"/>
                        </a:rPr>
                        <a:t>A</a:t>
                      </a:r>
                      <a:endParaRPr sz="3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3300" dirty="0">
                          <a:latin typeface="SimSun"/>
                          <a:cs typeface="SimSun"/>
                        </a:rPr>
                        <a:t>Add</a:t>
                      </a:r>
                      <a:endParaRPr sz="3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3300" dirty="0">
                          <a:latin typeface="SimSun"/>
                          <a:cs typeface="SimSun"/>
                        </a:rPr>
                        <a:t>feature</a:t>
                      </a:r>
                      <a:endParaRPr sz="3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3300" dirty="0">
                          <a:latin typeface="SimSun"/>
                          <a:cs typeface="SimSun"/>
                        </a:rPr>
                        <a:t>B</a:t>
                      </a:r>
                      <a:endParaRPr sz="3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181600" y="5118100"/>
            <a:ext cx="711200" cy="5948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08600" y="8153688"/>
            <a:ext cx="46355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60"/>
              </a:lnSpc>
            </a:pPr>
            <a:r>
              <a:rPr sz="2300" dirty="0">
                <a:latin typeface="SimSun"/>
                <a:cs typeface="SimSun"/>
              </a:rPr>
              <a:t>...</a:t>
            </a:r>
            <a:endParaRPr sz="23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4379" y="6674519"/>
            <a:ext cx="532704" cy="53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45300" y="6019800"/>
            <a:ext cx="786819" cy="655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5300" y="4635500"/>
            <a:ext cx="786819" cy="659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9203" y="5295900"/>
            <a:ext cx="208611" cy="7336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45300" y="3238500"/>
            <a:ext cx="786819" cy="659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9203" y="3898900"/>
            <a:ext cx="208611" cy="7336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54379" y="6681208"/>
            <a:ext cx="532705" cy="536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5300" y="6020577"/>
            <a:ext cx="786819" cy="6596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5300" y="4639795"/>
            <a:ext cx="786819" cy="6561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9203" y="5301719"/>
            <a:ext cx="208611" cy="730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5300" y="3242795"/>
            <a:ext cx="786819" cy="6561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9203" y="3904719"/>
            <a:ext cx="208611" cy="730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34300" y="7150100"/>
            <a:ext cx="787400" cy="6590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5600" y="7810500"/>
            <a:ext cx="203200" cy="7336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8400" y="3307232"/>
            <a:ext cx="1841500" cy="6289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57800" y="33528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94722" y="3302000"/>
            <a:ext cx="1464614" cy="558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22700" y="33274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/>
              <a:t>HEAD</a:t>
            </a:r>
            <a:endParaRPr sz="3000"/>
          </a:p>
        </p:txBody>
      </p:sp>
      <p:sp>
        <p:nvSpPr>
          <p:cNvPr id="20" name="object 20"/>
          <p:cNvSpPr txBox="1"/>
          <p:nvPr/>
        </p:nvSpPr>
        <p:spPr>
          <a:xfrm>
            <a:off x="7759700" y="8465780"/>
            <a:ext cx="635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,,,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4379" y="6674519"/>
            <a:ext cx="532704" cy="53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45300" y="6019800"/>
            <a:ext cx="786819" cy="655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5300" y="4635500"/>
            <a:ext cx="786819" cy="659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9203" y="5295900"/>
            <a:ext cx="208611" cy="7336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45300" y="3238500"/>
            <a:ext cx="786819" cy="659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9203" y="3898900"/>
            <a:ext cx="208611" cy="7336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30038" y="6677761"/>
            <a:ext cx="521667" cy="547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2500" y="6020577"/>
            <a:ext cx="786819" cy="6596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2500" y="4639795"/>
            <a:ext cx="786819" cy="6561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06403" y="5301719"/>
            <a:ext cx="208613" cy="730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72500" y="3242795"/>
            <a:ext cx="786819" cy="6561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06403" y="3904719"/>
            <a:ext cx="208613" cy="7307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34300" y="7150100"/>
            <a:ext cx="787400" cy="65901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5600" y="7810500"/>
            <a:ext cx="203200" cy="7336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10700" y="3180333"/>
            <a:ext cx="1841500" cy="62966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18400">
              <a:lnSpc>
                <a:spcPct val="100000"/>
              </a:lnSpc>
            </a:pPr>
            <a:r>
              <a:rPr dirty="0"/>
              <a:t>master</a:t>
            </a:r>
          </a:p>
        </p:txBody>
      </p:sp>
      <p:sp>
        <p:nvSpPr>
          <p:cNvPr id="18" name="object 18"/>
          <p:cNvSpPr/>
          <p:nvPr/>
        </p:nvSpPr>
        <p:spPr>
          <a:xfrm>
            <a:off x="11268836" y="3213100"/>
            <a:ext cx="1464564" cy="558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671300" y="32385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59700" y="8465780"/>
            <a:ext cx="635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,,,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4379" y="6674519"/>
            <a:ext cx="532704" cy="53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45300" y="6019800"/>
            <a:ext cx="786819" cy="655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5300" y="4635500"/>
            <a:ext cx="786819" cy="659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9203" y="5295900"/>
            <a:ext cx="208610" cy="733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45300" y="3238500"/>
            <a:ext cx="786819" cy="659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9203" y="3898900"/>
            <a:ext cx="208610" cy="733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30038" y="6677761"/>
            <a:ext cx="521667" cy="547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2500" y="6020577"/>
            <a:ext cx="786819" cy="6596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2500" y="4639795"/>
            <a:ext cx="786819" cy="6561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06403" y="5301719"/>
            <a:ext cx="208613" cy="730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72500" y="3242795"/>
            <a:ext cx="786819" cy="6561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06403" y="3904719"/>
            <a:ext cx="208613" cy="730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34300" y="7150100"/>
            <a:ext cx="787400" cy="6590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5600" y="7810500"/>
            <a:ext cx="203200" cy="7336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10700" y="3180333"/>
            <a:ext cx="1841500" cy="6296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18400">
              <a:lnSpc>
                <a:spcPct val="100000"/>
              </a:lnSpc>
            </a:pPr>
            <a:r>
              <a:rPr dirty="0"/>
              <a:t>master</a:t>
            </a:r>
          </a:p>
        </p:txBody>
      </p:sp>
      <p:sp>
        <p:nvSpPr>
          <p:cNvPr id="18" name="object 18"/>
          <p:cNvSpPr/>
          <p:nvPr/>
        </p:nvSpPr>
        <p:spPr>
          <a:xfrm>
            <a:off x="11268836" y="3213100"/>
            <a:ext cx="1464564" cy="558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671300" y="32385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59700" y="8465780"/>
            <a:ext cx="635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,,,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7200" y="904357"/>
            <a:ext cx="1753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Reflog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0" y="2667000"/>
            <a:ext cx="740766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</a:t>
            </a:r>
            <a:r>
              <a:rPr lang="en-US" dirty="0" smtClean="0"/>
              <a:t> </a:t>
            </a:r>
            <a:r>
              <a:rPr lang="en-US" sz="19900" dirty="0" smtClean="0"/>
              <a:t>Revert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5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6400" y="2336800"/>
            <a:ext cx="203200" cy="733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44220" y="2040635"/>
            <a:ext cx="3327400" cy="506095"/>
          </a:xfrm>
          <a:custGeom>
            <a:avLst/>
            <a:gdLst/>
            <a:ahLst/>
            <a:cxnLst/>
            <a:rect l="l" t="t" r="r" b="b"/>
            <a:pathLst>
              <a:path w="3327400" h="506094">
                <a:moveTo>
                  <a:pt x="0" y="0"/>
                </a:moveTo>
                <a:lnTo>
                  <a:pt x="3327400" y="0"/>
                </a:lnTo>
                <a:lnTo>
                  <a:pt x="3327400" y="505942"/>
                </a:lnTo>
                <a:lnTo>
                  <a:pt x="0" y="505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69100" y="2032000"/>
            <a:ext cx="30734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4465" algn="l"/>
                <a:tab pos="2044064" algn="l"/>
              </a:tabLst>
            </a:pPr>
            <a:r>
              <a:rPr sz="3200" dirty="0">
                <a:latin typeface="SimSun"/>
                <a:cs typeface="SimSun"/>
              </a:rPr>
              <a:t>revert	of	merge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85100" y="1524000"/>
            <a:ext cx="787400" cy="66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03982" y="1714500"/>
            <a:ext cx="487485" cy="4558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1900" y="1308676"/>
            <a:ext cx="419100" cy="4312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5200" y="1257300"/>
            <a:ext cx="24130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3570"/>
              </a:lnSpc>
            </a:pPr>
            <a:r>
              <a:rPr sz="3200" dirty="0">
                <a:latin typeface="SimSun"/>
                <a:cs typeface="SimSun"/>
              </a:rPr>
              <a:t>-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ts val="3570"/>
              </a:lnSpc>
            </a:pPr>
            <a:r>
              <a:rPr sz="3200" dirty="0">
                <a:latin typeface="SimSun"/>
                <a:cs typeface="SimSun"/>
              </a:rPr>
              <a:t>-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38971" y="3972030"/>
            <a:ext cx="493486" cy="5728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1146" y="3973157"/>
            <a:ext cx="462288" cy="597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96739" y="3579215"/>
            <a:ext cx="6863080" cy="613410"/>
          </a:xfrm>
          <a:custGeom>
            <a:avLst/>
            <a:gdLst/>
            <a:ahLst/>
            <a:cxnLst/>
            <a:rect l="l" t="t" r="r" b="b"/>
            <a:pathLst>
              <a:path w="6863080" h="613410">
                <a:moveTo>
                  <a:pt x="0" y="0"/>
                </a:moveTo>
                <a:lnTo>
                  <a:pt x="6862521" y="0"/>
                </a:lnTo>
                <a:lnTo>
                  <a:pt x="6862521" y="613308"/>
                </a:lnTo>
                <a:lnTo>
                  <a:pt x="0" y="6133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76900" y="3606800"/>
            <a:ext cx="49022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1265" algn="l"/>
                <a:tab pos="1840864" algn="l"/>
                <a:tab pos="3466465" algn="l"/>
                <a:tab pos="3872865" algn="l"/>
                <a:tab pos="4685665" algn="l"/>
              </a:tabLst>
            </a:pPr>
            <a:r>
              <a:rPr sz="3200" dirty="0">
                <a:latin typeface="SimSun"/>
                <a:cs typeface="SimSun"/>
              </a:rPr>
              <a:t>merge	of	commits	B	and	C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85100" y="3124688"/>
            <a:ext cx="787400" cy="6599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03982" y="3329937"/>
            <a:ext cx="487485" cy="454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85200" y="3289300"/>
            <a:ext cx="228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+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51900" y="2933700"/>
            <a:ext cx="419100" cy="430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97900" y="2882900"/>
            <a:ext cx="228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+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18260" y="6735409"/>
            <a:ext cx="208616" cy="7321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62304" y="6512407"/>
            <a:ext cx="1786255" cy="454659"/>
          </a:xfrm>
          <a:custGeom>
            <a:avLst/>
            <a:gdLst/>
            <a:ahLst/>
            <a:cxnLst/>
            <a:rect l="l" t="t" r="r" b="b"/>
            <a:pathLst>
              <a:path w="1786254" h="454659">
                <a:moveTo>
                  <a:pt x="0" y="0"/>
                </a:moveTo>
                <a:lnTo>
                  <a:pt x="1786254" y="0"/>
                </a:lnTo>
                <a:lnTo>
                  <a:pt x="1786254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43519" y="5445582"/>
            <a:ext cx="462288" cy="597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49337" y="5457930"/>
            <a:ext cx="493475" cy="5728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73902" y="5134635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5">
                <a:moveTo>
                  <a:pt x="0" y="0"/>
                </a:moveTo>
                <a:lnTo>
                  <a:pt x="1786254" y="0"/>
                </a:lnTo>
                <a:lnTo>
                  <a:pt x="1786254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41181" y="5134635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5">
                <a:moveTo>
                  <a:pt x="0" y="0"/>
                </a:moveTo>
                <a:lnTo>
                  <a:pt x="1786254" y="0"/>
                </a:lnTo>
                <a:lnTo>
                  <a:pt x="1786254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1700" y="4538681"/>
            <a:ext cx="791962" cy="65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74100" y="4572000"/>
            <a:ext cx="787400" cy="6558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49047" y="5930900"/>
            <a:ext cx="791963" cy="6595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20948" y="4639332"/>
            <a:ext cx="487485" cy="460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37300" y="4651468"/>
            <a:ext cx="426446" cy="435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045200" y="4597400"/>
            <a:ext cx="4216400" cy="314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  <a:tabLst>
                <a:tab pos="3466465" algn="l"/>
              </a:tabLst>
            </a:pPr>
            <a:r>
              <a:rPr sz="3200" dirty="0">
                <a:latin typeface="SimSun"/>
                <a:cs typeface="SimSun"/>
              </a:rPr>
              <a:t>+	+</a:t>
            </a:r>
            <a:endParaRPr sz="32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pos="1421765" algn="l"/>
                <a:tab pos="2564765" algn="l"/>
                <a:tab pos="3987165" algn="l"/>
              </a:tabLst>
            </a:pPr>
            <a:r>
              <a:rPr sz="3200" dirty="0">
                <a:latin typeface="SimSun"/>
                <a:cs typeface="SimSun"/>
              </a:rPr>
              <a:t>commit	B	commit	C</a:t>
            </a:r>
            <a:endParaRPr sz="32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421765" algn="l"/>
              </a:tabLst>
            </a:pPr>
            <a:r>
              <a:rPr sz="3200" dirty="0">
                <a:latin typeface="SimSun"/>
                <a:cs typeface="SimSun"/>
              </a:rPr>
              <a:t>commit	A</a:t>
            </a:r>
            <a:endParaRPr sz="3200">
              <a:latin typeface="SimSun"/>
              <a:cs typeface="SimSun"/>
            </a:endParaRPr>
          </a:p>
          <a:p>
            <a:pPr marR="17780" algn="ctr">
              <a:lnSpc>
                <a:spcPct val="100000"/>
              </a:lnSpc>
              <a:spcBef>
                <a:spcPts val="2060"/>
              </a:spcBef>
            </a:pPr>
            <a:r>
              <a:rPr sz="3200" spc="-1600" dirty="0">
                <a:latin typeface="SimSun"/>
                <a:cs typeface="SimSun"/>
              </a:rPr>
              <a:t>…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3514973"/>
            <a:ext cx="10773410" cy="195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9000">
              <a:lnSpc>
                <a:spcPct val="100299"/>
              </a:lnSpc>
            </a:pPr>
            <a:r>
              <a:rPr sz="6400" spc="204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6400" spc="320" dirty="0">
                <a:solidFill>
                  <a:srgbClr val="FFFFFF"/>
                </a:solidFill>
                <a:latin typeface="Tahoma"/>
                <a:cs typeface="Tahoma"/>
              </a:rPr>
              <a:t>Golden </a:t>
            </a:r>
            <a:r>
              <a:rPr sz="6400" dirty="0">
                <a:solidFill>
                  <a:srgbClr val="FFFFFF"/>
                </a:solidFill>
                <a:latin typeface="Tahoma"/>
                <a:cs typeface="Tahoma"/>
              </a:rPr>
              <a:t>Rule:  </a:t>
            </a:r>
            <a:r>
              <a:rPr sz="6400" spc="150" dirty="0">
                <a:solidFill>
                  <a:srgbClr val="FFFFFF"/>
                </a:solidFill>
                <a:latin typeface="Tahoma"/>
                <a:cs typeface="Tahoma"/>
              </a:rPr>
              <a:t>never</a:t>
            </a:r>
            <a:r>
              <a:rPr sz="6400" spc="-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300" dirty="0">
                <a:solidFill>
                  <a:srgbClr val="FFFFFF"/>
                </a:solidFill>
                <a:latin typeface="Tahoma"/>
                <a:cs typeface="Tahoma"/>
              </a:rPr>
              <a:t>change</a:t>
            </a:r>
            <a:r>
              <a:rPr sz="6400" spc="-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190" dirty="0">
                <a:solidFill>
                  <a:srgbClr val="FFFFFF"/>
                </a:solidFill>
                <a:latin typeface="Tahoma"/>
                <a:cs typeface="Tahoma"/>
              </a:rPr>
              <a:t>shared</a:t>
            </a:r>
            <a:r>
              <a:rPr sz="6400" spc="-4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15" dirty="0">
                <a:solidFill>
                  <a:srgbClr val="FFFFFF"/>
                </a:solidFill>
                <a:latin typeface="Tahoma"/>
                <a:cs typeface="Tahoma"/>
              </a:rPr>
              <a:t>history.</a:t>
            </a:r>
            <a:endParaRPr sz="6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0800" y="3514973"/>
            <a:ext cx="8558530" cy="195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9100">
              <a:lnSpc>
                <a:spcPct val="100299"/>
              </a:lnSpc>
            </a:pPr>
            <a:r>
              <a:rPr sz="6400" spc="509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6400" spc="150" dirty="0">
                <a:solidFill>
                  <a:srgbClr val="FFFFFF"/>
                </a:solidFill>
                <a:latin typeface="Tahoma"/>
                <a:cs typeface="Tahoma"/>
              </a:rPr>
              <a:t>careful </a:t>
            </a:r>
            <a:r>
              <a:rPr sz="6400" spc="310" dirty="0">
                <a:solidFill>
                  <a:srgbClr val="FFFFFF"/>
                </a:solidFill>
                <a:latin typeface="Tahoma"/>
                <a:cs typeface="Tahoma"/>
              </a:rPr>
              <a:t>when </a:t>
            </a:r>
            <a:r>
              <a:rPr sz="6400" spc="254" dirty="0">
                <a:solidFill>
                  <a:srgbClr val="FFFFFF"/>
                </a:solidFill>
                <a:latin typeface="Tahoma"/>
                <a:cs typeface="Tahoma"/>
              </a:rPr>
              <a:t>you  </a:t>
            </a:r>
            <a:r>
              <a:rPr sz="6400" spc="114" dirty="0">
                <a:solidFill>
                  <a:srgbClr val="FFFFFF"/>
                </a:solidFill>
                <a:latin typeface="Tahoma"/>
                <a:cs typeface="Tahoma"/>
              </a:rPr>
              <a:t>revert </a:t>
            </a:r>
            <a:r>
              <a:rPr sz="6400" spc="285" dirty="0">
                <a:solidFill>
                  <a:srgbClr val="FFFFFF"/>
                </a:solidFill>
                <a:latin typeface="Tahoma"/>
                <a:cs typeface="Tahoma"/>
              </a:rPr>
              <a:t>merge</a:t>
            </a:r>
            <a:r>
              <a:rPr sz="6400" spc="-10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210" dirty="0">
                <a:solidFill>
                  <a:srgbClr val="FFFFFF"/>
                </a:solidFill>
                <a:latin typeface="Tahoma"/>
                <a:cs typeface="Tahoma"/>
              </a:rPr>
              <a:t>commits.</a:t>
            </a:r>
            <a:endParaRPr sz="6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4000500"/>
            <a:ext cx="1115758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-90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6400" spc="-90" dirty="0">
                <a:solidFill>
                  <a:srgbClr val="FFFFFF"/>
                </a:solidFill>
                <a:latin typeface="Lucida Sans"/>
                <a:cs typeface="Lucida Sans"/>
              </a:rPr>
              <a:t>revert</a:t>
            </a:r>
            <a:r>
              <a:rPr sz="6400" spc="-90" dirty="0">
                <a:solidFill>
                  <a:srgbClr val="FFFFFF"/>
                </a:solidFill>
                <a:latin typeface="Tahoma"/>
                <a:cs typeface="Tahoma"/>
              </a:rPr>
              <a:t>”</a:t>
            </a:r>
            <a:r>
              <a:rPr sz="6400" spc="-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245" dirty="0">
                <a:solidFill>
                  <a:srgbClr val="FFFFFF"/>
                </a:solidFill>
                <a:latin typeface="Tahoma"/>
                <a:cs typeface="Tahoma"/>
              </a:rPr>
              <a:t>doesn’t</a:t>
            </a:r>
            <a:r>
              <a:rPr sz="6400" spc="-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290" dirty="0">
                <a:solidFill>
                  <a:srgbClr val="FFFFFF"/>
                </a:solidFill>
                <a:latin typeface="Tahoma"/>
                <a:cs typeface="Tahoma"/>
              </a:rPr>
              <a:t>mean</a:t>
            </a:r>
            <a:r>
              <a:rPr sz="6400" spc="-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-195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6400" spc="-195" dirty="0">
                <a:solidFill>
                  <a:srgbClr val="FFFFFF"/>
                </a:solidFill>
                <a:latin typeface="Lucida Sans"/>
                <a:cs typeface="Lucida Sans"/>
              </a:rPr>
              <a:t>undo</a:t>
            </a:r>
            <a:r>
              <a:rPr sz="6400" spc="-195" dirty="0">
                <a:solidFill>
                  <a:srgbClr val="FFFFFF"/>
                </a:solidFill>
                <a:latin typeface="Tahoma"/>
                <a:cs typeface="Tahoma"/>
              </a:rPr>
              <a:t>”.</a:t>
            </a:r>
            <a:endParaRPr sz="6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79700"/>
            <a:ext cx="2901315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65" dirty="0">
                <a:solidFill>
                  <a:srgbClr val="FFFFFF"/>
                </a:solidFill>
                <a:latin typeface="Tahoma"/>
                <a:cs typeface="Tahoma"/>
              </a:rPr>
              <a:t>Summary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7700" y="2798876"/>
            <a:ext cx="4098925" cy="316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500"/>
              </a:lnSpc>
            </a:pPr>
            <a:r>
              <a:rPr sz="3200" spc="75" dirty="0">
                <a:latin typeface="Verdana"/>
                <a:cs typeface="Verdana"/>
              </a:rPr>
              <a:t>git </a:t>
            </a:r>
            <a:r>
              <a:rPr sz="3200" spc="35" dirty="0">
                <a:latin typeface="Verdana"/>
                <a:cs typeface="Verdana"/>
              </a:rPr>
              <a:t>commit</a:t>
            </a:r>
            <a:r>
              <a:rPr sz="3200" spc="-484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--amend  </a:t>
            </a:r>
            <a:r>
              <a:rPr sz="3200" spc="75" dirty="0">
                <a:latin typeface="Verdana"/>
                <a:cs typeface="Verdana"/>
              </a:rPr>
              <a:t>git </a:t>
            </a:r>
            <a:r>
              <a:rPr sz="3200" spc="-5" dirty="0">
                <a:latin typeface="Verdana"/>
                <a:cs typeface="Verdana"/>
              </a:rPr>
              <a:t>rebase</a:t>
            </a:r>
            <a:r>
              <a:rPr sz="3200" spc="-46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-i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75" dirty="0">
                <a:latin typeface="Verdana"/>
                <a:cs typeface="Verdana"/>
              </a:rPr>
              <a:t>git</a:t>
            </a:r>
            <a:r>
              <a:rPr sz="3200" spc="-235" dirty="0">
                <a:latin typeface="Verdana"/>
                <a:cs typeface="Verdana"/>
              </a:rPr>
              <a:t> </a:t>
            </a:r>
            <a:r>
              <a:rPr sz="3200" spc="55" dirty="0" err="1">
                <a:latin typeface="Verdana"/>
                <a:cs typeface="Verdana"/>
              </a:rPr>
              <a:t>reflog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75" dirty="0">
                <a:latin typeface="Verdana"/>
                <a:cs typeface="Verdana"/>
              </a:rPr>
              <a:t>git </a:t>
            </a:r>
            <a:r>
              <a:rPr sz="3200" spc="-40" dirty="0">
                <a:latin typeface="Verdana"/>
                <a:cs typeface="Verdana"/>
              </a:rPr>
              <a:t>revert</a:t>
            </a:r>
            <a:r>
              <a:rPr sz="3200" spc="-459" dirty="0">
                <a:latin typeface="Verdana"/>
                <a:cs typeface="Verdana"/>
              </a:rPr>
              <a:t> </a:t>
            </a:r>
            <a:r>
              <a:rPr sz="3200" spc="130" dirty="0">
                <a:latin typeface="Verdana"/>
                <a:cs typeface="Verdana"/>
              </a:rPr>
              <a:t>HEAD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1794" y="7023100"/>
            <a:ext cx="208622" cy="730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45948" y="6794322"/>
            <a:ext cx="1786889" cy="454659"/>
          </a:xfrm>
          <a:custGeom>
            <a:avLst/>
            <a:gdLst/>
            <a:ahLst/>
            <a:cxnLst/>
            <a:rect l="l" t="t" r="r" b="b"/>
            <a:pathLst>
              <a:path w="1786890" h="454659">
                <a:moveTo>
                  <a:pt x="0" y="0"/>
                </a:moveTo>
                <a:lnTo>
                  <a:pt x="1786267" y="0"/>
                </a:lnTo>
                <a:lnTo>
                  <a:pt x="1786267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8300" y="67818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a8e182e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48500" y="6210300"/>
            <a:ext cx="786213" cy="657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8500" y="7810500"/>
            <a:ext cx="786213" cy="659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4600" y="6266339"/>
            <a:ext cx="1841500" cy="628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34000" y="63119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0922" y="6266018"/>
            <a:ext cx="1464614" cy="553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98900" y="62865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4700" y="8440380"/>
            <a:ext cx="635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,,,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0922" y="762000"/>
            <a:ext cx="2964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Amend- </a:t>
            </a:r>
            <a:r>
              <a:rPr lang="en-US" sz="1600" dirty="0" smtClean="0"/>
              <a:t>a small rebase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1794" y="5422900"/>
            <a:ext cx="208622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5727" y="5185473"/>
            <a:ext cx="1786889" cy="506095"/>
          </a:xfrm>
          <a:custGeom>
            <a:avLst/>
            <a:gdLst/>
            <a:ahLst/>
            <a:cxnLst/>
            <a:rect l="l" t="t" r="r" b="b"/>
            <a:pathLst>
              <a:path w="1786890" h="506095">
                <a:moveTo>
                  <a:pt x="0" y="0"/>
                </a:moveTo>
                <a:lnTo>
                  <a:pt x="1786267" y="0"/>
                </a:lnTo>
                <a:lnTo>
                  <a:pt x="1786267" y="505942"/>
                </a:lnTo>
                <a:lnTo>
                  <a:pt x="0" y="505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80200" y="51816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5de2465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7111" y="4573758"/>
            <a:ext cx="791963" cy="658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1794" y="7023100"/>
            <a:ext cx="208622" cy="730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5948" y="6794322"/>
            <a:ext cx="1786889" cy="454659"/>
          </a:xfrm>
          <a:custGeom>
            <a:avLst/>
            <a:gdLst/>
            <a:ahLst/>
            <a:cxnLst/>
            <a:rect l="l" t="t" r="r" b="b"/>
            <a:pathLst>
              <a:path w="1786890" h="454659">
                <a:moveTo>
                  <a:pt x="0" y="0"/>
                </a:moveTo>
                <a:lnTo>
                  <a:pt x="1786267" y="0"/>
                </a:lnTo>
                <a:lnTo>
                  <a:pt x="1786267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18300" y="67818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a8e182e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8500" y="6210300"/>
            <a:ext cx="786213" cy="657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8500" y="7810500"/>
            <a:ext cx="786213" cy="659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54600" y="4602639"/>
            <a:ext cx="1841500" cy="6289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34000" y="46482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70922" y="4602318"/>
            <a:ext cx="1464614" cy="5536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98900" y="46228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4700" y="8440380"/>
            <a:ext cx="635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,,,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6649" y="5556919"/>
            <a:ext cx="532704" cy="53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16727" y="5185473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5">
                <a:moveTo>
                  <a:pt x="0" y="0"/>
                </a:moveTo>
                <a:lnTo>
                  <a:pt x="1786267" y="0"/>
                </a:lnTo>
                <a:lnTo>
                  <a:pt x="1786267" y="505942"/>
                </a:lnTo>
                <a:lnTo>
                  <a:pt x="0" y="505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1200" y="51816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5de2465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8111" y="4573758"/>
            <a:ext cx="791963" cy="658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57407" y="5553469"/>
            <a:ext cx="521667" cy="547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3203" y="5185473"/>
            <a:ext cx="1786889" cy="506095"/>
          </a:xfrm>
          <a:custGeom>
            <a:avLst/>
            <a:gdLst/>
            <a:ahLst/>
            <a:cxnLst/>
            <a:rect l="l" t="t" r="r" b="b"/>
            <a:pathLst>
              <a:path w="1786890" h="506095">
                <a:moveTo>
                  <a:pt x="0" y="0"/>
                </a:moveTo>
                <a:lnTo>
                  <a:pt x="1786267" y="0"/>
                </a:lnTo>
                <a:lnTo>
                  <a:pt x="1786267" y="505942"/>
                </a:lnTo>
                <a:lnTo>
                  <a:pt x="0" y="505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58100" y="51816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5127436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75600" y="4573758"/>
            <a:ext cx="787400" cy="658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1794" y="7023100"/>
            <a:ext cx="208622" cy="7301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45948" y="6794322"/>
            <a:ext cx="1786889" cy="454659"/>
          </a:xfrm>
          <a:custGeom>
            <a:avLst/>
            <a:gdLst/>
            <a:ahLst/>
            <a:cxnLst/>
            <a:rect l="l" t="t" r="r" b="b"/>
            <a:pathLst>
              <a:path w="1786890" h="454659">
                <a:moveTo>
                  <a:pt x="0" y="0"/>
                </a:moveTo>
                <a:lnTo>
                  <a:pt x="1786267" y="0"/>
                </a:lnTo>
                <a:lnTo>
                  <a:pt x="1786267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18300" y="67818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a8e182e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48500" y="6210300"/>
            <a:ext cx="786213" cy="657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48500" y="7810500"/>
            <a:ext cx="786213" cy="659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1900" y="4552086"/>
            <a:ext cx="1838261" cy="629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385300" y="46355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68000" y="4597400"/>
            <a:ext cx="14605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998200" y="46228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24700" y="8440380"/>
            <a:ext cx="635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,,,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407" y="5553469"/>
            <a:ext cx="521667" cy="547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3203" y="5185473"/>
            <a:ext cx="1786889" cy="506095"/>
          </a:xfrm>
          <a:custGeom>
            <a:avLst/>
            <a:gdLst/>
            <a:ahLst/>
            <a:cxnLst/>
            <a:rect l="l" t="t" r="r" b="b"/>
            <a:pathLst>
              <a:path w="1786890" h="506095">
                <a:moveTo>
                  <a:pt x="0" y="0"/>
                </a:moveTo>
                <a:lnTo>
                  <a:pt x="1786267" y="0"/>
                </a:lnTo>
                <a:lnTo>
                  <a:pt x="1786267" y="505942"/>
                </a:lnTo>
                <a:lnTo>
                  <a:pt x="0" y="505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8100" y="51816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5127436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75600" y="4573758"/>
            <a:ext cx="787400" cy="658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1794" y="7023100"/>
            <a:ext cx="208622" cy="730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5948" y="6794322"/>
            <a:ext cx="1786889" cy="454659"/>
          </a:xfrm>
          <a:custGeom>
            <a:avLst/>
            <a:gdLst/>
            <a:ahLst/>
            <a:cxnLst/>
            <a:rect l="l" t="t" r="r" b="b"/>
            <a:pathLst>
              <a:path w="1786890" h="454659">
                <a:moveTo>
                  <a:pt x="0" y="0"/>
                </a:moveTo>
                <a:lnTo>
                  <a:pt x="1786267" y="0"/>
                </a:lnTo>
                <a:lnTo>
                  <a:pt x="1786267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18300" y="67818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a8e182e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8500" y="6210300"/>
            <a:ext cx="786213" cy="657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8500" y="7810500"/>
            <a:ext cx="786213" cy="659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1900" y="4552086"/>
            <a:ext cx="1838261" cy="629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85300" y="46355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68000" y="4597400"/>
            <a:ext cx="14605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98200" y="46228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4700" y="8440380"/>
            <a:ext cx="635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,,,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800" y="3810000"/>
            <a:ext cx="10038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Lets change the history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3576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584700" y="350387"/>
            <a:ext cx="848994" cy="253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1800" b="1" dirty="0">
                <a:latin typeface="Courier New"/>
                <a:cs typeface="Courier New"/>
              </a:rPr>
              <a:t>pick  squash  pick  reword  pick  squash  squash  pick  pick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0475" y="8383507"/>
            <a:ext cx="146724" cy="51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32500" y="8064500"/>
            <a:ext cx="221615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SimSun"/>
                <a:cs typeface="SimSun"/>
              </a:rPr>
              <a:t>(origin/master)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3341" y="8066078"/>
            <a:ext cx="555658" cy="465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61000" y="8801388"/>
            <a:ext cx="46355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60"/>
              </a:lnSpc>
            </a:pPr>
            <a:r>
              <a:rPr sz="2300" dirty="0">
                <a:latin typeface="SimSun"/>
                <a:cs typeface="SimSun"/>
              </a:rPr>
              <a:t>...</a:t>
            </a:r>
            <a:endParaRPr sz="23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584700" y="350387"/>
            <a:ext cx="848994" cy="253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1800" b="1" dirty="0">
                <a:latin typeface="Courier New"/>
                <a:cs typeface="Courier New"/>
              </a:rPr>
              <a:t>pick  squash  pick  reword  pick  squash  squash  pick  pick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0475" y="8383507"/>
            <a:ext cx="146724" cy="51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3341" y="8066078"/>
            <a:ext cx="555658" cy="465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0475" y="7581900"/>
            <a:ext cx="146724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32500" y="7264400"/>
            <a:ext cx="3530600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6265" algn="l"/>
                <a:tab pos="1472565" algn="l"/>
                <a:tab pos="2494915" algn="l"/>
                <a:tab pos="2933065" algn="l"/>
              </a:tabLst>
            </a:pPr>
            <a:r>
              <a:rPr sz="2300" dirty="0">
                <a:latin typeface="SimSun"/>
                <a:cs typeface="SimSun"/>
              </a:rPr>
              <a:t>Add	Tikka	Masala	to	menu</a:t>
            </a:r>
            <a:endParaRPr sz="23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SimSun"/>
                <a:cs typeface="SimSun"/>
              </a:rPr>
              <a:t>(origin/master)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13341" y="7264400"/>
            <a:ext cx="55565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3400" y="601644"/>
            <a:ext cx="1422400" cy="401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61000" y="8801388"/>
            <a:ext cx="46355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60"/>
              </a:lnSpc>
            </a:pPr>
            <a:r>
              <a:rPr sz="2300" dirty="0">
                <a:latin typeface="SimSun"/>
                <a:cs typeface="SimSun"/>
              </a:rPr>
              <a:t>...</a:t>
            </a:r>
            <a:endParaRPr sz="23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186</Words>
  <Application>Microsoft Office PowerPoint</Application>
  <PresentationFormat>Custom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SimSun</vt:lpstr>
      <vt:lpstr>Calibri</vt:lpstr>
      <vt:lpstr>Courier New</vt:lpstr>
      <vt:lpstr>Lucida Sans</vt:lpstr>
      <vt:lpstr>Tahoma</vt:lpstr>
      <vt:lpstr>Times New Roman</vt:lpstr>
      <vt:lpstr>Verdana</vt:lpstr>
      <vt:lpstr>Office Theme</vt:lpstr>
      <vt:lpstr>Never rebase shared commits.</vt:lpstr>
      <vt:lpstr>The Golden Rule:  never change shared history.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</vt:lpstr>
      <vt:lpstr>PowerPoint Presentation</vt:lpstr>
      <vt:lpstr>PowerPoint Presentation</vt:lpstr>
      <vt:lpstr>HEAD</vt:lpstr>
      <vt:lpstr>master</vt:lpstr>
      <vt:lpstr>master</vt:lpstr>
      <vt:lpstr>PowerPoint Presentation</vt:lpstr>
      <vt:lpstr>PowerPoint Presentation</vt:lpstr>
      <vt:lpstr>Be careful when you  revert merge commits.</vt:lpstr>
      <vt:lpstr>“revert” doesn’t mean “undo”.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rebase shared commits.</dc:title>
  <cp:lastModifiedBy>Jayakumar Natarajan (Product Engineering Service)</cp:lastModifiedBy>
  <cp:revision>6</cp:revision>
  <dcterms:created xsi:type="dcterms:W3CDTF">2017-02-09T13:20:55Z</dcterms:created>
  <dcterms:modified xsi:type="dcterms:W3CDTF">2017-02-10T03:08:33Z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2017-02-09T00:00:00Z</vt:filetime>
  </property>
</Properties>
</file>