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79" r:id="rId3"/>
    <p:sldId id="257" r:id="rId4"/>
    <p:sldId id="273" r:id="rId5"/>
    <p:sldId id="278" r:id="rId6"/>
    <p:sldId id="280" r:id="rId7"/>
    <p:sldId id="281" r:id="rId8"/>
    <p:sldId id="275" r:id="rId9"/>
    <p:sldId id="258" r:id="rId10"/>
    <p:sldId id="259" r:id="rId11"/>
    <p:sldId id="260" r:id="rId12"/>
    <p:sldId id="261" r:id="rId13"/>
    <p:sldId id="282" r:id="rId14"/>
    <p:sldId id="283" r:id="rId15"/>
    <p:sldId id="262" r:id="rId16"/>
    <p:sldId id="263" r:id="rId17"/>
    <p:sldId id="264" r:id="rId18"/>
    <p:sldId id="265" r:id="rId19"/>
    <p:sldId id="276" r:id="rId20"/>
    <p:sldId id="267" r:id="rId21"/>
    <p:sldId id="268" r:id="rId22"/>
    <p:sldId id="269" r:id="rId23"/>
    <p:sldId id="270" r:id="rId24"/>
    <p:sldId id="271" r:id="rId25"/>
    <p:sldId id="272" r:id="rId26"/>
    <p:sldId id="277" r:id="rId2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2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95600" y="2578100"/>
            <a:ext cx="10464800" cy="54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0C9D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5600" y="457200"/>
            <a:ext cx="10464800" cy="54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87919" y="2912529"/>
            <a:ext cx="13480160" cy="4039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13.png"/><Relationship Id="rId3" Type="http://schemas.openxmlformats.org/officeDocument/2006/relationships/image" Target="../media/image22.png"/><Relationship Id="rId21" Type="http://schemas.openxmlformats.org/officeDocument/2006/relationships/image" Target="../media/image5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14.png"/><Relationship Id="rId2" Type="http://schemas.openxmlformats.org/officeDocument/2006/relationships/image" Target="../media/image21.png"/><Relationship Id="rId16" Type="http://schemas.openxmlformats.org/officeDocument/2006/relationships/image" Target="../media/image1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49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47.png"/><Relationship Id="rId5" Type="http://schemas.openxmlformats.org/officeDocument/2006/relationships/image" Target="../media/image35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5.png"/><Relationship Id="rId4" Type="http://schemas.openxmlformats.org/officeDocument/2006/relationships/image" Target="../media/image5.pn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4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6600" y="2590800"/>
            <a:ext cx="10464800" cy="1231106"/>
          </a:xfrm>
        </p:spPr>
        <p:txBody>
          <a:bodyPr/>
          <a:lstStyle/>
          <a:p>
            <a:r>
              <a:rPr lang="en-US" sz="8000" dirty="0" err="1" smtClean="0">
                <a:solidFill>
                  <a:schemeClr val="accent6"/>
                </a:solidFill>
              </a:rPr>
              <a:t>Git</a:t>
            </a:r>
            <a:r>
              <a:rPr lang="en-US" sz="8000" dirty="0" smtClean="0">
                <a:solidFill>
                  <a:schemeClr val="accent6"/>
                </a:solidFill>
              </a:rPr>
              <a:t> Secrets Part2</a:t>
            </a:r>
            <a:endParaRPr lang="en-US" sz="8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2100" y="4955334"/>
            <a:ext cx="698169" cy="708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33100" y="4064000"/>
            <a:ext cx="698169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833100" y="4965700"/>
            <a:ext cx="698169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55555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15" y="0"/>
                </a:lnTo>
                <a:lnTo>
                  <a:pt x="1752815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6316" y="4044807"/>
            <a:ext cx="698284" cy="704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96200" y="41402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96316" y="4953000"/>
            <a:ext cx="698284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7500" y="4064000"/>
            <a:ext cx="698500" cy="698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1500" y="4064000"/>
            <a:ext cx="697913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6316" y="4953000"/>
            <a:ext cx="698284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7500" y="4064000"/>
            <a:ext cx="696973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2100" y="4955334"/>
            <a:ext cx="698169" cy="708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833100" y="4064000"/>
            <a:ext cx="698169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833100" y="4965700"/>
            <a:ext cx="698169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155555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15" y="0"/>
                </a:lnTo>
                <a:lnTo>
                  <a:pt x="1752815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8500" y="4038600"/>
            <a:ext cx="925194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114" dirty="0">
                <a:latin typeface="Calibri"/>
                <a:cs typeface="Calibri"/>
              </a:rPr>
              <a:t>add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21500" y="4064000"/>
            <a:ext cx="697913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10" name="object 10"/>
          <p:cNvSpPr/>
          <p:nvPr/>
        </p:nvSpPr>
        <p:spPr>
          <a:xfrm>
            <a:off x="2832100" y="4955334"/>
            <a:ext cx="698169" cy="7088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4064000"/>
            <a:ext cx="698169" cy="698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33100" y="4965700"/>
            <a:ext cx="698169" cy="698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155555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15" y="0"/>
                </a:lnTo>
                <a:lnTo>
                  <a:pt x="1752815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96316" y="4953000"/>
            <a:ext cx="698284" cy="698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57500" y="4064000"/>
            <a:ext cx="696973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1300" y="4038600"/>
            <a:ext cx="1827530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80" dirty="0">
                <a:latin typeface="Calibri"/>
                <a:cs typeface="Calibri"/>
              </a:rPr>
              <a:t>commit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858500" y="4064000"/>
            <a:ext cx="697240" cy="698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2241321"/>
            <a:ext cx="2946400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2239949"/>
            <a:ext cx="2953308" cy="132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solidFill>
                  <a:srgbClr val="000000"/>
                </a:solidFill>
                <a:latin typeface="Calibri"/>
                <a:cs typeface="Calibri"/>
              </a:rPr>
              <a:t>Working</a:t>
            </a:r>
            <a:r>
              <a:rPr sz="35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000000"/>
                </a:solidFill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2100" y="4053265"/>
            <a:ext cx="698093" cy="709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2100" y="4955334"/>
            <a:ext cx="698093" cy="708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4064000"/>
            <a:ext cx="698093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33100" y="4965700"/>
            <a:ext cx="698093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60000" y="2531452"/>
            <a:ext cx="3860800" cy="4045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17200" y="2247900"/>
            <a:ext cx="294572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55478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6239" y="4044807"/>
            <a:ext cx="698360" cy="704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41402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96239" y="4953000"/>
            <a:ext cx="698360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254500" y="5234589"/>
            <a:ext cx="3707346" cy="9503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52746" y="4419549"/>
            <a:ext cx="2564307" cy="1183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78400" y="4432300"/>
            <a:ext cx="2514600" cy="1130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88000" y="4749800"/>
            <a:ext cx="1295400" cy="38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7065" algn="l"/>
              </a:tabLst>
            </a:pPr>
            <a:r>
              <a:rPr sz="2500" dirty="0">
                <a:latin typeface="SimSun"/>
                <a:cs typeface="SimSun"/>
              </a:rPr>
              <a:t>git	diff</a:t>
            </a:r>
            <a:endParaRPr sz="25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8373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2241321"/>
            <a:ext cx="2946400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2239949"/>
            <a:ext cx="2953308" cy="132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solidFill>
                  <a:srgbClr val="000000"/>
                </a:solidFill>
                <a:latin typeface="Calibri"/>
                <a:cs typeface="Calibri"/>
              </a:rPr>
              <a:t>Working</a:t>
            </a:r>
            <a:r>
              <a:rPr sz="350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000000"/>
                </a:solidFill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32100" y="4053265"/>
            <a:ext cx="698093" cy="709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2100" y="4955334"/>
            <a:ext cx="698093" cy="708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4064000"/>
            <a:ext cx="698093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33100" y="4965700"/>
            <a:ext cx="698093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60000" y="2531452"/>
            <a:ext cx="3860800" cy="4045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17200" y="2247900"/>
            <a:ext cx="2945726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55478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6239" y="4044807"/>
            <a:ext cx="698360" cy="704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41402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96239" y="4953000"/>
            <a:ext cx="698360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04200" y="5239211"/>
            <a:ext cx="3703117" cy="9524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98216" y="4424171"/>
            <a:ext cx="2564307" cy="1183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28100" y="4432300"/>
            <a:ext cx="2514600" cy="1143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537700" y="4622800"/>
            <a:ext cx="1295400" cy="728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0"/>
              </a:lnSpc>
              <a:tabLst>
                <a:tab pos="647065" algn="l"/>
              </a:tabLst>
            </a:pPr>
            <a:r>
              <a:rPr sz="2500" dirty="0">
                <a:latin typeface="SimSun"/>
                <a:cs typeface="SimSun"/>
              </a:rPr>
              <a:t>git	diff</a:t>
            </a:r>
            <a:endParaRPr sz="2500">
              <a:latin typeface="SimSun"/>
              <a:cs typeface="SimSun"/>
            </a:endParaRPr>
          </a:p>
          <a:p>
            <a:pPr marL="12700">
              <a:lnSpc>
                <a:spcPts val="2850"/>
              </a:lnSpc>
            </a:pPr>
            <a:r>
              <a:rPr sz="2500" dirty="0">
                <a:latin typeface="SimSun"/>
                <a:cs typeface="SimSun"/>
              </a:rPr>
              <a:t>--cached</a:t>
            </a:r>
            <a:endParaRPr sz="25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5736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12202" y="4119811"/>
            <a:ext cx="607053" cy="449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03953" y="3728394"/>
            <a:ext cx="500384" cy="173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2219" y="2504781"/>
            <a:ext cx="677540" cy="5646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26430" y="3746500"/>
            <a:ext cx="671769" cy="558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66400" y="3124200"/>
            <a:ext cx="15240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6200" y="3841448"/>
            <a:ext cx="1282700" cy="438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21040" y="1460119"/>
            <a:ext cx="8337550" cy="5138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R="382270" algn="r">
              <a:lnSpc>
                <a:spcPct val="100000"/>
              </a:lnSpc>
            </a:pPr>
            <a:r>
              <a:rPr sz="2300" dirty="0">
                <a:latin typeface="SimSun"/>
                <a:cs typeface="SimSun"/>
              </a:rPr>
              <a:t>lisa</a:t>
            </a:r>
            <a:endParaRPr sz="23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26430" y="4978400"/>
            <a:ext cx="671769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66400" y="4358436"/>
            <a:ext cx="152400" cy="5640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26430" y="6212708"/>
            <a:ext cx="671769" cy="5646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66400" y="5594337"/>
            <a:ext cx="152400" cy="5640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33517" y="3378549"/>
            <a:ext cx="794362" cy="748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395200" y="43815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531600" y="4231501"/>
            <a:ext cx="800100" cy="7976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21040" y="1460119"/>
            <a:ext cx="8337550" cy="5138420"/>
          </a:xfrm>
          <a:custGeom>
            <a:avLst/>
            <a:gdLst/>
            <a:ahLst/>
            <a:cxnLst/>
            <a:rect l="l" t="t" r="r" b="b"/>
            <a:pathLst>
              <a:path w="8337550" h="5138420">
                <a:moveTo>
                  <a:pt x="0" y="0"/>
                </a:moveTo>
                <a:lnTo>
                  <a:pt x="8337219" y="0"/>
                </a:lnTo>
                <a:lnTo>
                  <a:pt x="8337219" y="5138254"/>
                </a:lnTo>
                <a:lnTo>
                  <a:pt x="0" y="51382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48040" y="1587119"/>
            <a:ext cx="14208125" cy="1024255"/>
          </a:xfrm>
          <a:custGeom>
            <a:avLst/>
            <a:gdLst/>
            <a:ahLst/>
            <a:cxnLst/>
            <a:rect l="l" t="t" r="r" b="b"/>
            <a:pathLst>
              <a:path w="14208125" h="1024255">
                <a:moveTo>
                  <a:pt x="0" y="0"/>
                </a:moveTo>
                <a:lnTo>
                  <a:pt x="14207959" y="0"/>
                </a:lnTo>
                <a:lnTo>
                  <a:pt x="14207959" y="1024140"/>
                </a:lnTo>
                <a:lnTo>
                  <a:pt x="0" y="102414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24341" y="6493433"/>
            <a:ext cx="13876019" cy="2651125"/>
          </a:xfrm>
          <a:custGeom>
            <a:avLst/>
            <a:gdLst/>
            <a:ahLst/>
            <a:cxnLst/>
            <a:rect l="l" t="t" r="r" b="b"/>
            <a:pathLst>
              <a:path w="13876019" h="2651125">
                <a:moveTo>
                  <a:pt x="0" y="0"/>
                </a:moveTo>
                <a:lnTo>
                  <a:pt x="13876032" y="0"/>
                </a:lnTo>
                <a:lnTo>
                  <a:pt x="13876032" y="2650566"/>
                </a:lnTo>
                <a:lnTo>
                  <a:pt x="0" y="26505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75600" y="3873500"/>
            <a:ext cx="1066800" cy="393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97600" y="2527300"/>
            <a:ext cx="3860800" cy="4051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96200" y="3873500"/>
            <a:ext cx="1549400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 algn="ctr">
              <a:lnSpc>
                <a:spcPts val="2480"/>
              </a:lnSpc>
            </a:pPr>
            <a:endParaRPr sz="2300" dirty="0">
              <a:latin typeface="SimSun"/>
              <a:cs typeface="SimSun"/>
            </a:endParaRPr>
          </a:p>
          <a:p>
            <a:pPr algn="ctr">
              <a:lnSpc>
                <a:spcPts val="332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</a:p>
        </p:txBody>
      </p:sp>
      <p:sp>
        <p:nvSpPr>
          <p:cNvPr id="23" name="object 23"/>
          <p:cNvSpPr/>
          <p:nvPr/>
        </p:nvSpPr>
        <p:spPr>
          <a:xfrm>
            <a:off x="6921500" y="4057494"/>
            <a:ext cx="697913" cy="7050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35200" y="2527300"/>
            <a:ext cx="3860800" cy="4051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32100" y="4954940"/>
            <a:ext cx="698169" cy="70925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96316" y="4946469"/>
            <a:ext cx="698284" cy="70503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57500" y="4057494"/>
            <a:ext cx="696973" cy="7050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500" y="4546600"/>
            <a:ext cx="2178050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75" dirty="0">
                <a:latin typeface="Calibri"/>
                <a:cs typeface="Calibri"/>
              </a:rPr>
              <a:t>checkout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074400" y="2578100"/>
            <a:ext cx="2870200" cy="1349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  <a:p>
            <a:pPr marL="1333500">
              <a:lnSpc>
                <a:spcPct val="100000"/>
              </a:lnSpc>
              <a:spcBef>
                <a:spcPts val="2800"/>
              </a:spcBef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692400" y="2239556"/>
            <a:ext cx="2953372" cy="13291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36" name="object 36"/>
          <p:cNvSpPr/>
          <p:nvPr/>
        </p:nvSpPr>
        <p:spPr>
          <a:xfrm>
            <a:off x="6654875" y="2240914"/>
            <a:ext cx="2946323" cy="13277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5300" y="4064000"/>
            <a:ext cx="787400" cy="74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96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5300" y="4914900"/>
            <a:ext cx="800100" cy="797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1300" y="4064000"/>
            <a:ext cx="787400" cy="74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1300" y="4914900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55555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15" y="0"/>
                </a:lnTo>
                <a:lnTo>
                  <a:pt x="1752815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500" y="4546600"/>
            <a:ext cx="2178050" cy="68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75" dirty="0">
                <a:latin typeface="Calibri"/>
                <a:cs typeface="Calibri"/>
              </a:rPr>
              <a:t>checkout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782300" y="4064000"/>
            <a:ext cx="787400" cy="74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782300" y="4914900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32200" y="2032000"/>
            <a:ext cx="1739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New file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1300" y="1943100"/>
            <a:ext cx="787400" cy="747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70800" y="2032000"/>
            <a:ext cx="1739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New file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12483" y="1943100"/>
            <a:ext cx="794362" cy="747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32200" y="2032000"/>
            <a:ext cx="1739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New file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81300" y="1943100"/>
            <a:ext cx="787400" cy="7472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200" y="1574800"/>
            <a:ext cx="2054225" cy="1361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35" dirty="0">
                <a:latin typeface="Calibri"/>
                <a:cs typeface="Calibri"/>
              </a:rPr>
              <a:t>rm</a:t>
            </a:r>
            <a:endParaRPr sz="4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4400" spc="75" dirty="0">
                <a:latin typeface="Calibri"/>
                <a:cs typeface="Calibri"/>
              </a:rPr>
              <a:t>--cached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3175000" y="5465379"/>
            <a:ext cx="873371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spc="35" dirty="0" err="1" smtClean="0">
                <a:latin typeface="Calibri"/>
                <a:cs typeface="Calibri"/>
              </a:rPr>
              <a:t>r</a:t>
            </a:r>
            <a:r>
              <a:rPr sz="4400" spc="35" dirty="0" err="1" smtClean="0">
                <a:latin typeface="Calibri"/>
                <a:cs typeface="Calibri"/>
              </a:rPr>
              <a:t>m</a:t>
            </a:r>
            <a:r>
              <a:rPr lang="en-US" sz="4400" spc="35" dirty="0" smtClean="0">
                <a:latin typeface="Calibri"/>
                <a:cs typeface="Calibri"/>
              </a:rPr>
              <a:t> </a:t>
            </a:r>
            <a:r>
              <a:rPr lang="en-US" sz="4400" spc="75" dirty="0" smtClean="0">
                <a:latin typeface="Calibri"/>
                <a:cs typeface="Calibri"/>
              </a:rPr>
              <a:t>–</a:t>
            </a:r>
            <a:r>
              <a:rPr sz="4400" spc="75" dirty="0" smtClean="0">
                <a:latin typeface="Calibri"/>
                <a:cs typeface="Calibri"/>
              </a:rPr>
              <a:t>cached</a:t>
            </a:r>
            <a:r>
              <a:rPr lang="en-US" sz="4400" spc="75" dirty="0" smtClean="0">
                <a:latin typeface="Calibri"/>
                <a:cs typeface="Calibri"/>
              </a:rPr>
              <a:t>  </a:t>
            </a:r>
            <a:r>
              <a:rPr lang="en-US" sz="4400" spc="75" dirty="0" smtClean="0">
                <a:solidFill>
                  <a:srgbClr val="FF0000"/>
                </a:solidFill>
                <a:latin typeface="Calibri"/>
                <a:cs typeface="Calibri"/>
              </a:rPr>
              <a:t>don’t forget </a:t>
            </a:r>
            <a:endParaRPr sz="4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3" name="object 3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0575" y="4948682"/>
            <a:ext cx="3045574" cy="13379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2221" y="4991100"/>
            <a:ext cx="2841578" cy="1130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08600" y="5156200"/>
            <a:ext cx="16256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remove</a:t>
            </a:r>
            <a:endParaRPr sz="42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87493" y="4625300"/>
            <a:ext cx="130277" cy="6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6072" y="4559376"/>
            <a:ext cx="96900" cy="819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8900" y="4508855"/>
            <a:ext cx="102031" cy="1092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4909" y="4271853"/>
            <a:ext cx="54200" cy="1925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8900" y="4271895"/>
            <a:ext cx="52701" cy="1240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0236" y="4132122"/>
            <a:ext cx="140778" cy="776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5364" y="4131424"/>
            <a:ext cx="134845" cy="85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49144" y="4625300"/>
            <a:ext cx="130277" cy="602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47722" y="4559376"/>
            <a:ext cx="96900" cy="819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1300" y="4508855"/>
            <a:ext cx="101282" cy="1092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6565" y="4271853"/>
            <a:ext cx="48134" cy="1925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1300" y="4271895"/>
            <a:ext cx="51952" cy="12407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51887" y="4132122"/>
            <a:ext cx="140778" cy="776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47015" y="4131424"/>
            <a:ext cx="134858" cy="854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2693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2214" y="2404884"/>
            <a:ext cx="2945385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6400" y="2743200"/>
            <a:ext cx="102743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100" dirty="0">
                <a:latin typeface="Calibri"/>
                <a:cs typeface="Calibri"/>
              </a:rPr>
              <a:t>S</a:t>
            </a:r>
            <a:r>
              <a:rPr sz="3500" spc="25" dirty="0">
                <a:latin typeface="Calibri"/>
                <a:cs typeface="Calibri"/>
              </a:rPr>
              <a:t>tash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41200" y="2693644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98400" y="2404884"/>
            <a:ext cx="2945384" cy="1328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5600" y="2743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8800" y="2695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36000" y="2406243"/>
            <a:ext cx="2946057" cy="1327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575800" y="2743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74900">
              <a:lnSpc>
                <a:spcPct val="100000"/>
              </a:lnSpc>
            </a:pPr>
            <a:r>
              <a:rPr spc="250" dirty="0"/>
              <a:t>The </a:t>
            </a:r>
            <a:r>
              <a:rPr spc="370" dirty="0"/>
              <a:t>Four</a:t>
            </a:r>
            <a:r>
              <a:rPr spc="-445" dirty="0"/>
              <a:t> </a:t>
            </a:r>
            <a:r>
              <a:rPr spc="345" dirty="0"/>
              <a:t>Areas</a:t>
            </a:r>
          </a:p>
        </p:txBody>
      </p:sp>
      <p:sp>
        <p:nvSpPr>
          <p:cNvPr id="12" name="object 12"/>
          <p:cNvSpPr/>
          <p:nvPr/>
        </p:nvSpPr>
        <p:spPr>
          <a:xfrm>
            <a:off x="4216400" y="2695016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73600" y="2403513"/>
            <a:ext cx="2952965" cy="13302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76800" y="27432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89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3016949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2733752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3063952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3018320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2726817"/>
            <a:ext cx="2953308" cy="132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3063952"/>
            <a:ext cx="1046480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10160000" y="3013152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2733752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3063952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6991985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59200" y="4638752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4500" y="4540146"/>
            <a:ext cx="697837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21600" y="4638752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946900" y="4540146"/>
            <a:ext cx="697163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684000" y="4638752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909300" y="4540146"/>
            <a:ext cx="696414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2226938" y="533400"/>
            <a:ext cx="5977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Rename examples 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7216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46900" y="1933394"/>
            <a:ext cx="697163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6840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09300" y="1933394"/>
            <a:ext cx="696414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3824" y="2667000"/>
            <a:ext cx="695375" cy="71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73500" y="2768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menu.md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46900" y="1933394"/>
            <a:ext cx="697163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840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909300" y="1933394"/>
            <a:ext cx="696414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63824" y="2667000"/>
            <a:ext cx="695375" cy="71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73500" y="2768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menu.md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46900" y="2667000"/>
            <a:ext cx="697572" cy="71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21600" y="17526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marR="5080" indent="-3810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menu.md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840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09300" y="1933394"/>
            <a:ext cx="696414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3824" y="2667000"/>
            <a:ext cx="695375" cy="71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73500" y="2768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menu.md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46900" y="2667000"/>
            <a:ext cx="697572" cy="71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51544" y="2534466"/>
            <a:ext cx="130267" cy="563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0111" y="2468544"/>
            <a:ext cx="96900" cy="819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61200" y="2418016"/>
            <a:ext cx="103771" cy="1092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8960" y="2181023"/>
            <a:ext cx="54188" cy="19259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1200" y="2181067"/>
            <a:ext cx="54443" cy="1240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54281" y="2044700"/>
            <a:ext cx="140774" cy="7428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49408" y="2044700"/>
            <a:ext cx="134853" cy="813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21600" y="1752650"/>
            <a:ext cx="1549400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 marR="5080" indent="-38100">
              <a:lnSpc>
                <a:spcPct val="161100"/>
              </a:lnSpc>
            </a:pPr>
            <a:r>
              <a:rPr sz="3000" dirty="0">
                <a:latin typeface="SimSun"/>
                <a:cs typeface="SimSun"/>
              </a:rPr>
              <a:t>menu.txt  menu.md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5200" y="41156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2400" y="120065"/>
            <a:ext cx="2953308" cy="132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5" name="object 5"/>
          <p:cNvSpPr/>
          <p:nvPr/>
        </p:nvSpPr>
        <p:spPr>
          <a:xfrm>
            <a:off x="6197600" y="410197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54800" y="127000"/>
            <a:ext cx="2946400" cy="1320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94600" y="4572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60000" y="4064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127000"/>
            <a:ext cx="2945726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4572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55478" y="4385233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4">
                <a:moveTo>
                  <a:pt x="0" y="0"/>
                </a:moveTo>
                <a:lnTo>
                  <a:pt x="1752828" y="0"/>
                </a:lnTo>
                <a:lnTo>
                  <a:pt x="1752828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84000" y="20320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909300" y="1933394"/>
            <a:ext cx="696414" cy="7082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63824" y="2667000"/>
            <a:ext cx="695375" cy="7102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73500" y="2768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menu.md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46900" y="2667000"/>
            <a:ext cx="697572" cy="710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59700" y="2768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menu.md</a:t>
            </a:r>
            <a:endParaRPr sz="30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5000" y="3019674"/>
            <a:ext cx="9916795" cy="293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299"/>
              </a:lnSpc>
            </a:pPr>
            <a:r>
              <a:rPr sz="6400" spc="-155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6400" spc="-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245" dirty="0">
                <a:solidFill>
                  <a:srgbClr val="FFFFFF"/>
                </a:solidFill>
                <a:latin typeface="Verdana"/>
                <a:cs typeface="Verdana"/>
              </a:rPr>
              <a:t>automatically</a:t>
            </a:r>
            <a:r>
              <a:rPr sz="6400" spc="-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185" dirty="0">
                <a:solidFill>
                  <a:srgbClr val="FFFFFF"/>
                </a:solidFill>
                <a:latin typeface="Verdana"/>
                <a:cs typeface="Verdana"/>
              </a:rPr>
              <a:t>finds</a:t>
            </a:r>
            <a:r>
              <a:rPr sz="6400" spc="-7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155" dirty="0">
                <a:solidFill>
                  <a:srgbClr val="FFFFFF"/>
                </a:solidFill>
                <a:latin typeface="Verdana"/>
                <a:cs typeface="Verdana"/>
              </a:rPr>
              <a:t>out  </a:t>
            </a:r>
            <a:r>
              <a:rPr sz="6400" spc="-165" dirty="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sz="6400" spc="-295" dirty="0">
                <a:solidFill>
                  <a:srgbClr val="FFFFFF"/>
                </a:solidFill>
                <a:latin typeface="Verdana"/>
                <a:cs typeface="Verdana"/>
              </a:rPr>
              <a:t>you’re</a:t>
            </a:r>
            <a:r>
              <a:rPr sz="6400" spc="-1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310" dirty="0">
                <a:solidFill>
                  <a:srgbClr val="FFFFFF"/>
                </a:solidFill>
                <a:latin typeface="Verdana"/>
                <a:cs typeface="Verdana"/>
              </a:rPr>
              <a:t>renaming</a:t>
            </a:r>
            <a:endParaRPr sz="6400">
              <a:latin typeface="Verdana"/>
              <a:cs typeface="Verdana"/>
            </a:endParaRPr>
          </a:p>
          <a:p>
            <a:pPr marR="5715" algn="ctr">
              <a:lnSpc>
                <a:spcPct val="100000"/>
              </a:lnSpc>
              <a:spcBef>
                <a:spcPts val="20"/>
              </a:spcBef>
            </a:pPr>
            <a:r>
              <a:rPr sz="6400" spc="-80" dirty="0">
                <a:solidFill>
                  <a:srgbClr val="FFFFFF"/>
                </a:solidFill>
                <a:latin typeface="Verdana"/>
                <a:cs typeface="Verdana"/>
              </a:rPr>
              <a:t>or </a:t>
            </a:r>
            <a:r>
              <a:rPr sz="6400" spc="-204" dirty="0">
                <a:solidFill>
                  <a:srgbClr val="FFFFFF"/>
                </a:solidFill>
                <a:latin typeface="Verdana"/>
                <a:cs typeface="Verdana"/>
              </a:rPr>
              <a:t>moving</a:t>
            </a:r>
            <a:r>
              <a:rPr sz="6400" spc="-1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400" spc="-420" dirty="0">
                <a:solidFill>
                  <a:srgbClr val="FFFFFF"/>
                </a:solidFill>
                <a:latin typeface="Verdana"/>
                <a:cs typeface="Verdana"/>
              </a:rPr>
              <a:t>files.</a:t>
            </a:r>
            <a:endParaRPr sz="6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00575" y="4948682"/>
            <a:ext cx="3045574" cy="1337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02221" y="4991100"/>
            <a:ext cx="2841578" cy="1130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42000" y="5156200"/>
            <a:ext cx="5588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mv</a:t>
            </a:r>
            <a:endParaRPr sz="42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13407" y="3962400"/>
            <a:ext cx="692492" cy="710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50100" y="3962400"/>
            <a:ext cx="685800" cy="7102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8400" y="3810636"/>
            <a:ext cx="1104900" cy="3676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30700" y="3962400"/>
            <a:ext cx="697572" cy="710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60700" y="3962400"/>
            <a:ext cx="697837" cy="7102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33635" y="3810636"/>
            <a:ext cx="1109821" cy="3676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7800" y="660400"/>
            <a:ext cx="5744845" cy="7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-35" dirty="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sz="4800" spc="-30" dirty="0">
                <a:solidFill>
                  <a:srgbClr val="404040"/>
                </a:solidFill>
                <a:latin typeface="Verdana"/>
                <a:cs typeface="Verdana"/>
              </a:rPr>
              <a:t>Two</a:t>
            </a:r>
            <a:r>
              <a:rPr sz="4800" spc="-5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/>
                <a:cs typeface="Verdana"/>
              </a:rPr>
              <a:t>Questions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2495" y="2912529"/>
            <a:ext cx="6585584" cy="40392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978660" marR="531495" indent="-1336040">
              <a:lnSpc>
                <a:spcPts val="3100"/>
              </a:lnSpc>
            </a:pPr>
            <a:r>
              <a:rPr sz="2600" spc="65" dirty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does</a:t>
            </a:r>
            <a:r>
              <a:rPr sz="2600" spc="-6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command 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change 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6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0" dirty="0">
                <a:solidFill>
                  <a:srgbClr val="FFFFFF"/>
                </a:solidFill>
                <a:latin typeface="Verdana"/>
                <a:cs typeface="Verdana"/>
              </a:rPr>
              <a:t>Repository?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8478" y="2912529"/>
            <a:ext cx="6585584" cy="4039235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 dirty="0" smtClean="0">
              <a:latin typeface="Times New Roman"/>
              <a:cs typeface="Times New Roman"/>
            </a:endParaRPr>
          </a:p>
          <a:p>
            <a:pPr marL="389255" marR="377825" indent="355600">
              <a:lnSpc>
                <a:spcPts val="3100"/>
              </a:lnSpc>
            </a:pPr>
            <a:r>
              <a:rPr sz="2600" spc="65" dirty="0" smtClean="0">
                <a:solidFill>
                  <a:srgbClr val="FFFFFF"/>
                </a:solidFill>
                <a:latin typeface="Verdana"/>
                <a:cs typeface="Verdana"/>
              </a:rPr>
              <a:t>How 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does </a:t>
            </a:r>
            <a:r>
              <a:rPr sz="2600" spc="-5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command </a:t>
            </a:r>
            <a:r>
              <a:rPr sz="2600" spc="-15" dirty="0">
                <a:solidFill>
                  <a:srgbClr val="FFFFFF"/>
                </a:solidFill>
                <a:latin typeface="Verdana"/>
                <a:cs typeface="Verdana"/>
              </a:rPr>
              <a:t>move  </a:t>
            </a:r>
            <a:r>
              <a:rPr sz="2600" spc="15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across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600" spc="55" dirty="0" smtClean="0">
                <a:solidFill>
                  <a:srgbClr val="FFFFFF"/>
                </a:solidFill>
                <a:latin typeface="Verdana"/>
                <a:cs typeface="Verdana"/>
              </a:rPr>
              <a:t>Four</a:t>
            </a:r>
            <a:r>
              <a:rPr sz="2600" spc="-620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Areas?</a:t>
            </a:r>
            <a:endParaRPr sz="26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3" name="object 3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Flowchart: Multidocument 9"/>
          <p:cNvSpPr/>
          <p:nvPr/>
        </p:nvSpPr>
        <p:spPr>
          <a:xfrm>
            <a:off x="3022600" y="3578030"/>
            <a:ext cx="1676400" cy="841570"/>
          </a:xfrm>
          <a:prstGeom prst="flowChartMultidocument">
            <a:avLst/>
          </a:prstGeom>
          <a:solidFill>
            <a:srgbClr val="D5E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Multidocument 10"/>
          <p:cNvSpPr/>
          <p:nvPr/>
        </p:nvSpPr>
        <p:spPr>
          <a:xfrm>
            <a:off x="2995645" y="4563702"/>
            <a:ext cx="1676400" cy="841570"/>
          </a:xfrm>
          <a:prstGeom prst="flowChartMultidocument">
            <a:avLst/>
          </a:prstGeom>
          <a:solidFill>
            <a:srgbClr val="D5E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Multidocument 11"/>
          <p:cNvSpPr/>
          <p:nvPr/>
        </p:nvSpPr>
        <p:spPr>
          <a:xfrm>
            <a:off x="3022600" y="5517365"/>
            <a:ext cx="1676400" cy="841570"/>
          </a:xfrm>
          <a:prstGeom prst="flowChartMultidocument">
            <a:avLst/>
          </a:prstGeom>
          <a:solidFill>
            <a:srgbClr val="D5E82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Code files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3" name="object 3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1500" y="3886200"/>
            <a:ext cx="4064000" cy="137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5575" y="4694682"/>
            <a:ext cx="3045574" cy="1337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7221" y="4737100"/>
            <a:ext cx="2841578" cy="1130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97300" y="4902200"/>
            <a:ext cx="8255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add</a:t>
            </a:r>
            <a:endParaRPr sz="42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7481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3" name="object 3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31200" y="3886200"/>
            <a:ext cx="4064000" cy="137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5275" y="4694682"/>
            <a:ext cx="3045574" cy="1337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46921" y="4737100"/>
            <a:ext cx="2841578" cy="1130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53300" y="4902200"/>
            <a:ext cx="16256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commit</a:t>
            </a:r>
            <a:endParaRPr sz="4200">
              <a:latin typeface="SimSun"/>
              <a:cs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09675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/>
          <p:cNvSpPr/>
          <p:nvPr/>
        </p:nvSpPr>
        <p:spPr>
          <a:xfrm>
            <a:off x="11063557" y="113535"/>
            <a:ext cx="4597400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Git</a:t>
            </a:r>
            <a:r>
              <a:rPr lang="en-US" sz="3600" dirty="0" smtClean="0"/>
              <a:t> hub</a:t>
            </a:r>
            <a:endParaRPr lang="en-US" sz="3600" dirty="0"/>
          </a:p>
        </p:txBody>
      </p:sp>
      <p:sp>
        <p:nvSpPr>
          <p:cNvPr id="7" name="object 5"/>
          <p:cNvSpPr/>
          <p:nvPr/>
        </p:nvSpPr>
        <p:spPr>
          <a:xfrm>
            <a:off x="12141200" y="4258958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12598400" y="3970198"/>
            <a:ext cx="2945384" cy="1328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13055600" y="4308514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8178800" y="4260330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8636000" y="3971557"/>
            <a:ext cx="2946057" cy="132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9575800" y="4308514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4216400" y="4260330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4673600" y="3968827"/>
            <a:ext cx="2952965" cy="13302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4876800" y="4308514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Working</a:t>
            </a:r>
            <a:r>
              <a:rPr sz="3500" spc="-114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Area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12587849" y="5880945"/>
            <a:ext cx="2945385" cy="1328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13552035" y="6219261"/>
            <a:ext cx="102743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500" spc="100" dirty="0" smtClean="0">
                <a:latin typeface="Calibri"/>
                <a:cs typeface="Calibri"/>
              </a:rPr>
              <a:t>Push</a:t>
            </a:r>
            <a:endParaRPr sz="3500" dirty="0">
              <a:latin typeface="Calibri"/>
              <a:cs typeface="Calibri"/>
            </a:endParaRPr>
          </a:p>
        </p:txBody>
      </p:sp>
      <p:sp>
        <p:nvSpPr>
          <p:cNvPr id="17" name="object 9"/>
          <p:cNvSpPr/>
          <p:nvPr/>
        </p:nvSpPr>
        <p:spPr>
          <a:xfrm rot="15860708">
            <a:off x="9539524" y="2626462"/>
            <a:ext cx="5399763" cy="28386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8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3" name="object 3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54900" y="4267200"/>
            <a:ext cx="4064000" cy="137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8200" y="3416300"/>
            <a:ext cx="6921500" cy="2336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78541" y="4720082"/>
            <a:ext cx="3045574" cy="13379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80700" y="4762500"/>
            <a:ext cx="2841485" cy="11302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023600" y="4927600"/>
            <a:ext cx="2159000" cy="639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z="4200" dirty="0">
                <a:latin typeface="SimSun"/>
                <a:cs typeface="SimSun"/>
              </a:rPr>
              <a:t>checkout</a:t>
            </a:r>
            <a:endParaRPr sz="420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7600" y="2530081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4875" y="2241321"/>
            <a:ext cx="2946323" cy="1327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4600" y="2578100"/>
            <a:ext cx="106108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15" dirty="0">
                <a:latin typeface="Calibri"/>
                <a:cs typeface="Calibri"/>
              </a:rPr>
              <a:t>I</a:t>
            </a:r>
            <a:r>
              <a:rPr sz="3500" spc="85" dirty="0">
                <a:latin typeface="Calibri"/>
                <a:cs typeface="Calibri"/>
              </a:rPr>
              <a:t>nd</a:t>
            </a:r>
            <a:r>
              <a:rPr sz="3500" spc="65" dirty="0">
                <a:latin typeface="Calibri"/>
                <a:cs typeface="Calibri"/>
              </a:rPr>
              <a:t>e</a:t>
            </a:r>
            <a:r>
              <a:rPr sz="3500" spc="100" dirty="0">
                <a:latin typeface="Calibri"/>
                <a:cs typeface="Calibri"/>
              </a:rPr>
              <a:t>x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5200" y="2531452"/>
            <a:ext cx="3860800" cy="4045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400" y="2239949"/>
            <a:ext cx="2953372" cy="1328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5600" y="2578100"/>
            <a:ext cx="253619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35" dirty="0"/>
              <a:t>Working</a:t>
            </a:r>
            <a:r>
              <a:rPr spc="-114" dirty="0"/>
              <a:t> </a:t>
            </a:r>
            <a:r>
              <a:rPr dirty="0"/>
              <a:t>Area</a:t>
            </a:r>
          </a:p>
        </p:txBody>
      </p:sp>
      <p:sp>
        <p:nvSpPr>
          <p:cNvPr id="8" name="object 8"/>
          <p:cNvSpPr/>
          <p:nvPr/>
        </p:nvSpPr>
        <p:spPr>
          <a:xfrm>
            <a:off x="2832100" y="4053265"/>
            <a:ext cx="698169" cy="7092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32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2100" y="4955334"/>
            <a:ext cx="698169" cy="7088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33100" y="4064000"/>
            <a:ext cx="698169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633200" y="41529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33100" y="4965700"/>
            <a:ext cx="698169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33200" y="50546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60000" y="2527300"/>
            <a:ext cx="3860800" cy="4051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17200" y="2247900"/>
            <a:ext cx="2945790" cy="1320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74400" y="2578100"/>
            <a:ext cx="202057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Repository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55555" y="6505117"/>
            <a:ext cx="1753235" cy="399415"/>
          </a:xfrm>
          <a:custGeom>
            <a:avLst/>
            <a:gdLst/>
            <a:ahLst/>
            <a:cxnLst/>
            <a:rect l="l" t="t" r="r" b="b"/>
            <a:pathLst>
              <a:path w="1753234" h="399415">
                <a:moveTo>
                  <a:pt x="0" y="0"/>
                </a:moveTo>
                <a:lnTo>
                  <a:pt x="1752815" y="0"/>
                </a:lnTo>
                <a:lnTo>
                  <a:pt x="1752815" y="398932"/>
                </a:lnTo>
                <a:lnTo>
                  <a:pt x="0" y="398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6316" y="4044807"/>
            <a:ext cx="698284" cy="704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6200" y="41402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menu.txt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896316" y="4953000"/>
            <a:ext cx="698284" cy="698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96200" y="5041900"/>
            <a:ext cx="13589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dirty="0" smtClean="0">
                <a:latin typeface="SimSun"/>
                <a:cs typeface="SimSun"/>
              </a:rPr>
              <a:t>readme</a:t>
            </a:r>
            <a:endParaRPr sz="3000" dirty="0">
              <a:latin typeface="SimSun"/>
              <a:cs typeface="SimSu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235</Words>
  <Application>Microsoft Office PowerPoint</Application>
  <PresentationFormat>Custom</PresentationFormat>
  <Paragraphs>181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SimSun</vt:lpstr>
      <vt:lpstr>Calibri</vt:lpstr>
      <vt:lpstr>Times New Roman</vt:lpstr>
      <vt:lpstr>Verdana</vt:lpstr>
      <vt:lpstr>Office Theme</vt:lpstr>
      <vt:lpstr>Git Secrets Part2</vt:lpstr>
      <vt:lpstr>The Four Areas</vt:lpstr>
      <vt:lpstr>The Two Questions</vt:lpstr>
      <vt:lpstr>Working Area</vt:lpstr>
      <vt:lpstr>Working Area</vt:lpstr>
      <vt:lpstr>Working Area</vt:lpstr>
      <vt:lpstr>PowerPoint Presentation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Working Area</vt:lpstr>
      <vt:lpstr>PowerPoint Presentation</vt:lpstr>
      <vt:lpstr>Working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Two Questions</dc:title>
  <cp:lastModifiedBy>Jayakumar Natarajan (Product Engineering Service)</cp:lastModifiedBy>
  <cp:revision>11</cp:revision>
  <dcterms:created xsi:type="dcterms:W3CDTF">2017-02-04T13:06:42Z</dcterms:created>
  <dcterms:modified xsi:type="dcterms:W3CDTF">2017-02-22T02:22:44Z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2017-02-04T00:00:00Z</vt:filetime>
  </property>
</Properties>
</file>