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86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9" r:id="rId23"/>
    <p:sldId id="280" r:id="rId24"/>
    <p:sldId id="281" r:id="rId25"/>
    <p:sldId id="282" r:id="rId26"/>
    <p:sldId id="283" r:id="rId27"/>
    <p:sldId id="284" r:id="rId28"/>
    <p:sldId id="285" r:id="rId29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780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112929" y="568934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71687" y="3396650"/>
            <a:ext cx="12512624" cy="2214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93700" y="411568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50900" y="120065"/>
            <a:ext cx="2955084" cy="13277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0" y="0"/>
                </a:moveTo>
                <a:lnTo>
                  <a:pt x="16256000" y="0"/>
                </a:lnTo>
                <a:lnTo>
                  <a:pt x="16256000" y="9144000"/>
                </a:lnTo>
                <a:lnTo>
                  <a:pt x="0" y="9144000"/>
                </a:lnTo>
                <a:lnTo>
                  <a:pt x="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809119" y="1502244"/>
            <a:ext cx="4554931" cy="58994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943600" y="1717525"/>
            <a:ext cx="4368800" cy="57119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4730" y="355600"/>
            <a:ext cx="14226539" cy="549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87919" y="2912529"/>
            <a:ext cx="13480160" cy="40392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.png"/><Relationship Id="rId7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27.png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27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3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11" Type="http://schemas.openxmlformats.org/officeDocument/2006/relationships/image" Target="../media/image2.png"/><Relationship Id="rId5" Type="http://schemas.openxmlformats.org/officeDocument/2006/relationships/image" Target="../media/image40.png"/><Relationship Id="rId15" Type="http://schemas.openxmlformats.org/officeDocument/2006/relationships/image" Target="../media/image29.png"/><Relationship Id="rId10" Type="http://schemas.openxmlformats.org/officeDocument/2006/relationships/image" Target="../media/image1.png"/><Relationship Id="rId4" Type="http://schemas.openxmlformats.org/officeDocument/2006/relationships/image" Target="../media/image39.png"/><Relationship Id="rId9" Type="http://schemas.openxmlformats.org/officeDocument/2006/relationships/image" Target="../media/image36.png"/><Relationship Id="rId1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34.png"/><Relationship Id="rId3" Type="http://schemas.openxmlformats.org/officeDocument/2006/relationships/image" Target="../media/image2.png"/><Relationship Id="rId7" Type="http://schemas.openxmlformats.org/officeDocument/2006/relationships/image" Target="../media/image47.png"/><Relationship Id="rId12" Type="http://schemas.openxmlformats.org/officeDocument/2006/relationships/image" Target="../media/image49.png"/><Relationship Id="rId2" Type="http://schemas.openxmlformats.org/officeDocument/2006/relationships/image" Target="../media/image1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11" Type="http://schemas.openxmlformats.org/officeDocument/2006/relationships/image" Target="../media/image36.png"/><Relationship Id="rId5" Type="http://schemas.openxmlformats.org/officeDocument/2006/relationships/image" Target="../media/image45.png"/><Relationship Id="rId15" Type="http://schemas.openxmlformats.org/officeDocument/2006/relationships/image" Target="../media/image35.png"/><Relationship Id="rId10" Type="http://schemas.openxmlformats.org/officeDocument/2006/relationships/image" Target="../media/image43.png"/><Relationship Id="rId4" Type="http://schemas.openxmlformats.org/officeDocument/2006/relationships/image" Target="../media/image44.png"/><Relationship Id="rId9" Type="http://schemas.openxmlformats.org/officeDocument/2006/relationships/image" Target="../media/image42.png"/><Relationship Id="rId1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27.png"/><Relationship Id="rId3" Type="http://schemas.openxmlformats.org/officeDocument/2006/relationships/image" Target="../media/image51.png"/><Relationship Id="rId7" Type="http://schemas.openxmlformats.org/officeDocument/2006/relationships/image" Target="../media/image42.png"/><Relationship Id="rId12" Type="http://schemas.openxmlformats.org/officeDocument/2006/relationships/image" Target="../media/image34.png"/><Relationship Id="rId2" Type="http://schemas.openxmlformats.org/officeDocument/2006/relationships/image" Target="../media/image50.png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4.png"/><Relationship Id="rId11" Type="http://schemas.openxmlformats.org/officeDocument/2006/relationships/image" Target="../media/image2.png"/><Relationship Id="rId5" Type="http://schemas.openxmlformats.org/officeDocument/2006/relationships/image" Target="../media/image53.png"/><Relationship Id="rId15" Type="http://schemas.openxmlformats.org/officeDocument/2006/relationships/image" Target="../media/image29.png"/><Relationship Id="rId10" Type="http://schemas.openxmlformats.org/officeDocument/2006/relationships/image" Target="../media/image1.png"/><Relationship Id="rId4" Type="http://schemas.openxmlformats.org/officeDocument/2006/relationships/image" Target="../media/image52.png"/><Relationship Id="rId9" Type="http://schemas.openxmlformats.org/officeDocument/2006/relationships/image" Target="../media/image36.png"/><Relationship Id="rId1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2.png"/><Relationship Id="rId3" Type="http://schemas.openxmlformats.org/officeDocument/2006/relationships/image" Target="../media/image34.png"/><Relationship Id="rId7" Type="http://schemas.openxmlformats.org/officeDocument/2006/relationships/image" Target="../media/image43.png"/><Relationship Id="rId12" Type="http://schemas.openxmlformats.org/officeDocument/2006/relationships/image" Target="../media/image1.png"/><Relationship Id="rId2" Type="http://schemas.openxmlformats.org/officeDocument/2006/relationships/image" Target="../media/image55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11" Type="http://schemas.openxmlformats.org/officeDocument/2006/relationships/image" Target="../media/image59.png"/><Relationship Id="rId5" Type="http://schemas.openxmlformats.org/officeDocument/2006/relationships/image" Target="../media/image44.png"/><Relationship Id="rId15" Type="http://schemas.openxmlformats.org/officeDocument/2006/relationships/image" Target="../media/image29.png"/><Relationship Id="rId10" Type="http://schemas.openxmlformats.org/officeDocument/2006/relationships/image" Target="../media/image58.png"/><Relationship Id="rId4" Type="http://schemas.openxmlformats.org/officeDocument/2006/relationships/image" Target="../media/image27.png"/><Relationship Id="rId9" Type="http://schemas.openxmlformats.org/officeDocument/2006/relationships/image" Target="../media/image57.png"/><Relationship Id="rId1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35.png"/><Relationship Id="rId3" Type="http://schemas.openxmlformats.org/officeDocument/2006/relationships/image" Target="../media/image2.png"/><Relationship Id="rId7" Type="http://schemas.openxmlformats.org/officeDocument/2006/relationships/image" Target="../media/image61.png"/><Relationship Id="rId12" Type="http://schemas.openxmlformats.org/officeDocument/2006/relationships/image" Target="../media/image27.png"/><Relationship Id="rId2" Type="http://schemas.openxmlformats.org/officeDocument/2006/relationships/image" Target="../media/image1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0.png"/><Relationship Id="rId11" Type="http://schemas.openxmlformats.org/officeDocument/2006/relationships/image" Target="../media/image34.png"/><Relationship Id="rId5" Type="http://schemas.openxmlformats.org/officeDocument/2006/relationships/image" Target="../media/image43.png"/><Relationship Id="rId15" Type="http://schemas.openxmlformats.org/officeDocument/2006/relationships/image" Target="../media/image44.png"/><Relationship Id="rId10" Type="http://schemas.openxmlformats.org/officeDocument/2006/relationships/image" Target="../media/image64.png"/><Relationship Id="rId4" Type="http://schemas.openxmlformats.org/officeDocument/2006/relationships/image" Target="../media/image42.png"/><Relationship Id="rId9" Type="http://schemas.openxmlformats.org/officeDocument/2006/relationships/image" Target="../media/image63.png"/><Relationship Id="rId1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35.png"/><Relationship Id="rId3" Type="http://schemas.openxmlformats.org/officeDocument/2006/relationships/image" Target="../media/image2.png"/><Relationship Id="rId7" Type="http://schemas.openxmlformats.org/officeDocument/2006/relationships/image" Target="../media/image65.png"/><Relationship Id="rId12" Type="http://schemas.openxmlformats.org/officeDocument/2006/relationships/image" Target="../media/image27.png"/><Relationship Id="rId2" Type="http://schemas.openxmlformats.org/officeDocument/2006/relationships/image" Target="../media/image1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6.png"/><Relationship Id="rId11" Type="http://schemas.openxmlformats.org/officeDocument/2006/relationships/image" Target="../media/image34.png"/><Relationship Id="rId5" Type="http://schemas.openxmlformats.org/officeDocument/2006/relationships/image" Target="../media/image43.png"/><Relationship Id="rId15" Type="http://schemas.openxmlformats.org/officeDocument/2006/relationships/image" Target="../media/image44.png"/><Relationship Id="rId10" Type="http://schemas.openxmlformats.org/officeDocument/2006/relationships/image" Target="../media/image67.png"/><Relationship Id="rId4" Type="http://schemas.openxmlformats.org/officeDocument/2006/relationships/image" Target="../media/image42.png"/><Relationship Id="rId9" Type="http://schemas.openxmlformats.org/officeDocument/2006/relationships/image" Target="../media/image66.png"/><Relationship Id="rId1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44.png"/><Relationship Id="rId3" Type="http://schemas.openxmlformats.org/officeDocument/2006/relationships/image" Target="../media/image69.png"/><Relationship Id="rId7" Type="http://schemas.openxmlformats.org/officeDocument/2006/relationships/image" Target="../media/image71.png"/><Relationship Id="rId12" Type="http://schemas.openxmlformats.org/officeDocument/2006/relationships/image" Target="../media/image2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0.png"/><Relationship Id="rId11" Type="http://schemas.openxmlformats.org/officeDocument/2006/relationships/image" Target="../media/image35.png"/><Relationship Id="rId5" Type="http://schemas.openxmlformats.org/officeDocument/2006/relationships/image" Target="../media/image2.png"/><Relationship Id="rId15" Type="http://schemas.openxmlformats.org/officeDocument/2006/relationships/image" Target="../media/image43.png"/><Relationship Id="rId10" Type="http://schemas.openxmlformats.org/officeDocument/2006/relationships/image" Target="../media/image27.png"/><Relationship Id="rId4" Type="http://schemas.openxmlformats.org/officeDocument/2006/relationships/image" Target="../media/image1.png"/><Relationship Id="rId9" Type="http://schemas.openxmlformats.org/officeDocument/2006/relationships/image" Target="../media/image34.png"/><Relationship Id="rId1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35.png"/><Relationship Id="rId18" Type="http://schemas.openxmlformats.org/officeDocument/2006/relationships/image" Target="../media/image80.png"/><Relationship Id="rId3" Type="http://schemas.openxmlformats.org/officeDocument/2006/relationships/image" Target="../media/image2.png"/><Relationship Id="rId7" Type="http://schemas.openxmlformats.org/officeDocument/2006/relationships/image" Target="../media/image76.png"/><Relationship Id="rId12" Type="http://schemas.openxmlformats.org/officeDocument/2006/relationships/image" Target="../media/image27.png"/><Relationship Id="rId17" Type="http://schemas.openxmlformats.org/officeDocument/2006/relationships/image" Target="../media/image43.png"/><Relationship Id="rId2" Type="http://schemas.openxmlformats.org/officeDocument/2006/relationships/image" Target="../media/image1.pn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5.png"/><Relationship Id="rId11" Type="http://schemas.openxmlformats.org/officeDocument/2006/relationships/image" Target="../media/image34.png"/><Relationship Id="rId5" Type="http://schemas.openxmlformats.org/officeDocument/2006/relationships/image" Target="../media/image74.png"/><Relationship Id="rId15" Type="http://schemas.openxmlformats.org/officeDocument/2006/relationships/image" Target="../media/image44.png"/><Relationship Id="rId10" Type="http://schemas.openxmlformats.org/officeDocument/2006/relationships/image" Target="../media/image79.png"/><Relationship Id="rId19" Type="http://schemas.openxmlformats.org/officeDocument/2006/relationships/image" Target="../media/image81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Relationship Id="rId1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3" Type="http://schemas.openxmlformats.org/officeDocument/2006/relationships/image" Target="../media/image43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17" Type="http://schemas.openxmlformats.org/officeDocument/2006/relationships/image" Target="../media/image29.png"/><Relationship Id="rId2" Type="http://schemas.openxmlformats.org/officeDocument/2006/relationships/image" Target="../media/image42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11" Type="http://schemas.openxmlformats.org/officeDocument/2006/relationships/image" Target="../media/image86.png"/><Relationship Id="rId5" Type="http://schemas.openxmlformats.org/officeDocument/2006/relationships/image" Target="../media/image1.png"/><Relationship Id="rId15" Type="http://schemas.openxmlformats.org/officeDocument/2006/relationships/image" Target="../media/image27.png"/><Relationship Id="rId10" Type="http://schemas.openxmlformats.org/officeDocument/2006/relationships/image" Target="../media/image85.png"/><Relationship Id="rId4" Type="http://schemas.openxmlformats.org/officeDocument/2006/relationships/image" Target="../media/image36.png"/><Relationship Id="rId9" Type="http://schemas.openxmlformats.org/officeDocument/2006/relationships/image" Target="../media/image84.png"/><Relationship Id="rId1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42.png"/><Relationship Id="rId3" Type="http://schemas.openxmlformats.org/officeDocument/2006/relationships/image" Target="../media/image2.png"/><Relationship Id="rId7" Type="http://schemas.openxmlformats.org/officeDocument/2006/relationships/image" Target="../media/image91.png"/><Relationship Id="rId12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0.png"/><Relationship Id="rId11" Type="http://schemas.openxmlformats.org/officeDocument/2006/relationships/image" Target="../media/image35.png"/><Relationship Id="rId5" Type="http://schemas.openxmlformats.org/officeDocument/2006/relationships/image" Target="../media/image89.png"/><Relationship Id="rId15" Type="http://schemas.openxmlformats.org/officeDocument/2006/relationships/image" Target="../media/image36.png"/><Relationship Id="rId10" Type="http://schemas.openxmlformats.org/officeDocument/2006/relationships/image" Target="../media/image27.png"/><Relationship Id="rId4" Type="http://schemas.openxmlformats.org/officeDocument/2006/relationships/image" Target="../media/image75.png"/><Relationship Id="rId9" Type="http://schemas.openxmlformats.org/officeDocument/2006/relationships/image" Target="../media/image34.png"/><Relationship Id="rId1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.png"/><Relationship Id="rId7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27.png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.png"/><Relationship Id="rId7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27.png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.png"/><Relationship Id="rId7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27.png"/><Relationship Id="rId4" Type="http://schemas.openxmlformats.org/officeDocument/2006/relationships/image" Target="../media/image34.png"/><Relationship Id="rId9" Type="http://schemas.openxmlformats.org/officeDocument/2006/relationships/image" Target="../media/image9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98.png"/><Relationship Id="rId3" Type="http://schemas.openxmlformats.org/officeDocument/2006/relationships/image" Target="../media/image34.png"/><Relationship Id="rId7" Type="http://schemas.openxmlformats.org/officeDocument/2006/relationships/image" Target="../media/image35.png"/><Relationship Id="rId12" Type="http://schemas.openxmlformats.org/officeDocument/2006/relationships/image" Target="../media/image97.png"/><Relationship Id="rId2" Type="http://schemas.openxmlformats.org/officeDocument/2006/relationships/image" Target="../media/image94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11" Type="http://schemas.openxmlformats.org/officeDocument/2006/relationships/image" Target="../media/image96.png"/><Relationship Id="rId5" Type="http://schemas.openxmlformats.org/officeDocument/2006/relationships/image" Target="../media/image1.png"/><Relationship Id="rId15" Type="http://schemas.openxmlformats.org/officeDocument/2006/relationships/image" Target="../media/image100.png"/><Relationship Id="rId10" Type="http://schemas.openxmlformats.org/officeDocument/2006/relationships/image" Target="../media/image95.png"/><Relationship Id="rId4" Type="http://schemas.openxmlformats.org/officeDocument/2006/relationships/image" Target="../media/image27.png"/><Relationship Id="rId9" Type="http://schemas.openxmlformats.org/officeDocument/2006/relationships/image" Target="../media/image44.png"/><Relationship Id="rId14" Type="http://schemas.openxmlformats.org/officeDocument/2006/relationships/image" Target="../media/image9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10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2.png"/><Relationship Id="rId10" Type="http://schemas.openxmlformats.org/officeDocument/2006/relationships/image" Target="../media/image102.png"/><Relationship Id="rId4" Type="http://schemas.openxmlformats.org/officeDocument/2006/relationships/image" Target="../media/image1.png"/><Relationship Id="rId9" Type="http://schemas.openxmlformats.org/officeDocument/2006/relationships/image" Target="../media/image10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.png"/><Relationship Id="rId7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34.png"/><Relationship Id="rId4" Type="http://schemas.openxmlformats.org/officeDocument/2006/relationships/image" Target="../media/image36.png"/><Relationship Id="rId9" Type="http://schemas.openxmlformats.org/officeDocument/2006/relationships/image" Target="../media/image10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5.png"/><Relationship Id="rId3" Type="http://schemas.openxmlformats.org/officeDocument/2006/relationships/image" Target="../media/image6.png"/><Relationship Id="rId7" Type="http://schemas.openxmlformats.org/officeDocument/2006/relationships/image" Target="../media/image20.png"/><Relationship Id="rId12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1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7.png"/><Relationship Id="rId9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.png"/><Relationship Id="rId7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.png"/><Relationship Id="rId7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3100" y="660400"/>
            <a:ext cx="7280909" cy="742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509" dirty="0">
                <a:solidFill>
                  <a:srgbClr val="404040"/>
                </a:solidFill>
                <a:latin typeface="Tahoma"/>
                <a:cs typeface="Tahoma"/>
              </a:rPr>
              <a:t>Why </a:t>
            </a:r>
            <a:r>
              <a:rPr sz="4800" spc="170" dirty="0">
                <a:solidFill>
                  <a:srgbClr val="404040"/>
                </a:solidFill>
                <a:latin typeface="Tahoma"/>
                <a:cs typeface="Tahoma"/>
              </a:rPr>
              <a:t>is </a:t>
            </a:r>
            <a:r>
              <a:rPr sz="4800" spc="55" dirty="0">
                <a:solidFill>
                  <a:srgbClr val="404040"/>
                </a:solidFill>
                <a:latin typeface="Lucida Sans"/>
                <a:cs typeface="Lucida Sans"/>
              </a:rPr>
              <a:t>reset</a:t>
            </a:r>
            <a:r>
              <a:rPr sz="4800" spc="-930" dirty="0">
                <a:solidFill>
                  <a:srgbClr val="404040"/>
                </a:solidFill>
                <a:latin typeface="Lucida Sans"/>
                <a:cs typeface="Lucida Sans"/>
              </a:rPr>
              <a:t> </a:t>
            </a:r>
            <a:r>
              <a:rPr sz="4800" spc="320" dirty="0">
                <a:solidFill>
                  <a:srgbClr val="404040"/>
                </a:solidFill>
                <a:latin typeface="Tahoma"/>
                <a:cs typeface="Tahoma"/>
              </a:rPr>
              <a:t>Confusing?</a:t>
            </a:r>
            <a:endParaRPr sz="4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82495" y="2912529"/>
            <a:ext cx="6585584" cy="4039235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200">
              <a:latin typeface="Times New Roman"/>
              <a:cs typeface="Times New Roman"/>
            </a:endParaRPr>
          </a:p>
          <a:p>
            <a:pPr marL="1775460" marR="895985" indent="-863600">
              <a:lnSpc>
                <a:spcPts val="3100"/>
              </a:lnSpc>
            </a:pPr>
            <a:r>
              <a:rPr sz="2600" spc="30" dirty="0">
                <a:solidFill>
                  <a:srgbClr val="FFFFFF"/>
                </a:solidFill>
                <a:latin typeface="Lucida Sans"/>
                <a:cs typeface="Lucida Sans"/>
              </a:rPr>
              <a:t>reset </a:t>
            </a:r>
            <a:r>
              <a:rPr sz="2600" spc="50" dirty="0">
                <a:solidFill>
                  <a:srgbClr val="FFFFFF"/>
                </a:solidFill>
                <a:latin typeface="Verdana"/>
                <a:cs typeface="Verdana"/>
              </a:rPr>
              <a:t>does </a:t>
            </a:r>
            <a:r>
              <a:rPr sz="2600" spc="20" dirty="0">
                <a:solidFill>
                  <a:srgbClr val="FFFFFF"/>
                </a:solidFill>
                <a:latin typeface="Verdana"/>
                <a:cs typeface="Verdana"/>
              </a:rPr>
              <a:t>different </a:t>
            </a:r>
            <a:r>
              <a:rPr sz="2600" spc="10" dirty="0">
                <a:solidFill>
                  <a:srgbClr val="FFFFFF"/>
                </a:solidFill>
                <a:latin typeface="Verdana"/>
                <a:cs typeface="Verdana"/>
              </a:rPr>
              <a:t>things</a:t>
            </a:r>
            <a:r>
              <a:rPr sz="2600" spc="-5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Verdana"/>
                <a:cs typeface="Verdana"/>
              </a:rPr>
              <a:t>in  </a:t>
            </a:r>
            <a:r>
              <a:rPr sz="2600" spc="20" dirty="0">
                <a:solidFill>
                  <a:srgbClr val="FFFFFF"/>
                </a:solidFill>
                <a:latin typeface="Verdana"/>
                <a:cs typeface="Verdana"/>
              </a:rPr>
              <a:t>different</a:t>
            </a:r>
            <a:r>
              <a:rPr sz="26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20" dirty="0">
                <a:solidFill>
                  <a:srgbClr val="FFFFFF"/>
                </a:solidFill>
                <a:latin typeface="Verdana"/>
                <a:cs typeface="Verdana"/>
              </a:rPr>
              <a:t>contexts.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88478" y="2912529"/>
            <a:ext cx="6585584" cy="4039235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marL="567055" marR="553085" algn="ctr">
              <a:lnSpc>
                <a:spcPts val="3100"/>
              </a:lnSpc>
              <a:spcBef>
                <a:spcPts val="2115"/>
              </a:spcBef>
            </a:pPr>
            <a:r>
              <a:rPr sz="2600" spc="-4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understand</a:t>
            </a:r>
            <a:r>
              <a:rPr sz="2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5" dirty="0">
                <a:solidFill>
                  <a:srgbClr val="FFFFFF"/>
                </a:solidFill>
                <a:latin typeface="Lucida Sans"/>
                <a:cs typeface="Lucida Sans"/>
              </a:rPr>
              <a:t>reset</a:t>
            </a:r>
            <a:r>
              <a:rPr sz="2600" spc="-15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2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you</a:t>
            </a:r>
            <a:r>
              <a:rPr sz="2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30" dirty="0">
                <a:solidFill>
                  <a:srgbClr val="FFFFFF"/>
                </a:solidFill>
                <a:latin typeface="Verdana"/>
                <a:cs typeface="Verdana"/>
              </a:rPr>
              <a:t>need</a:t>
            </a:r>
            <a:r>
              <a:rPr sz="2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65" dirty="0">
                <a:solidFill>
                  <a:srgbClr val="FFFFFF"/>
                </a:solidFill>
                <a:latin typeface="Verdana"/>
                <a:cs typeface="Verdana"/>
              </a:rPr>
              <a:t>to  </a:t>
            </a:r>
            <a:r>
              <a:rPr sz="2600" spc="5" dirty="0">
                <a:solidFill>
                  <a:srgbClr val="FFFFFF"/>
                </a:solidFill>
                <a:latin typeface="Verdana"/>
                <a:cs typeface="Verdana"/>
              </a:rPr>
              <a:t>understand </a:t>
            </a:r>
            <a:r>
              <a:rPr sz="2600" spc="10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2600" spc="-10" dirty="0">
                <a:solidFill>
                  <a:srgbClr val="FFFFFF"/>
                </a:solidFill>
                <a:latin typeface="Verdana"/>
                <a:cs typeface="Verdana"/>
              </a:rPr>
              <a:t>three </a:t>
            </a: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main</a:t>
            </a:r>
            <a:r>
              <a:rPr sz="2600" spc="-6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20" dirty="0">
                <a:solidFill>
                  <a:srgbClr val="FFFFFF"/>
                </a:solidFill>
                <a:latin typeface="Verdana"/>
                <a:cs typeface="Verdana"/>
              </a:rPr>
              <a:t>Areas  </a:t>
            </a:r>
            <a:r>
              <a:rPr sz="2600" i="1" spc="10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2600" dirty="0">
                <a:solidFill>
                  <a:srgbClr val="FFFFFF"/>
                </a:solidFill>
                <a:latin typeface="Verdana"/>
                <a:cs typeface="Verdana"/>
              </a:rPr>
              <a:t>Git’s</a:t>
            </a:r>
            <a:r>
              <a:rPr sz="2600" spc="-3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30" dirty="0">
                <a:solidFill>
                  <a:srgbClr val="FFFFFF"/>
                </a:solidFill>
                <a:latin typeface="Verdana"/>
                <a:cs typeface="Verdana"/>
              </a:rPr>
              <a:t>branches.</a:t>
            </a:r>
            <a:endParaRPr sz="2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700" y="411568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50900" y="120065"/>
            <a:ext cx="2955084" cy="13277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54100" y="457200"/>
            <a:ext cx="253619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35" dirty="0">
                <a:latin typeface="Calibri"/>
                <a:cs typeface="Calibri"/>
              </a:rPr>
              <a:t>Working</a:t>
            </a:r>
            <a:r>
              <a:rPr sz="3500" spc="-114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Area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92841" y="410197"/>
            <a:ext cx="3868483" cy="40454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53889" y="127000"/>
            <a:ext cx="2942310" cy="1320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702300" y="457200"/>
            <a:ext cx="1061085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15" dirty="0">
                <a:latin typeface="Calibri"/>
                <a:cs typeface="Calibri"/>
              </a:rPr>
              <a:t>I</a:t>
            </a:r>
            <a:r>
              <a:rPr sz="3500" spc="85" dirty="0">
                <a:latin typeface="Calibri"/>
                <a:cs typeface="Calibri"/>
              </a:rPr>
              <a:t>nd</a:t>
            </a:r>
            <a:r>
              <a:rPr sz="3500" spc="65" dirty="0">
                <a:latin typeface="Calibri"/>
                <a:cs typeface="Calibri"/>
              </a:rPr>
              <a:t>e</a:t>
            </a:r>
            <a:r>
              <a:rPr sz="3500" spc="100" dirty="0">
                <a:latin typeface="Calibri"/>
                <a:cs typeface="Calibri"/>
              </a:rPr>
              <a:t>x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128000" y="406400"/>
            <a:ext cx="7785100" cy="4051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754102" y="25400"/>
            <a:ext cx="2943098" cy="1320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218670">
              <a:lnSpc>
                <a:spcPct val="100000"/>
              </a:lnSpc>
            </a:pPr>
            <a:r>
              <a:rPr spc="35" dirty="0"/>
              <a:t>Repository</a:t>
            </a:r>
          </a:p>
        </p:txBody>
      </p:sp>
      <p:sp>
        <p:nvSpPr>
          <p:cNvPr id="11" name="object 11"/>
          <p:cNvSpPr/>
          <p:nvPr/>
        </p:nvSpPr>
        <p:spPr>
          <a:xfrm>
            <a:off x="1131826" y="2451100"/>
            <a:ext cx="696973" cy="70507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30300" y="1714500"/>
            <a:ext cx="697047" cy="70815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943100" y="1536750"/>
            <a:ext cx="1549400" cy="1476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61100"/>
              </a:lnSpc>
            </a:pPr>
            <a:r>
              <a:rPr sz="3000" dirty="0">
                <a:latin typeface="SimSun"/>
                <a:cs typeface="SimSun"/>
              </a:rPr>
              <a:t>menu.txt  </a:t>
            </a:r>
            <a:r>
              <a:rPr lang="en-US" sz="3000" dirty="0" smtClean="0">
                <a:latin typeface="SimSun"/>
                <a:cs typeface="SimSun"/>
              </a:rPr>
              <a:t>readme</a:t>
            </a:r>
            <a:endParaRPr sz="3000" dirty="0">
              <a:latin typeface="SimSun"/>
              <a:cs typeface="SimSu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003800" y="2451100"/>
            <a:ext cx="694550" cy="70507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96878" y="1714500"/>
            <a:ext cx="692721" cy="70815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803900" y="1536750"/>
            <a:ext cx="1549400" cy="1476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 marR="5080" indent="-12700">
              <a:lnSpc>
                <a:spcPct val="161100"/>
              </a:lnSpc>
            </a:pPr>
            <a:r>
              <a:rPr sz="3000" dirty="0">
                <a:latin typeface="SimSun"/>
                <a:cs typeface="SimSun"/>
              </a:rPr>
              <a:t>menu.txt  </a:t>
            </a:r>
            <a:r>
              <a:rPr lang="en-US" sz="3000" dirty="0" smtClean="0">
                <a:latin typeface="SimSun"/>
                <a:cs typeface="SimSun"/>
              </a:rPr>
              <a:t>readme</a:t>
            </a:r>
            <a:endParaRPr sz="3000" dirty="0">
              <a:latin typeface="SimSun"/>
              <a:cs typeface="SimSu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0826191" y="2451100"/>
            <a:ext cx="692708" cy="70507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823206" y="1714500"/>
            <a:ext cx="695693" cy="70815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1633200" y="1536750"/>
            <a:ext cx="1549400" cy="1476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61100"/>
              </a:lnSpc>
            </a:pPr>
            <a:r>
              <a:rPr sz="3000" dirty="0">
                <a:latin typeface="SimSun"/>
                <a:cs typeface="SimSun"/>
              </a:rPr>
              <a:t>menu.txt  </a:t>
            </a:r>
            <a:r>
              <a:rPr lang="en-US" sz="3000" dirty="0" smtClean="0">
                <a:latin typeface="SimSun"/>
                <a:cs typeface="SimSun"/>
              </a:rPr>
              <a:t>readme</a:t>
            </a:r>
            <a:endParaRPr sz="3000" dirty="0">
              <a:latin typeface="SimSun"/>
              <a:cs typeface="SimSu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32450" y="3025698"/>
            <a:ext cx="208616" cy="7335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01268" y="3810000"/>
            <a:ext cx="728739" cy="596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436349" y="4385233"/>
            <a:ext cx="10819765" cy="710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96330">
              <a:lnSpc>
                <a:spcPts val="3710"/>
              </a:lnSpc>
            </a:pPr>
            <a:r>
              <a:rPr sz="3200" dirty="0">
                <a:latin typeface="SimSun"/>
                <a:cs typeface="SimSun"/>
              </a:rPr>
              <a:t>commit</a:t>
            </a:r>
            <a:endParaRPr sz="3200">
              <a:latin typeface="SimSun"/>
              <a:cs typeface="SimSu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901268" y="1943505"/>
            <a:ext cx="728739" cy="6089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620500" y="2501900"/>
            <a:ext cx="1244600" cy="490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SimSun"/>
                <a:cs typeface="SimSun"/>
              </a:rPr>
              <a:t>fbe535</a:t>
            </a:r>
            <a:endParaRPr sz="3200">
              <a:latin typeface="SimSun"/>
              <a:cs typeface="SimSu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007600" y="1946694"/>
            <a:ext cx="1841500" cy="6289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287000" y="1993900"/>
            <a:ext cx="1092200" cy="430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SimSun"/>
                <a:cs typeface="SimSun"/>
              </a:rPr>
              <a:t>master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509495" y="1973723"/>
            <a:ext cx="1464614" cy="5535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839200" y="1993900"/>
            <a:ext cx="787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HEAD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2685821" y="2385334"/>
            <a:ext cx="607047" cy="44976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777596" y="1993911"/>
            <a:ext cx="500364" cy="17392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290041" y="2451100"/>
            <a:ext cx="692657" cy="70507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286993" y="1714500"/>
            <a:ext cx="695705" cy="70815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4097000" y="1536750"/>
            <a:ext cx="1549400" cy="1476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61100"/>
              </a:lnSpc>
            </a:pPr>
            <a:r>
              <a:rPr sz="3000" dirty="0">
                <a:latin typeface="SimSun"/>
                <a:cs typeface="SimSun"/>
              </a:rPr>
              <a:t>menu.txt  </a:t>
            </a:r>
            <a:r>
              <a:rPr lang="en-US" sz="3000" dirty="0" smtClean="0">
                <a:latin typeface="SimSun"/>
                <a:cs typeface="SimSun"/>
              </a:rPr>
              <a:t>readme</a:t>
            </a:r>
            <a:endParaRPr sz="3000" dirty="0">
              <a:latin typeface="SimSun"/>
              <a:cs typeface="SimSu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436349" y="4385233"/>
            <a:ext cx="10819765" cy="710565"/>
          </a:xfrm>
          <a:custGeom>
            <a:avLst/>
            <a:gdLst/>
            <a:ahLst/>
            <a:cxnLst/>
            <a:rect l="l" t="t" r="r" b="b"/>
            <a:pathLst>
              <a:path w="10819765" h="710564">
                <a:moveTo>
                  <a:pt x="0" y="0"/>
                </a:moveTo>
                <a:lnTo>
                  <a:pt x="10819650" y="0"/>
                </a:lnTo>
                <a:lnTo>
                  <a:pt x="10819650" y="710336"/>
                </a:lnTo>
                <a:lnTo>
                  <a:pt x="0" y="71033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59651" y="510984"/>
            <a:ext cx="1945005" cy="4425950"/>
          </a:xfrm>
          <a:custGeom>
            <a:avLst/>
            <a:gdLst/>
            <a:ahLst/>
            <a:cxnLst/>
            <a:rect l="l" t="t" r="r" b="b"/>
            <a:pathLst>
              <a:path w="1945004" h="4425950">
                <a:moveTo>
                  <a:pt x="0" y="4425962"/>
                </a:moveTo>
                <a:lnTo>
                  <a:pt x="1944509" y="4425962"/>
                </a:lnTo>
                <a:lnTo>
                  <a:pt x="1944509" y="0"/>
                </a:lnTo>
                <a:lnTo>
                  <a:pt x="0" y="0"/>
                </a:lnTo>
                <a:lnTo>
                  <a:pt x="0" y="44259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691612" y="0"/>
            <a:ext cx="564515" cy="4533900"/>
          </a:xfrm>
          <a:custGeom>
            <a:avLst/>
            <a:gdLst/>
            <a:ahLst/>
            <a:cxnLst/>
            <a:rect l="l" t="t" r="r" b="b"/>
            <a:pathLst>
              <a:path w="564515" h="4533900">
                <a:moveTo>
                  <a:pt x="0" y="0"/>
                </a:moveTo>
                <a:lnTo>
                  <a:pt x="564388" y="0"/>
                </a:lnTo>
                <a:lnTo>
                  <a:pt x="564388" y="4533633"/>
                </a:lnTo>
                <a:lnTo>
                  <a:pt x="0" y="453363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93700" y="411568"/>
            <a:ext cx="3860800" cy="404547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0900" y="120065"/>
            <a:ext cx="2955084" cy="132773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054100" y="457200"/>
            <a:ext cx="253619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35" dirty="0">
                <a:latin typeface="Calibri"/>
                <a:cs typeface="Calibri"/>
              </a:rPr>
              <a:t>Working</a:t>
            </a:r>
            <a:r>
              <a:rPr sz="3500" spc="-114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Area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292841" y="410197"/>
            <a:ext cx="3868483" cy="404547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53889" y="127000"/>
            <a:ext cx="2942310" cy="13208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702300" y="457200"/>
            <a:ext cx="1061085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15" dirty="0">
                <a:latin typeface="Calibri"/>
                <a:cs typeface="Calibri"/>
              </a:rPr>
              <a:t>I</a:t>
            </a:r>
            <a:r>
              <a:rPr sz="3500" spc="85" dirty="0">
                <a:latin typeface="Calibri"/>
                <a:cs typeface="Calibri"/>
              </a:rPr>
              <a:t>nd</a:t>
            </a:r>
            <a:r>
              <a:rPr sz="3500" spc="65" dirty="0">
                <a:latin typeface="Calibri"/>
                <a:cs typeface="Calibri"/>
              </a:rPr>
              <a:t>e</a:t>
            </a:r>
            <a:r>
              <a:rPr sz="3500" spc="100" dirty="0">
                <a:latin typeface="Calibri"/>
                <a:cs typeface="Calibri"/>
              </a:rPr>
              <a:t>x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128000" y="406400"/>
            <a:ext cx="7785100" cy="40513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754102" y="25400"/>
            <a:ext cx="2943098" cy="13208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218670">
              <a:lnSpc>
                <a:spcPct val="100000"/>
              </a:lnSpc>
            </a:pPr>
            <a:r>
              <a:rPr spc="35" dirty="0"/>
              <a:t>Repository</a:t>
            </a:r>
          </a:p>
        </p:txBody>
      </p:sp>
      <p:sp>
        <p:nvSpPr>
          <p:cNvPr id="28" name="object 28"/>
          <p:cNvSpPr/>
          <p:nvPr/>
        </p:nvSpPr>
        <p:spPr>
          <a:xfrm>
            <a:off x="1131826" y="2451100"/>
            <a:ext cx="696973" cy="70507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130300" y="1714500"/>
            <a:ext cx="697047" cy="70815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943100" y="1536750"/>
            <a:ext cx="1549400" cy="1476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61100"/>
              </a:lnSpc>
            </a:pPr>
            <a:r>
              <a:rPr sz="3000" dirty="0">
                <a:latin typeface="SimSun"/>
                <a:cs typeface="SimSun"/>
              </a:rPr>
              <a:t>menu.txt  </a:t>
            </a:r>
            <a:r>
              <a:rPr lang="en-US" sz="3000" dirty="0" smtClean="0">
                <a:latin typeface="SimSun"/>
                <a:cs typeface="SimSun"/>
              </a:rPr>
              <a:t>readme</a:t>
            </a:r>
            <a:endParaRPr sz="3000" dirty="0">
              <a:latin typeface="SimSun"/>
              <a:cs typeface="SimSu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003800" y="2451100"/>
            <a:ext cx="694550" cy="70507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996878" y="1714500"/>
            <a:ext cx="692721" cy="70815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803900" y="1536750"/>
            <a:ext cx="1549400" cy="1476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 marR="5080" indent="-12700">
              <a:lnSpc>
                <a:spcPct val="161100"/>
              </a:lnSpc>
            </a:pPr>
            <a:r>
              <a:rPr sz="3000" dirty="0">
                <a:latin typeface="SimSun"/>
                <a:cs typeface="SimSun"/>
              </a:rPr>
              <a:t>menu.txt  </a:t>
            </a:r>
            <a:r>
              <a:rPr lang="en-US" sz="3000" dirty="0" smtClean="0">
                <a:latin typeface="SimSun"/>
                <a:cs typeface="SimSun"/>
              </a:rPr>
              <a:t>readme</a:t>
            </a:r>
            <a:endParaRPr sz="3000" dirty="0">
              <a:latin typeface="SimSun"/>
              <a:cs typeface="SimSu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700" y="411568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50900" y="120065"/>
            <a:ext cx="2955084" cy="13277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54100" y="457200"/>
            <a:ext cx="253619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35" dirty="0">
                <a:latin typeface="Calibri"/>
                <a:cs typeface="Calibri"/>
              </a:rPr>
              <a:t>Working</a:t>
            </a:r>
            <a:r>
              <a:rPr sz="3500" spc="-114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Area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5700" y="1765300"/>
            <a:ext cx="696633" cy="7050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32450" y="3025698"/>
            <a:ext cx="208616" cy="7335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901268" y="1943505"/>
            <a:ext cx="728739" cy="60894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620500" y="2501900"/>
            <a:ext cx="1244600" cy="490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SimSun"/>
                <a:cs typeface="SimSun"/>
              </a:rPr>
              <a:t>fbe535</a:t>
            </a:r>
            <a:endParaRPr sz="3200">
              <a:latin typeface="SimSun"/>
              <a:cs typeface="SimSu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007600" y="1946694"/>
            <a:ext cx="1841500" cy="6289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287000" y="1993900"/>
            <a:ext cx="1092200" cy="430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SimSun"/>
                <a:cs typeface="SimSun"/>
              </a:rPr>
              <a:t>master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509495" y="1973723"/>
            <a:ext cx="1464614" cy="5535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839200" y="1993900"/>
            <a:ext cx="787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HEAD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2685821" y="2385334"/>
            <a:ext cx="607047" cy="44976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777596" y="1993911"/>
            <a:ext cx="500364" cy="1739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290041" y="2451100"/>
            <a:ext cx="692657" cy="70507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3286993" y="1714500"/>
            <a:ext cx="695705" cy="70815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4097000" y="1536750"/>
            <a:ext cx="1549400" cy="1476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61100"/>
              </a:lnSpc>
            </a:pPr>
            <a:r>
              <a:rPr sz="3000" dirty="0">
                <a:latin typeface="SimSun"/>
                <a:cs typeface="SimSun"/>
              </a:rPr>
              <a:t>menu.txt  </a:t>
            </a:r>
            <a:r>
              <a:rPr lang="en-US" sz="3000" dirty="0" smtClean="0">
                <a:latin typeface="SimSun"/>
                <a:cs typeface="SimSun"/>
              </a:rPr>
              <a:t>readme</a:t>
            </a:r>
            <a:endParaRPr sz="3000" dirty="0">
              <a:latin typeface="SimSun"/>
              <a:cs typeface="SimSu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901268" y="3810000"/>
            <a:ext cx="728739" cy="5969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436349" y="4385233"/>
            <a:ext cx="10819765" cy="710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96330">
              <a:lnSpc>
                <a:spcPts val="3710"/>
              </a:lnSpc>
            </a:pPr>
            <a:r>
              <a:rPr sz="3200" dirty="0">
                <a:latin typeface="SimSun"/>
                <a:cs typeface="SimSun"/>
              </a:rPr>
              <a:t>commit</a:t>
            </a:r>
            <a:endParaRPr sz="3200">
              <a:latin typeface="SimSun"/>
              <a:cs typeface="SimSu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436349" y="4385233"/>
            <a:ext cx="10819765" cy="710565"/>
          </a:xfrm>
          <a:custGeom>
            <a:avLst/>
            <a:gdLst/>
            <a:ahLst/>
            <a:cxnLst/>
            <a:rect l="l" t="t" r="r" b="b"/>
            <a:pathLst>
              <a:path w="10819765" h="710564">
                <a:moveTo>
                  <a:pt x="0" y="0"/>
                </a:moveTo>
                <a:lnTo>
                  <a:pt x="10819650" y="0"/>
                </a:lnTo>
                <a:lnTo>
                  <a:pt x="10819650" y="710336"/>
                </a:lnTo>
                <a:lnTo>
                  <a:pt x="0" y="71033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459651" y="510984"/>
            <a:ext cx="1945005" cy="4425950"/>
          </a:xfrm>
          <a:custGeom>
            <a:avLst/>
            <a:gdLst/>
            <a:ahLst/>
            <a:cxnLst/>
            <a:rect l="l" t="t" r="r" b="b"/>
            <a:pathLst>
              <a:path w="1945004" h="4425950">
                <a:moveTo>
                  <a:pt x="0" y="4425962"/>
                </a:moveTo>
                <a:lnTo>
                  <a:pt x="1944509" y="4425962"/>
                </a:lnTo>
                <a:lnTo>
                  <a:pt x="1944509" y="0"/>
                </a:lnTo>
                <a:lnTo>
                  <a:pt x="0" y="0"/>
                </a:lnTo>
                <a:lnTo>
                  <a:pt x="0" y="44259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691612" y="0"/>
            <a:ext cx="564515" cy="4533900"/>
          </a:xfrm>
          <a:custGeom>
            <a:avLst/>
            <a:gdLst/>
            <a:ahLst/>
            <a:cxnLst/>
            <a:rect l="l" t="t" r="r" b="b"/>
            <a:pathLst>
              <a:path w="564515" h="4533900">
                <a:moveTo>
                  <a:pt x="0" y="0"/>
                </a:moveTo>
                <a:lnTo>
                  <a:pt x="564388" y="0"/>
                </a:lnTo>
                <a:lnTo>
                  <a:pt x="564388" y="4533633"/>
                </a:lnTo>
                <a:lnTo>
                  <a:pt x="0" y="453363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92841" y="410197"/>
            <a:ext cx="3868483" cy="404547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53889" y="127000"/>
            <a:ext cx="2942310" cy="13208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702300" y="457200"/>
            <a:ext cx="1061085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15" dirty="0">
                <a:latin typeface="Calibri"/>
                <a:cs typeface="Calibri"/>
              </a:rPr>
              <a:t>I</a:t>
            </a:r>
            <a:r>
              <a:rPr sz="3500" spc="85" dirty="0">
                <a:latin typeface="Calibri"/>
                <a:cs typeface="Calibri"/>
              </a:rPr>
              <a:t>nd</a:t>
            </a:r>
            <a:r>
              <a:rPr sz="3500" spc="65" dirty="0">
                <a:latin typeface="Calibri"/>
                <a:cs typeface="Calibri"/>
              </a:rPr>
              <a:t>e</a:t>
            </a:r>
            <a:r>
              <a:rPr sz="3500" spc="100" dirty="0">
                <a:latin typeface="Calibri"/>
                <a:cs typeface="Calibri"/>
              </a:rPr>
              <a:t>x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128000" y="406400"/>
            <a:ext cx="7785100" cy="40513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754102" y="25400"/>
            <a:ext cx="2943098" cy="13208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218670">
              <a:lnSpc>
                <a:spcPct val="100000"/>
              </a:lnSpc>
            </a:pPr>
            <a:r>
              <a:rPr spc="35" dirty="0"/>
              <a:t>Repository</a:t>
            </a:r>
          </a:p>
        </p:txBody>
      </p:sp>
      <p:sp>
        <p:nvSpPr>
          <p:cNvPr id="29" name="object 29"/>
          <p:cNvSpPr/>
          <p:nvPr/>
        </p:nvSpPr>
        <p:spPr>
          <a:xfrm>
            <a:off x="1131826" y="2451100"/>
            <a:ext cx="696973" cy="70507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003800" y="2451100"/>
            <a:ext cx="694550" cy="70507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996878" y="1714500"/>
            <a:ext cx="692721" cy="70815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803900" y="1536750"/>
            <a:ext cx="1549400" cy="1476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 marR="5080" indent="-12700">
              <a:lnSpc>
                <a:spcPct val="161100"/>
              </a:lnSpc>
            </a:pPr>
            <a:r>
              <a:rPr sz="3000" dirty="0">
                <a:latin typeface="SimSun"/>
                <a:cs typeface="SimSun"/>
              </a:rPr>
              <a:t>menu.txt  </a:t>
            </a:r>
            <a:r>
              <a:rPr lang="en-US" sz="3000" dirty="0" smtClean="0">
                <a:latin typeface="SimSun"/>
                <a:cs typeface="SimSun"/>
              </a:rPr>
              <a:t>readme</a:t>
            </a:r>
            <a:endParaRPr sz="3000" dirty="0">
              <a:latin typeface="SimSun"/>
              <a:cs typeface="SimSu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943100" y="1536750"/>
            <a:ext cx="1549400" cy="1476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61100"/>
              </a:lnSpc>
            </a:pPr>
            <a:r>
              <a:rPr sz="3000" dirty="0">
                <a:latin typeface="SimSun"/>
                <a:cs typeface="SimSun"/>
              </a:rPr>
              <a:t>menu.txt  </a:t>
            </a:r>
            <a:r>
              <a:rPr lang="en-US" sz="3000" dirty="0" smtClean="0">
                <a:latin typeface="SimSun"/>
                <a:cs typeface="SimSun"/>
              </a:rPr>
              <a:t>readme</a:t>
            </a:r>
            <a:endParaRPr sz="3000" dirty="0">
              <a:latin typeface="SimSun"/>
              <a:cs typeface="SimSu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155700" y="1765300"/>
            <a:ext cx="696633" cy="7050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32450" y="3025698"/>
            <a:ext cx="208616" cy="7335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01268" y="3810000"/>
            <a:ext cx="728739" cy="596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436349" y="4385233"/>
            <a:ext cx="10819765" cy="710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96330">
              <a:lnSpc>
                <a:spcPts val="3710"/>
              </a:lnSpc>
            </a:pPr>
            <a:r>
              <a:rPr sz="3200" dirty="0">
                <a:latin typeface="SimSun"/>
                <a:cs typeface="SimSun"/>
              </a:rPr>
              <a:t>commit</a:t>
            </a:r>
            <a:endParaRPr sz="3200">
              <a:latin typeface="SimSun"/>
              <a:cs typeface="SimSu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901268" y="1943505"/>
            <a:ext cx="728739" cy="6089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620500" y="2501900"/>
            <a:ext cx="1244600" cy="490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SimSun"/>
                <a:cs typeface="SimSun"/>
              </a:rPr>
              <a:t>fbe535</a:t>
            </a:r>
            <a:endParaRPr sz="3200">
              <a:latin typeface="SimSun"/>
              <a:cs typeface="SimSu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007600" y="1946694"/>
            <a:ext cx="1841500" cy="6289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287000" y="1993900"/>
            <a:ext cx="1092200" cy="430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SimSun"/>
                <a:cs typeface="SimSun"/>
              </a:rPr>
              <a:t>master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509495" y="1973723"/>
            <a:ext cx="1464614" cy="5535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839200" y="1993900"/>
            <a:ext cx="787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HEAD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2685821" y="2385334"/>
            <a:ext cx="607047" cy="44976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777596" y="1993911"/>
            <a:ext cx="500364" cy="17392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290041" y="2451100"/>
            <a:ext cx="692657" cy="70507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286993" y="1714500"/>
            <a:ext cx="695705" cy="70815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4097000" y="1536750"/>
            <a:ext cx="1549400" cy="1476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61100"/>
              </a:lnSpc>
            </a:pPr>
            <a:r>
              <a:rPr sz="3000" dirty="0">
                <a:latin typeface="SimSun"/>
                <a:cs typeface="SimSun"/>
              </a:rPr>
              <a:t>menu.txt  </a:t>
            </a:r>
            <a:r>
              <a:rPr lang="en-US" sz="3000" dirty="0" smtClean="0">
                <a:latin typeface="SimSun"/>
                <a:cs typeface="SimSun"/>
              </a:rPr>
              <a:t>readme</a:t>
            </a:r>
            <a:endParaRPr sz="3000" dirty="0">
              <a:latin typeface="SimSun"/>
              <a:cs typeface="SimSu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436349" y="4385233"/>
            <a:ext cx="10819765" cy="710565"/>
          </a:xfrm>
          <a:custGeom>
            <a:avLst/>
            <a:gdLst/>
            <a:ahLst/>
            <a:cxnLst/>
            <a:rect l="l" t="t" r="r" b="b"/>
            <a:pathLst>
              <a:path w="10819765" h="710564">
                <a:moveTo>
                  <a:pt x="0" y="0"/>
                </a:moveTo>
                <a:lnTo>
                  <a:pt x="10819650" y="0"/>
                </a:lnTo>
                <a:lnTo>
                  <a:pt x="10819650" y="710336"/>
                </a:lnTo>
                <a:lnTo>
                  <a:pt x="0" y="71033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59651" y="510984"/>
            <a:ext cx="1945005" cy="4425950"/>
          </a:xfrm>
          <a:custGeom>
            <a:avLst/>
            <a:gdLst/>
            <a:ahLst/>
            <a:cxnLst/>
            <a:rect l="l" t="t" r="r" b="b"/>
            <a:pathLst>
              <a:path w="1945004" h="4425950">
                <a:moveTo>
                  <a:pt x="0" y="4425962"/>
                </a:moveTo>
                <a:lnTo>
                  <a:pt x="1944509" y="4425962"/>
                </a:lnTo>
                <a:lnTo>
                  <a:pt x="1944509" y="0"/>
                </a:lnTo>
                <a:lnTo>
                  <a:pt x="0" y="0"/>
                </a:lnTo>
                <a:lnTo>
                  <a:pt x="0" y="44259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691612" y="0"/>
            <a:ext cx="564515" cy="4533900"/>
          </a:xfrm>
          <a:custGeom>
            <a:avLst/>
            <a:gdLst/>
            <a:ahLst/>
            <a:cxnLst/>
            <a:rect l="l" t="t" r="r" b="b"/>
            <a:pathLst>
              <a:path w="564515" h="4533900">
                <a:moveTo>
                  <a:pt x="0" y="0"/>
                </a:moveTo>
                <a:lnTo>
                  <a:pt x="564388" y="0"/>
                </a:lnTo>
                <a:lnTo>
                  <a:pt x="564388" y="4533633"/>
                </a:lnTo>
                <a:lnTo>
                  <a:pt x="0" y="453363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93700" y="411568"/>
            <a:ext cx="3860800" cy="404547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0900" y="120065"/>
            <a:ext cx="2955084" cy="132773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054100" y="457200"/>
            <a:ext cx="253619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35" dirty="0">
                <a:latin typeface="Calibri"/>
                <a:cs typeface="Calibri"/>
              </a:rPr>
              <a:t>Working</a:t>
            </a:r>
            <a:r>
              <a:rPr sz="3500" spc="-114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Area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292841" y="410197"/>
            <a:ext cx="3868483" cy="404547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53889" y="127000"/>
            <a:ext cx="2942310" cy="13208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702300" y="457200"/>
            <a:ext cx="1061085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15" dirty="0">
                <a:latin typeface="Calibri"/>
                <a:cs typeface="Calibri"/>
              </a:rPr>
              <a:t>I</a:t>
            </a:r>
            <a:r>
              <a:rPr sz="3500" spc="85" dirty="0">
                <a:latin typeface="Calibri"/>
                <a:cs typeface="Calibri"/>
              </a:rPr>
              <a:t>nd</a:t>
            </a:r>
            <a:r>
              <a:rPr sz="3500" spc="65" dirty="0">
                <a:latin typeface="Calibri"/>
                <a:cs typeface="Calibri"/>
              </a:rPr>
              <a:t>e</a:t>
            </a:r>
            <a:r>
              <a:rPr sz="3500" spc="100" dirty="0">
                <a:latin typeface="Calibri"/>
                <a:cs typeface="Calibri"/>
              </a:rPr>
              <a:t>x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128000" y="406400"/>
            <a:ext cx="7785100" cy="40513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754102" y="25400"/>
            <a:ext cx="2943098" cy="13208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218670">
              <a:lnSpc>
                <a:spcPct val="100000"/>
              </a:lnSpc>
            </a:pPr>
            <a:r>
              <a:rPr spc="35" dirty="0"/>
              <a:t>Repository</a:t>
            </a:r>
          </a:p>
        </p:txBody>
      </p:sp>
      <p:sp>
        <p:nvSpPr>
          <p:cNvPr id="28" name="object 28"/>
          <p:cNvSpPr/>
          <p:nvPr/>
        </p:nvSpPr>
        <p:spPr>
          <a:xfrm>
            <a:off x="1131826" y="2451100"/>
            <a:ext cx="696973" cy="70507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003800" y="2451100"/>
            <a:ext cx="694550" cy="70507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943100" y="1536750"/>
            <a:ext cx="1549400" cy="1476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61100"/>
              </a:lnSpc>
            </a:pPr>
            <a:r>
              <a:rPr sz="3000" dirty="0">
                <a:latin typeface="SimSun"/>
                <a:cs typeface="SimSun"/>
              </a:rPr>
              <a:t>menu.txt  </a:t>
            </a:r>
            <a:r>
              <a:rPr lang="en-US" sz="3000" dirty="0" smtClean="0">
                <a:latin typeface="SimSun"/>
                <a:cs typeface="SimSun"/>
              </a:rPr>
              <a:t>readme</a:t>
            </a:r>
            <a:endParaRPr sz="3000" dirty="0">
              <a:latin typeface="SimSun"/>
              <a:cs typeface="SimSu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155700" y="1765300"/>
            <a:ext cx="696628" cy="70507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816600" y="1536750"/>
            <a:ext cx="1549400" cy="1476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61100"/>
              </a:lnSpc>
            </a:pPr>
            <a:r>
              <a:rPr sz="3000" dirty="0">
                <a:latin typeface="SimSun"/>
                <a:cs typeface="SimSun"/>
              </a:rPr>
              <a:t>menu.txt  </a:t>
            </a:r>
            <a:r>
              <a:rPr lang="en-US" sz="3000" dirty="0" smtClean="0">
                <a:latin typeface="SimSun"/>
                <a:cs typeface="SimSun"/>
              </a:rPr>
              <a:t>readme</a:t>
            </a:r>
            <a:endParaRPr sz="3000" dirty="0">
              <a:latin typeface="SimSun"/>
              <a:cs typeface="SimSu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029200" y="1765300"/>
            <a:ext cx="696630" cy="70507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01268" y="3848505"/>
            <a:ext cx="728739" cy="6089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36349" y="4385233"/>
            <a:ext cx="10819765" cy="71056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6196330">
              <a:lnSpc>
                <a:spcPct val="100000"/>
              </a:lnSpc>
              <a:spcBef>
                <a:spcPts val="170"/>
              </a:spcBef>
            </a:pPr>
            <a:r>
              <a:rPr sz="3200" dirty="0">
                <a:latin typeface="SimSun"/>
                <a:cs typeface="SimSun"/>
              </a:rPr>
              <a:t>fbe535</a:t>
            </a:r>
            <a:endParaRPr sz="3200">
              <a:latin typeface="SimSun"/>
              <a:cs typeface="SimSu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36349" y="4385233"/>
            <a:ext cx="10819765" cy="710565"/>
          </a:xfrm>
          <a:custGeom>
            <a:avLst/>
            <a:gdLst/>
            <a:ahLst/>
            <a:cxnLst/>
            <a:rect l="l" t="t" r="r" b="b"/>
            <a:pathLst>
              <a:path w="10819765" h="710564">
                <a:moveTo>
                  <a:pt x="0" y="0"/>
                </a:moveTo>
                <a:lnTo>
                  <a:pt x="10819650" y="0"/>
                </a:lnTo>
                <a:lnTo>
                  <a:pt x="10819650" y="710336"/>
                </a:lnTo>
                <a:lnTo>
                  <a:pt x="0" y="71033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59651" y="510984"/>
            <a:ext cx="1945005" cy="4425950"/>
          </a:xfrm>
          <a:custGeom>
            <a:avLst/>
            <a:gdLst/>
            <a:ahLst/>
            <a:cxnLst/>
            <a:rect l="l" t="t" r="r" b="b"/>
            <a:pathLst>
              <a:path w="1945004" h="4425950">
                <a:moveTo>
                  <a:pt x="0" y="4425962"/>
                </a:moveTo>
                <a:lnTo>
                  <a:pt x="1944509" y="4425962"/>
                </a:lnTo>
                <a:lnTo>
                  <a:pt x="1944509" y="0"/>
                </a:lnTo>
                <a:lnTo>
                  <a:pt x="0" y="0"/>
                </a:lnTo>
                <a:lnTo>
                  <a:pt x="0" y="44259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691612" y="0"/>
            <a:ext cx="564515" cy="4533900"/>
          </a:xfrm>
          <a:custGeom>
            <a:avLst/>
            <a:gdLst/>
            <a:ahLst/>
            <a:cxnLst/>
            <a:rect l="l" t="t" r="r" b="b"/>
            <a:pathLst>
              <a:path w="564515" h="4533900">
                <a:moveTo>
                  <a:pt x="0" y="0"/>
                </a:moveTo>
                <a:lnTo>
                  <a:pt x="564388" y="0"/>
                </a:lnTo>
                <a:lnTo>
                  <a:pt x="564388" y="4533633"/>
                </a:lnTo>
                <a:lnTo>
                  <a:pt x="0" y="453363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92841" y="410197"/>
            <a:ext cx="3868483" cy="40454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53889" y="127000"/>
            <a:ext cx="2942310" cy="1320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702300" y="457200"/>
            <a:ext cx="1061085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15" dirty="0">
                <a:latin typeface="Calibri"/>
                <a:cs typeface="Calibri"/>
              </a:rPr>
              <a:t>I</a:t>
            </a:r>
            <a:r>
              <a:rPr sz="3500" spc="85" dirty="0">
                <a:latin typeface="Calibri"/>
                <a:cs typeface="Calibri"/>
              </a:rPr>
              <a:t>nd</a:t>
            </a:r>
            <a:r>
              <a:rPr sz="3500" spc="65" dirty="0">
                <a:latin typeface="Calibri"/>
                <a:cs typeface="Calibri"/>
              </a:rPr>
              <a:t>e</a:t>
            </a:r>
            <a:r>
              <a:rPr sz="3500" spc="100" dirty="0">
                <a:latin typeface="Calibri"/>
                <a:cs typeface="Calibri"/>
              </a:rPr>
              <a:t>x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029200" y="1765300"/>
            <a:ext cx="696630" cy="7050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685821" y="2385334"/>
            <a:ext cx="607047" cy="44976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777596" y="1993911"/>
            <a:ext cx="500364" cy="1739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132450" y="3012668"/>
            <a:ext cx="208616" cy="73383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901268" y="1930475"/>
            <a:ext cx="728739" cy="6089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620500" y="2489200"/>
            <a:ext cx="1244600" cy="490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SimSun"/>
                <a:cs typeface="SimSun"/>
              </a:rPr>
              <a:t>0be2a5</a:t>
            </a:r>
            <a:endParaRPr sz="3200">
              <a:latin typeface="SimSun"/>
              <a:cs typeface="SimSu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007600" y="1946694"/>
            <a:ext cx="1841500" cy="62891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0287000" y="1993900"/>
            <a:ext cx="1092200" cy="430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SimSun"/>
                <a:cs typeface="SimSun"/>
              </a:rPr>
              <a:t>master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509495" y="1973723"/>
            <a:ext cx="1464614" cy="55357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839200" y="1993900"/>
            <a:ext cx="787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HEAD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93700" y="411568"/>
            <a:ext cx="3860800" cy="404547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50900" y="120065"/>
            <a:ext cx="2955084" cy="132773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054100" y="457200"/>
            <a:ext cx="253619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35" dirty="0">
                <a:latin typeface="Calibri"/>
                <a:cs typeface="Calibri"/>
              </a:rPr>
              <a:t>Working</a:t>
            </a:r>
            <a:r>
              <a:rPr sz="3500" spc="-114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Area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128000" y="406400"/>
            <a:ext cx="7785100" cy="40513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2754102" y="25400"/>
            <a:ext cx="2943098" cy="13208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218670">
              <a:lnSpc>
                <a:spcPct val="100000"/>
              </a:lnSpc>
            </a:pPr>
            <a:r>
              <a:rPr spc="35" dirty="0"/>
              <a:t>Repository</a:t>
            </a:r>
          </a:p>
        </p:txBody>
      </p:sp>
      <p:sp>
        <p:nvSpPr>
          <p:cNvPr id="26" name="object 26"/>
          <p:cNvSpPr/>
          <p:nvPr/>
        </p:nvSpPr>
        <p:spPr>
          <a:xfrm>
            <a:off x="1131826" y="2451100"/>
            <a:ext cx="696973" cy="70507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003800" y="2451100"/>
            <a:ext cx="694550" cy="70507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816600" y="1536750"/>
            <a:ext cx="1549400" cy="1476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61100"/>
              </a:lnSpc>
            </a:pPr>
            <a:r>
              <a:rPr sz="3000" dirty="0">
                <a:latin typeface="SimSun"/>
                <a:cs typeface="SimSun"/>
              </a:rPr>
              <a:t>menu.txt  </a:t>
            </a:r>
            <a:r>
              <a:rPr lang="en-US" sz="3000" dirty="0" smtClean="0">
                <a:latin typeface="SimSun"/>
                <a:cs typeface="SimSun"/>
              </a:rPr>
              <a:t>readme</a:t>
            </a:r>
            <a:endParaRPr sz="3000" dirty="0">
              <a:latin typeface="SimSun"/>
              <a:cs typeface="SimSu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943100" y="1536750"/>
            <a:ext cx="1549400" cy="1476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61100"/>
              </a:lnSpc>
            </a:pPr>
            <a:r>
              <a:rPr sz="3000" dirty="0">
                <a:latin typeface="SimSun"/>
                <a:cs typeface="SimSun"/>
              </a:rPr>
              <a:t>menu.txt  </a:t>
            </a:r>
            <a:r>
              <a:rPr lang="en-US" sz="3000" dirty="0" smtClean="0">
                <a:latin typeface="SimSun"/>
                <a:cs typeface="SimSun"/>
              </a:rPr>
              <a:t>readme</a:t>
            </a:r>
            <a:endParaRPr sz="3000" dirty="0">
              <a:latin typeface="SimSun"/>
              <a:cs typeface="SimSu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155700" y="1765300"/>
            <a:ext cx="696628" cy="7050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258800" y="2451100"/>
            <a:ext cx="694563" cy="70985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4071600" y="1562252"/>
            <a:ext cx="1549400" cy="145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8300"/>
              </a:lnSpc>
            </a:pPr>
            <a:r>
              <a:rPr sz="3000" dirty="0">
                <a:latin typeface="SimSun"/>
                <a:cs typeface="SimSun"/>
              </a:rPr>
              <a:t>menu.txt  </a:t>
            </a:r>
            <a:r>
              <a:rPr lang="en-US" sz="3000" dirty="0" smtClean="0">
                <a:latin typeface="SimSun"/>
                <a:cs typeface="SimSun"/>
              </a:rPr>
              <a:t>readme</a:t>
            </a:r>
            <a:endParaRPr sz="3000" dirty="0">
              <a:latin typeface="SimSun"/>
              <a:cs typeface="SimSu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3284200" y="1765300"/>
            <a:ext cx="696567" cy="70985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700" y="411568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50900" y="120065"/>
            <a:ext cx="2955084" cy="13277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54100" y="457200"/>
            <a:ext cx="253619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35" dirty="0">
                <a:latin typeface="Calibri"/>
                <a:cs typeface="Calibri"/>
              </a:rPr>
              <a:t>Working</a:t>
            </a:r>
            <a:r>
              <a:rPr sz="3500" spc="-114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Area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685821" y="2385334"/>
            <a:ext cx="607047" cy="4497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777596" y="1993911"/>
            <a:ext cx="500364" cy="1739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132450" y="3012668"/>
            <a:ext cx="208616" cy="7338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901268" y="1930475"/>
            <a:ext cx="728739" cy="6089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620500" y="2489200"/>
            <a:ext cx="1244600" cy="490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SimSun"/>
                <a:cs typeface="SimSun"/>
              </a:rPr>
              <a:t>0be2a5</a:t>
            </a:r>
            <a:endParaRPr sz="3200">
              <a:latin typeface="SimSun"/>
              <a:cs typeface="SimSu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901268" y="3848505"/>
            <a:ext cx="728739" cy="60894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436349" y="4385233"/>
            <a:ext cx="10819765" cy="71056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6196330">
              <a:lnSpc>
                <a:spcPct val="100000"/>
              </a:lnSpc>
              <a:spcBef>
                <a:spcPts val="170"/>
              </a:spcBef>
            </a:pPr>
            <a:r>
              <a:rPr sz="3200" dirty="0">
                <a:latin typeface="SimSun"/>
                <a:cs typeface="SimSun"/>
              </a:rPr>
              <a:t>fbe535</a:t>
            </a:r>
            <a:endParaRPr sz="3200">
              <a:latin typeface="SimSun"/>
              <a:cs typeface="SimSu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007600" y="1946694"/>
            <a:ext cx="1841500" cy="62891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0287000" y="1993900"/>
            <a:ext cx="1092200" cy="430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SimSun"/>
                <a:cs typeface="SimSun"/>
              </a:rPr>
              <a:t>master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509495" y="1973723"/>
            <a:ext cx="1464614" cy="55357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839200" y="1993900"/>
            <a:ext cx="787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HEAD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436349" y="4385233"/>
            <a:ext cx="10819765" cy="710565"/>
          </a:xfrm>
          <a:custGeom>
            <a:avLst/>
            <a:gdLst/>
            <a:ahLst/>
            <a:cxnLst/>
            <a:rect l="l" t="t" r="r" b="b"/>
            <a:pathLst>
              <a:path w="10819765" h="710564">
                <a:moveTo>
                  <a:pt x="0" y="0"/>
                </a:moveTo>
                <a:lnTo>
                  <a:pt x="10819650" y="0"/>
                </a:lnTo>
                <a:lnTo>
                  <a:pt x="10819650" y="710336"/>
                </a:lnTo>
                <a:lnTo>
                  <a:pt x="0" y="71033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59651" y="510984"/>
            <a:ext cx="1945005" cy="4425950"/>
          </a:xfrm>
          <a:custGeom>
            <a:avLst/>
            <a:gdLst/>
            <a:ahLst/>
            <a:cxnLst/>
            <a:rect l="l" t="t" r="r" b="b"/>
            <a:pathLst>
              <a:path w="1945004" h="4425950">
                <a:moveTo>
                  <a:pt x="0" y="4425962"/>
                </a:moveTo>
                <a:lnTo>
                  <a:pt x="1944509" y="4425962"/>
                </a:lnTo>
                <a:lnTo>
                  <a:pt x="1944509" y="0"/>
                </a:lnTo>
                <a:lnTo>
                  <a:pt x="0" y="0"/>
                </a:lnTo>
                <a:lnTo>
                  <a:pt x="0" y="44259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691612" y="0"/>
            <a:ext cx="564515" cy="4533900"/>
          </a:xfrm>
          <a:custGeom>
            <a:avLst/>
            <a:gdLst/>
            <a:ahLst/>
            <a:cxnLst/>
            <a:rect l="l" t="t" r="r" b="b"/>
            <a:pathLst>
              <a:path w="564515" h="4533900">
                <a:moveTo>
                  <a:pt x="0" y="0"/>
                </a:moveTo>
                <a:lnTo>
                  <a:pt x="564388" y="0"/>
                </a:lnTo>
                <a:lnTo>
                  <a:pt x="564388" y="4533633"/>
                </a:lnTo>
                <a:lnTo>
                  <a:pt x="0" y="453363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92841" y="410197"/>
            <a:ext cx="3868483" cy="404547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53889" y="127000"/>
            <a:ext cx="2942310" cy="13208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702300" y="457200"/>
            <a:ext cx="1061085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15" dirty="0">
                <a:latin typeface="Calibri"/>
                <a:cs typeface="Calibri"/>
              </a:rPr>
              <a:t>I</a:t>
            </a:r>
            <a:r>
              <a:rPr sz="3500" spc="85" dirty="0">
                <a:latin typeface="Calibri"/>
                <a:cs typeface="Calibri"/>
              </a:rPr>
              <a:t>nd</a:t>
            </a:r>
            <a:r>
              <a:rPr sz="3500" spc="65" dirty="0">
                <a:latin typeface="Calibri"/>
                <a:cs typeface="Calibri"/>
              </a:rPr>
              <a:t>e</a:t>
            </a:r>
            <a:r>
              <a:rPr sz="3500" spc="100" dirty="0">
                <a:latin typeface="Calibri"/>
                <a:cs typeface="Calibri"/>
              </a:rPr>
              <a:t>x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128000" y="406400"/>
            <a:ext cx="7785100" cy="40513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54102" y="25400"/>
            <a:ext cx="2943098" cy="13208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218670">
              <a:lnSpc>
                <a:spcPct val="100000"/>
              </a:lnSpc>
            </a:pPr>
            <a:r>
              <a:rPr spc="35" dirty="0"/>
              <a:t>Repository</a:t>
            </a:r>
          </a:p>
        </p:txBody>
      </p:sp>
      <p:sp>
        <p:nvSpPr>
          <p:cNvPr id="25" name="object 25"/>
          <p:cNvSpPr/>
          <p:nvPr/>
        </p:nvSpPr>
        <p:spPr>
          <a:xfrm>
            <a:off x="1144729" y="2463800"/>
            <a:ext cx="696770" cy="70507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003800" y="2451100"/>
            <a:ext cx="694550" cy="70507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55700" y="1765300"/>
            <a:ext cx="696628" cy="70507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816600" y="1536750"/>
            <a:ext cx="1549400" cy="1476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61100"/>
              </a:lnSpc>
            </a:pPr>
            <a:r>
              <a:rPr sz="3000" dirty="0">
                <a:latin typeface="SimSun"/>
                <a:cs typeface="SimSun"/>
              </a:rPr>
              <a:t>menu.txt  </a:t>
            </a:r>
            <a:r>
              <a:rPr lang="en-US" sz="3000" dirty="0" smtClean="0">
                <a:latin typeface="SimSun"/>
                <a:cs typeface="SimSun"/>
              </a:rPr>
              <a:t>readme</a:t>
            </a:r>
            <a:endParaRPr sz="3000" dirty="0">
              <a:latin typeface="SimSun"/>
              <a:cs typeface="SimSu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029200" y="1765300"/>
            <a:ext cx="696630" cy="70507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3258800" y="2451100"/>
            <a:ext cx="694563" cy="70985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4071600" y="1562252"/>
            <a:ext cx="1549400" cy="145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8300"/>
              </a:lnSpc>
            </a:pPr>
            <a:r>
              <a:rPr sz="3000" dirty="0">
                <a:latin typeface="SimSun"/>
                <a:cs typeface="SimSun"/>
              </a:rPr>
              <a:t>menu.txt  </a:t>
            </a:r>
            <a:r>
              <a:rPr lang="en-US" sz="3000" dirty="0" smtClean="0">
                <a:latin typeface="SimSun"/>
                <a:cs typeface="SimSun"/>
              </a:rPr>
              <a:t>readme</a:t>
            </a:r>
            <a:endParaRPr sz="3000" dirty="0">
              <a:latin typeface="SimSun"/>
              <a:cs typeface="SimSu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3284200" y="1765300"/>
            <a:ext cx="696567" cy="70985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44729" y="2463800"/>
            <a:ext cx="696770" cy="70507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943100" y="1536750"/>
            <a:ext cx="1549400" cy="1476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61100"/>
              </a:lnSpc>
            </a:pPr>
            <a:r>
              <a:rPr sz="3000" dirty="0">
                <a:latin typeface="SimSun"/>
                <a:cs typeface="SimSun"/>
              </a:rPr>
              <a:t>menu.txt  </a:t>
            </a:r>
            <a:r>
              <a:rPr lang="en-US" sz="3000" dirty="0" smtClean="0">
                <a:latin typeface="SimSun"/>
                <a:cs typeface="SimSun"/>
              </a:rPr>
              <a:t>readme</a:t>
            </a:r>
            <a:endParaRPr sz="3000" dirty="0">
              <a:latin typeface="SimSun"/>
              <a:cs typeface="SimSu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700" y="411568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50900" y="120065"/>
            <a:ext cx="2955084" cy="13277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54100" y="457200"/>
            <a:ext cx="253619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35" dirty="0">
                <a:latin typeface="Calibri"/>
                <a:cs typeface="Calibri"/>
              </a:rPr>
              <a:t>Working</a:t>
            </a:r>
            <a:r>
              <a:rPr sz="3500" spc="-114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Area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685821" y="2385334"/>
            <a:ext cx="607047" cy="4497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777596" y="1993911"/>
            <a:ext cx="500364" cy="1739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132450" y="3012668"/>
            <a:ext cx="208616" cy="7338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901268" y="1930475"/>
            <a:ext cx="728739" cy="6089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620500" y="2489200"/>
            <a:ext cx="1244600" cy="490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SimSun"/>
                <a:cs typeface="SimSun"/>
              </a:rPr>
              <a:t>0be2a5</a:t>
            </a:r>
            <a:endParaRPr sz="3200">
              <a:latin typeface="SimSun"/>
              <a:cs typeface="SimSu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901268" y="3848505"/>
            <a:ext cx="728739" cy="60894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436349" y="4385233"/>
            <a:ext cx="10819765" cy="71056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6196330">
              <a:lnSpc>
                <a:spcPct val="100000"/>
              </a:lnSpc>
              <a:spcBef>
                <a:spcPts val="170"/>
              </a:spcBef>
            </a:pPr>
            <a:r>
              <a:rPr sz="3200" dirty="0">
                <a:latin typeface="SimSun"/>
                <a:cs typeface="SimSun"/>
              </a:rPr>
              <a:t>fbe535</a:t>
            </a:r>
            <a:endParaRPr sz="3200">
              <a:latin typeface="SimSun"/>
              <a:cs typeface="SimSu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007600" y="1946694"/>
            <a:ext cx="1841500" cy="62891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0287000" y="1993900"/>
            <a:ext cx="1092200" cy="430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SimSun"/>
                <a:cs typeface="SimSun"/>
              </a:rPr>
              <a:t>master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509495" y="1973723"/>
            <a:ext cx="1464614" cy="55357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839200" y="1993900"/>
            <a:ext cx="787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HEAD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436349" y="4385233"/>
            <a:ext cx="10819765" cy="710565"/>
          </a:xfrm>
          <a:custGeom>
            <a:avLst/>
            <a:gdLst/>
            <a:ahLst/>
            <a:cxnLst/>
            <a:rect l="l" t="t" r="r" b="b"/>
            <a:pathLst>
              <a:path w="10819765" h="710564">
                <a:moveTo>
                  <a:pt x="0" y="0"/>
                </a:moveTo>
                <a:lnTo>
                  <a:pt x="10819650" y="0"/>
                </a:lnTo>
                <a:lnTo>
                  <a:pt x="10819650" y="710336"/>
                </a:lnTo>
                <a:lnTo>
                  <a:pt x="0" y="71033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59651" y="510984"/>
            <a:ext cx="1945005" cy="4425950"/>
          </a:xfrm>
          <a:custGeom>
            <a:avLst/>
            <a:gdLst/>
            <a:ahLst/>
            <a:cxnLst/>
            <a:rect l="l" t="t" r="r" b="b"/>
            <a:pathLst>
              <a:path w="1945004" h="4425950">
                <a:moveTo>
                  <a:pt x="0" y="4425962"/>
                </a:moveTo>
                <a:lnTo>
                  <a:pt x="1944509" y="4425962"/>
                </a:lnTo>
                <a:lnTo>
                  <a:pt x="1944509" y="0"/>
                </a:lnTo>
                <a:lnTo>
                  <a:pt x="0" y="0"/>
                </a:lnTo>
                <a:lnTo>
                  <a:pt x="0" y="44259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691612" y="0"/>
            <a:ext cx="564515" cy="4533900"/>
          </a:xfrm>
          <a:custGeom>
            <a:avLst/>
            <a:gdLst/>
            <a:ahLst/>
            <a:cxnLst/>
            <a:rect l="l" t="t" r="r" b="b"/>
            <a:pathLst>
              <a:path w="564515" h="4533900">
                <a:moveTo>
                  <a:pt x="0" y="0"/>
                </a:moveTo>
                <a:lnTo>
                  <a:pt x="564388" y="0"/>
                </a:lnTo>
                <a:lnTo>
                  <a:pt x="564388" y="4533633"/>
                </a:lnTo>
                <a:lnTo>
                  <a:pt x="0" y="453363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92841" y="410197"/>
            <a:ext cx="3868483" cy="404547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53889" y="127000"/>
            <a:ext cx="2942310" cy="13208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702300" y="457200"/>
            <a:ext cx="1061085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15" dirty="0">
                <a:latin typeface="Calibri"/>
                <a:cs typeface="Calibri"/>
              </a:rPr>
              <a:t>I</a:t>
            </a:r>
            <a:r>
              <a:rPr sz="3500" spc="85" dirty="0">
                <a:latin typeface="Calibri"/>
                <a:cs typeface="Calibri"/>
              </a:rPr>
              <a:t>nd</a:t>
            </a:r>
            <a:r>
              <a:rPr sz="3500" spc="65" dirty="0">
                <a:latin typeface="Calibri"/>
                <a:cs typeface="Calibri"/>
              </a:rPr>
              <a:t>e</a:t>
            </a:r>
            <a:r>
              <a:rPr sz="3500" spc="100" dirty="0">
                <a:latin typeface="Calibri"/>
                <a:cs typeface="Calibri"/>
              </a:rPr>
              <a:t>x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128000" y="406400"/>
            <a:ext cx="7785100" cy="40513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54102" y="25400"/>
            <a:ext cx="2943098" cy="13208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218670">
              <a:lnSpc>
                <a:spcPct val="100000"/>
              </a:lnSpc>
            </a:pPr>
            <a:r>
              <a:rPr spc="35" dirty="0"/>
              <a:t>Repository</a:t>
            </a:r>
          </a:p>
        </p:txBody>
      </p:sp>
      <p:sp>
        <p:nvSpPr>
          <p:cNvPr id="25" name="object 25"/>
          <p:cNvSpPr/>
          <p:nvPr/>
        </p:nvSpPr>
        <p:spPr>
          <a:xfrm>
            <a:off x="1144729" y="2463800"/>
            <a:ext cx="696770" cy="70507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943100" y="1536750"/>
            <a:ext cx="1549400" cy="1476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61100"/>
              </a:lnSpc>
            </a:pPr>
            <a:r>
              <a:rPr sz="3000" dirty="0">
                <a:latin typeface="SimSun"/>
                <a:cs typeface="SimSun"/>
              </a:rPr>
              <a:t>menu.txt  </a:t>
            </a:r>
            <a:r>
              <a:rPr lang="en-US" sz="3000" dirty="0" smtClean="0">
                <a:latin typeface="SimSun"/>
                <a:cs typeface="SimSun"/>
              </a:rPr>
              <a:t>readme</a:t>
            </a:r>
            <a:endParaRPr sz="3000" dirty="0">
              <a:latin typeface="SimSun"/>
              <a:cs typeface="SimSu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155700" y="1765300"/>
            <a:ext cx="696628" cy="70507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029200" y="1765300"/>
            <a:ext cx="696630" cy="70507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258800" y="2451100"/>
            <a:ext cx="694563" cy="70985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4071600" y="1562252"/>
            <a:ext cx="1549400" cy="145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8300"/>
              </a:lnSpc>
            </a:pPr>
            <a:r>
              <a:rPr sz="3000" dirty="0">
                <a:latin typeface="SimSun"/>
                <a:cs typeface="SimSun"/>
              </a:rPr>
              <a:t>menu.txt  </a:t>
            </a:r>
            <a:r>
              <a:rPr lang="en-US" sz="3000" dirty="0" smtClean="0">
                <a:latin typeface="SimSun"/>
                <a:cs typeface="SimSun"/>
              </a:rPr>
              <a:t>readme</a:t>
            </a:r>
            <a:endParaRPr sz="3000" dirty="0">
              <a:latin typeface="SimSun"/>
              <a:cs typeface="SimSu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3284200" y="1765300"/>
            <a:ext cx="696567" cy="70985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018227" y="2463800"/>
            <a:ext cx="696772" cy="70507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816600" y="1536750"/>
            <a:ext cx="1549400" cy="1476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61100"/>
              </a:lnSpc>
            </a:pPr>
            <a:r>
              <a:rPr sz="3000" dirty="0">
                <a:latin typeface="SimSun"/>
                <a:cs typeface="SimSun"/>
              </a:rPr>
              <a:t>menu.txt  </a:t>
            </a:r>
            <a:r>
              <a:rPr lang="en-US" sz="3000" dirty="0" smtClean="0">
                <a:latin typeface="SimSun"/>
                <a:cs typeface="SimSun"/>
              </a:rPr>
              <a:t>readme</a:t>
            </a:r>
            <a:endParaRPr sz="3000" dirty="0">
              <a:latin typeface="SimSun"/>
              <a:cs typeface="SimSu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32450" y="3012668"/>
            <a:ext cx="208616" cy="7338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01268" y="1930475"/>
            <a:ext cx="728739" cy="6089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620500" y="2489200"/>
            <a:ext cx="1244600" cy="490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SimSun"/>
                <a:cs typeface="SimSun"/>
              </a:rPr>
              <a:t>86d3f7</a:t>
            </a:r>
            <a:endParaRPr sz="3200">
              <a:latin typeface="SimSun"/>
              <a:cs typeface="SimSu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3700" y="411568"/>
            <a:ext cx="3860800" cy="40454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0900" y="120065"/>
            <a:ext cx="2955084" cy="13277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54100" y="457200"/>
            <a:ext cx="253619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35" dirty="0">
                <a:latin typeface="Calibri"/>
                <a:cs typeface="Calibri"/>
              </a:rPr>
              <a:t>Working</a:t>
            </a:r>
            <a:r>
              <a:rPr sz="3500" spc="-114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Area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901268" y="3835475"/>
            <a:ext cx="728739" cy="6089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436349" y="4385233"/>
            <a:ext cx="10819765" cy="71056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6196330">
              <a:lnSpc>
                <a:spcPct val="100000"/>
              </a:lnSpc>
              <a:spcBef>
                <a:spcPts val="70"/>
              </a:spcBef>
            </a:pPr>
            <a:r>
              <a:rPr sz="3200" dirty="0">
                <a:latin typeface="SimSun"/>
                <a:cs typeface="SimSun"/>
              </a:rPr>
              <a:t>0be2a5</a:t>
            </a:r>
            <a:endParaRPr sz="3200">
              <a:latin typeface="SimSun"/>
              <a:cs typeface="SimSu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007600" y="1946694"/>
            <a:ext cx="1841500" cy="6289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287000" y="1993900"/>
            <a:ext cx="1092200" cy="430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SimSun"/>
                <a:cs typeface="SimSun"/>
              </a:rPr>
              <a:t>master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509495" y="1973723"/>
            <a:ext cx="1464614" cy="5535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839200" y="1993900"/>
            <a:ext cx="787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HEAD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436349" y="4385233"/>
            <a:ext cx="10819765" cy="710565"/>
          </a:xfrm>
          <a:custGeom>
            <a:avLst/>
            <a:gdLst/>
            <a:ahLst/>
            <a:cxnLst/>
            <a:rect l="l" t="t" r="r" b="b"/>
            <a:pathLst>
              <a:path w="10819765" h="710564">
                <a:moveTo>
                  <a:pt x="0" y="0"/>
                </a:moveTo>
                <a:lnTo>
                  <a:pt x="10819650" y="0"/>
                </a:lnTo>
                <a:lnTo>
                  <a:pt x="10819650" y="710336"/>
                </a:lnTo>
                <a:lnTo>
                  <a:pt x="0" y="71033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59651" y="510984"/>
            <a:ext cx="1945005" cy="4425950"/>
          </a:xfrm>
          <a:custGeom>
            <a:avLst/>
            <a:gdLst/>
            <a:ahLst/>
            <a:cxnLst/>
            <a:rect l="l" t="t" r="r" b="b"/>
            <a:pathLst>
              <a:path w="1945004" h="4425950">
                <a:moveTo>
                  <a:pt x="0" y="4425962"/>
                </a:moveTo>
                <a:lnTo>
                  <a:pt x="1944509" y="4425962"/>
                </a:lnTo>
                <a:lnTo>
                  <a:pt x="1944509" y="0"/>
                </a:lnTo>
                <a:lnTo>
                  <a:pt x="0" y="0"/>
                </a:lnTo>
                <a:lnTo>
                  <a:pt x="0" y="44259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691612" y="0"/>
            <a:ext cx="564515" cy="4533900"/>
          </a:xfrm>
          <a:custGeom>
            <a:avLst/>
            <a:gdLst/>
            <a:ahLst/>
            <a:cxnLst/>
            <a:rect l="l" t="t" r="r" b="b"/>
            <a:pathLst>
              <a:path w="564515" h="4533900">
                <a:moveTo>
                  <a:pt x="0" y="0"/>
                </a:moveTo>
                <a:lnTo>
                  <a:pt x="564388" y="0"/>
                </a:lnTo>
                <a:lnTo>
                  <a:pt x="564388" y="4533633"/>
                </a:lnTo>
                <a:lnTo>
                  <a:pt x="0" y="453363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92841" y="410197"/>
            <a:ext cx="3868483" cy="404547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53889" y="127000"/>
            <a:ext cx="2942310" cy="13208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702300" y="457200"/>
            <a:ext cx="1061085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15" dirty="0">
                <a:latin typeface="Calibri"/>
                <a:cs typeface="Calibri"/>
              </a:rPr>
              <a:t>I</a:t>
            </a:r>
            <a:r>
              <a:rPr sz="3500" spc="85" dirty="0">
                <a:latin typeface="Calibri"/>
                <a:cs typeface="Calibri"/>
              </a:rPr>
              <a:t>nd</a:t>
            </a:r>
            <a:r>
              <a:rPr sz="3500" spc="65" dirty="0">
                <a:latin typeface="Calibri"/>
                <a:cs typeface="Calibri"/>
              </a:rPr>
              <a:t>e</a:t>
            </a:r>
            <a:r>
              <a:rPr sz="3500" spc="100" dirty="0">
                <a:latin typeface="Calibri"/>
                <a:cs typeface="Calibri"/>
              </a:rPr>
              <a:t>x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128000" y="406400"/>
            <a:ext cx="7785100" cy="40513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754102" y="25400"/>
            <a:ext cx="2943098" cy="13208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218670">
              <a:lnSpc>
                <a:spcPct val="100000"/>
              </a:lnSpc>
            </a:pPr>
            <a:r>
              <a:rPr spc="35" dirty="0"/>
              <a:t>Repository</a:t>
            </a:r>
          </a:p>
        </p:txBody>
      </p:sp>
      <p:sp>
        <p:nvSpPr>
          <p:cNvPr id="23" name="object 23"/>
          <p:cNvSpPr/>
          <p:nvPr/>
        </p:nvSpPr>
        <p:spPr>
          <a:xfrm>
            <a:off x="1144729" y="2463800"/>
            <a:ext cx="696770" cy="70507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943100" y="1536750"/>
            <a:ext cx="1549400" cy="1476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61100"/>
              </a:lnSpc>
            </a:pPr>
            <a:r>
              <a:rPr sz="3000" dirty="0">
                <a:latin typeface="SimSun"/>
                <a:cs typeface="SimSun"/>
              </a:rPr>
              <a:t>menu.txt  </a:t>
            </a:r>
            <a:r>
              <a:rPr lang="en-US" sz="3000" dirty="0" smtClean="0">
                <a:latin typeface="SimSun"/>
                <a:cs typeface="SimSun"/>
              </a:rPr>
              <a:t>readme</a:t>
            </a:r>
            <a:endParaRPr sz="3000" dirty="0">
              <a:latin typeface="SimSun"/>
              <a:cs typeface="SimSu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155700" y="1765300"/>
            <a:ext cx="696628" cy="70507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029200" y="1765300"/>
            <a:ext cx="696630" cy="70507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018227" y="2463800"/>
            <a:ext cx="696772" cy="70507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816600" y="1536750"/>
            <a:ext cx="1549400" cy="1476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61100"/>
              </a:lnSpc>
            </a:pPr>
            <a:r>
              <a:rPr sz="3000" dirty="0">
                <a:latin typeface="SimSun"/>
                <a:cs typeface="SimSun"/>
              </a:rPr>
              <a:t>menu.txt  </a:t>
            </a:r>
            <a:r>
              <a:rPr lang="en-US" sz="3000" dirty="0" smtClean="0">
                <a:latin typeface="SimSun"/>
                <a:cs typeface="SimSun"/>
              </a:rPr>
              <a:t>readme</a:t>
            </a:r>
            <a:endParaRPr sz="3000" dirty="0">
              <a:latin typeface="SimSun"/>
              <a:cs typeface="SimSu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3274802" y="1758464"/>
            <a:ext cx="695198" cy="70533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685821" y="2385334"/>
            <a:ext cx="607047" cy="44976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2777596" y="1993911"/>
            <a:ext cx="500364" cy="17392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3273278" y="2463800"/>
            <a:ext cx="696721" cy="70507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4058900" y="1536750"/>
            <a:ext cx="1549400" cy="1476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 marR="5080" indent="-12700">
              <a:lnSpc>
                <a:spcPct val="161100"/>
              </a:lnSpc>
            </a:pPr>
            <a:r>
              <a:rPr sz="3000" dirty="0">
                <a:latin typeface="SimSun"/>
                <a:cs typeface="SimSun"/>
              </a:rPr>
              <a:t>menu.txt  </a:t>
            </a:r>
            <a:r>
              <a:rPr lang="en-US" sz="3000" dirty="0" smtClean="0">
                <a:latin typeface="SimSun"/>
                <a:cs typeface="SimSun"/>
              </a:rPr>
              <a:t>readme</a:t>
            </a:r>
            <a:endParaRPr sz="3000" dirty="0">
              <a:latin typeface="SimSun"/>
              <a:cs typeface="SimSu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700" y="411568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50900" y="120065"/>
            <a:ext cx="2955084" cy="13277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54100" y="457200"/>
            <a:ext cx="253619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35" dirty="0">
                <a:latin typeface="Calibri"/>
                <a:cs typeface="Calibri"/>
              </a:rPr>
              <a:t>Working</a:t>
            </a:r>
            <a:r>
              <a:rPr sz="3500" spc="-114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Area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132450" y="1094968"/>
            <a:ext cx="208616" cy="7338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901268" y="12775"/>
            <a:ext cx="728739" cy="60893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620500" y="571500"/>
            <a:ext cx="1244600" cy="490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SimSun"/>
                <a:cs typeface="SimSun"/>
              </a:rPr>
              <a:t>0be2a5</a:t>
            </a:r>
            <a:endParaRPr sz="3200">
              <a:latin typeface="SimSun"/>
              <a:cs typeface="SimSu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132450" y="3012998"/>
            <a:ext cx="208616" cy="73350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901268" y="3797300"/>
            <a:ext cx="728739" cy="5969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436349" y="4385233"/>
            <a:ext cx="10819765" cy="710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96330">
              <a:lnSpc>
                <a:spcPts val="3610"/>
              </a:lnSpc>
            </a:pPr>
            <a:r>
              <a:rPr sz="3200" dirty="0">
                <a:latin typeface="SimSun"/>
                <a:cs typeface="SimSun"/>
              </a:rPr>
              <a:t>commit</a:t>
            </a:r>
            <a:endParaRPr sz="3200">
              <a:latin typeface="SimSun"/>
              <a:cs typeface="SimSu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901268" y="1930805"/>
            <a:ext cx="728739" cy="6089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620500" y="2489200"/>
            <a:ext cx="1244600" cy="490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SimSun"/>
                <a:cs typeface="SimSun"/>
              </a:rPr>
              <a:t>fbe535</a:t>
            </a:r>
            <a:endParaRPr sz="3200">
              <a:latin typeface="SimSun"/>
              <a:cs typeface="SimSu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007600" y="1972094"/>
            <a:ext cx="1841500" cy="62892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287000" y="2019300"/>
            <a:ext cx="1092200" cy="430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SimSun"/>
                <a:cs typeface="SimSun"/>
              </a:rPr>
              <a:t>master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509495" y="1999136"/>
            <a:ext cx="1464614" cy="55356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839200" y="2019300"/>
            <a:ext cx="787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HEAD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436349" y="4385233"/>
            <a:ext cx="10819765" cy="710565"/>
          </a:xfrm>
          <a:custGeom>
            <a:avLst/>
            <a:gdLst/>
            <a:ahLst/>
            <a:cxnLst/>
            <a:rect l="l" t="t" r="r" b="b"/>
            <a:pathLst>
              <a:path w="10819765" h="710564">
                <a:moveTo>
                  <a:pt x="0" y="0"/>
                </a:moveTo>
                <a:lnTo>
                  <a:pt x="10819650" y="0"/>
                </a:lnTo>
                <a:lnTo>
                  <a:pt x="10819650" y="710336"/>
                </a:lnTo>
                <a:lnTo>
                  <a:pt x="0" y="71033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59651" y="510984"/>
            <a:ext cx="1945005" cy="4425950"/>
          </a:xfrm>
          <a:custGeom>
            <a:avLst/>
            <a:gdLst/>
            <a:ahLst/>
            <a:cxnLst/>
            <a:rect l="l" t="t" r="r" b="b"/>
            <a:pathLst>
              <a:path w="1945004" h="4425950">
                <a:moveTo>
                  <a:pt x="0" y="4425962"/>
                </a:moveTo>
                <a:lnTo>
                  <a:pt x="1944509" y="4425962"/>
                </a:lnTo>
                <a:lnTo>
                  <a:pt x="1944509" y="0"/>
                </a:lnTo>
                <a:lnTo>
                  <a:pt x="0" y="0"/>
                </a:lnTo>
                <a:lnTo>
                  <a:pt x="0" y="44259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36349" y="1"/>
            <a:ext cx="10255250" cy="511175"/>
          </a:xfrm>
          <a:custGeom>
            <a:avLst/>
            <a:gdLst/>
            <a:ahLst/>
            <a:cxnLst/>
            <a:rect l="l" t="t" r="r" b="b"/>
            <a:pathLst>
              <a:path w="10255250" h="511175">
                <a:moveTo>
                  <a:pt x="0" y="510983"/>
                </a:moveTo>
                <a:lnTo>
                  <a:pt x="10255262" y="510983"/>
                </a:lnTo>
                <a:lnTo>
                  <a:pt x="10255262" y="0"/>
                </a:lnTo>
                <a:lnTo>
                  <a:pt x="0" y="0"/>
                </a:lnTo>
                <a:lnTo>
                  <a:pt x="0" y="5109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691612" y="0"/>
            <a:ext cx="564515" cy="4533900"/>
          </a:xfrm>
          <a:custGeom>
            <a:avLst/>
            <a:gdLst/>
            <a:ahLst/>
            <a:cxnLst/>
            <a:rect l="l" t="t" r="r" b="b"/>
            <a:pathLst>
              <a:path w="564515" h="4533900">
                <a:moveTo>
                  <a:pt x="0" y="0"/>
                </a:moveTo>
                <a:lnTo>
                  <a:pt x="564388" y="0"/>
                </a:lnTo>
                <a:lnTo>
                  <a:pt x="564388" y="4533633"/>
                </a:lnTo>
                <a:lnTo>
                  <a:pt x="0" y="453363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92841" y="410197"/>
            <a:ext cx="3868483" cy="404547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53889" y="127000"/>
            <a:ext cx="2942310" cy="13208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702300" y="457200"/>
            <a:ext cx="1061085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15" dirty="0">
                <a:latin typeface="Calibri"/>
                <a:cs typeface="Calibri"/>
              </a:rPr>
              <a:t>I</a:t>
            </a:r>
            <a:r>
              <a:rPr sz="3500" spc="85" dirty="0">
                <a:latin typeface="Calibri"/>
                <a:cs typeface="Calibri"/>
              </a:rPr>
              <a:t>nd</a:t>
            </a:r>
            <a:r>
              <a:rPr sz="3500" spc="65" dirty="0">
                <a:latin typeface="Calibri"/>
                <a:cs typeface="Calibri"/>
              </a:rPr>
              <a:t>e</a:t>
            </a:r>
            <a:r>
              <a:rPr sz="3500" spc="100" dirty="0">
                <a:latin typeface="Calibri"/>
                <a:cs typeface="Calibri"/>
              </a:rPr>
              <a:t>x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128000" y="406400"/>
            <a:ext cx="7785100" cy="40513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2754102" y="25400"/>
            <a:ext cx="2943098" cy="13208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218670">
              <a:lnSpc>
                <a:spcPct val="100000"/>
              </a:lnSpc>
            </a:pPr>
            <a:r>
              <a:rPr spc="35" dirty="0"/>
              <a:t>Repository</a:t>
            </a:r>
          </a:p>
        </p:txBody>
      </p:sp>
      <p:sp>
        <p:nvSpPr>
          <p:cNvPr id="27" name="object 27"/>
          <p:cNvSpPr/>
          <p:nvPr/>
        </p:nvSpPr>
        <p:spPr>
          <a:xfrm>
            <a:off x="1144729" y="2463800"/>
            <a:ext cx="696770" cy="70507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943100" y="1536750"/>
            <a:ext cx="1549400" cy="1365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61100"/>
              </a:lnSpc>
            </a:pPr>
            <a:r>
              <a:rPr sz="3000" dirty="0">
                <a:latin typeface="SimSun"/>
                <a:cs typeface="SimSun"/>
              </a:rPr>
              <a:t>menu.txt  </a:t>
            </a:r>
            <a:r>
              <a:rPr lang="en-US" sz="3000" dirty="0" smtClean="0">
                <a:latin typeface="SimSun"/>
                <a:cs typeface="SimSun"/>
              </a:rPr>
              <a:t>readme</a:t>
            </a:r>
            <a:endParaRPr sz="3000" dirty="0">
              <a:latin typeface="SimSun"/>
              <a:cs typeface="SimSu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155700" y="1765300"/>
            <a:ext cx="696628" cy="70507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029200" y="1765300"/>
            <a:ext cx="696630" cy="70507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018227" y="2463800"/>
            <a:ext cx="696772" cy="70507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816600" y="1536750"/>
            <a:ext cx="1549400" cy="1476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61100"/>
              </a:lnSpc>
            </a:pPr>
            <a:r>
              <a:rPr sz="3000" dirty="0">
                <a:latin typeface="SimSun"/>
                <a:cs typeface="SimSun"/>
              </a:rPr>
              <a:t>menu.txt  </a:t>
            </a:r>
            <a:r>
              <a:rPr lang="en-US" sz="3000" dirty="0" smtClean="0">
                <a:latin typeface="SimSun"/>
                <a:cs typeface="SimSun"/>
              </a:rPr>
              <a:t>readme</a:t>
            </a:r>
            <a:endParaRPr sz="3000" dirty="0">
              <a:latin typeface="SimSun"/>
              <a:cs typeface="SimSu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2685821" y="2385334"/>
            <a:ext cx="607047" cy="44976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777596" y="1993911"/>
            <a:ext cx="500364" cy="17392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290041" y="2451100"/>
            <a:ext cx="692657" cy="7112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286993" y="1714500"/>
            <a:ext cx="695705" cy="7112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4097000" y="1549450"/>
            <a:ext cx="1549400" cy="1476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61100"/>
              </a:lnSpc>
            </a:pPr>
            <a:r>
              <a:rPr sz="3000" dirty="0">
                <a:latin typeface="SimSun"/>
                <a:cs typeface="SimSun"/>
              </a:rPr>
              <a:t>menu.txt  </a:t>
            </a:r>
            <a:r>
              <a:rPr lang="en-US" sz="3000" dirty="0" smtClean="0">
                <a:latin typeface="SimSun"/>
                <a:cs typeface="SimSun"/>
              </a:rPr>
              <a:t>readme</a:t>
            </a:r>
            <a:endParaRPr sz="3000" dirty="0">
              <a:latin typeface="SimSun"/>
              <a:cs typeface="SimSu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85821" y="2385334"/>
            <a:ext cx="607047" cy="4497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77596" y="1993911"/>
            <a:ext cx="500364" cy="1739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290041" y="2451100"/>
            <a:ext cx="692657" cy="7050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286993" y="1714500"/>
            <a:ext cx="695705" cy="7081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097000" y="1536750"/>
            <a:ext cx="1549400" cy="1476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61100"/>
              </a:lnSpc>
            </a:pPr>
            <a:r>
              <a:rPr sz="3000" dirty="0">
                <a:latin typeface="SimSun"/>
                <a:cs typeface="SimSun"/>
              </a:rPr>
              <a:t>menu.txt  </a:t>
            </a:r>
            <a:r>
              <a:rPr lang="en-US" sz="3000" dirty="0" smtClean="0">
                <a:latin typeface="SimSun"/>
                <a:cs typeface="SimSun"/>
              </a:rPr>
              <a:t>readme</a:t>
            </a:r>
            <a:endParaRPr sz="3000" dirty="0">
              <a:latin typeface="SimSun"/>
              <a:cs typeface="SimSu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3700" y="411568"/>
            <a:ext cx="3860800" cy="404547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0900" y="120065"/>
            <a:ext cx="2955084" cy="132773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54100" y="457200"/>
            <a:ext cx="253619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35" dirty="0">
                <a:latin typeface="Calibri"/>
                <a:cs typeface="Calibri"/>
              </a:rPr>
              <a:t>Working</a:t>
            </a:r>
            <a:r>
              <a:rPr sz="3500" spc="-114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Area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132450" y="1094968"/>
            <a:ext cx="208616" cy="73383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901268" y="12775"/>
            <a:ext cx="728739" cy="60893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620500" y="571500"/>
            <a:ext cx="1244600" cy="490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SimSun"/>
                <a:cs typeface="SimSun"/>
              </a:rPr>
              <a:t>0be2a5</a:t>
            </a:r>
            <a:endParaRPr sz="3200">
              <a:latin typeface="SimSun"/>
              <a:cs typeface="SimSu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2132450" y="3012998"/>
            <a:ext cx="208616" cy="73350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901268" y="3797300"/>
            <a:ext cx="728739" cy="5969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436349" y="4385233"/>
            <a:ext cx="10819765" cy="710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96330">
              <a:lnSpc>
                <a:spcPts val="3610"/>
              </a:lnSpc>
            </a:pPr>
            <a:r>
              <a:rPr sz="3200" dirty="0">
                <a:latin typeface="SimSun"/>
                <a:cs typeface="SimSun"/>
              </a:rPr>
              <a:t>commit</a:t>
            </a:r>
            <a:endParaRPr sz="3200">
              <a:latin typeface="SimSun"/>
              <a:cs typeface="SimSu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1901268" y="1930805"/>
            <a:ext cx="728739" cy="60893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1620500" y="2489200"/>
            <a:ext cx="1244600" cy="490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SimSun"/>
                <a:cs typeface="SimSun"/>
              </a:rPr>
              <a:t>fbe535</a:t>
            </a:r>
            <a:endParaRPr sz="3200">
              <a:latin typeface="SimSun"/>
              <a:cs typeface="SimSu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0007600" y="1972094"/>
            <a:ext cx="1841500" cy="62892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0287000" y="2019300"/>
            <a:ext cx="1092200" cy="430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SimSun"/>
                <a:cs typeface="SimSun"/>
              </a:rPr>
              <a:t>master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509495" y="1999136"/>
            <a:ext cx="1464614" cy="55356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8839200" y="2019300"/>
            <a:ext cx="787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HEAD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436349" y="4385233"/>
            <a:ext cx="10819765" cy="710565"/>
          </a:xfrm>
          <a:custGeom>
            <a:avLst/>
            <a:gdLst/>
            <a:ahLst/>
            <a:cxnLst/>
            <a:rect l="l" t="t" r="r" b="b"/>
            <a:pathLst>
              <a:path w="10819765" h="710564">
                <a:moveTo>
                  <a:pt x="0" y="0"/>
                </a:moveTo>
                <a:lnTo>
                  <a:pt x="10819650" y="0"/>
                </a:lnTo>
                <a:lnTo>
                  <a:pt x="10819650" y="710336"/>
                </a:lnTo>
                <a:lnTo>
                  <a:pt x="0" y="71033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59651" y="510984"/>
            <a:ext cx="1945005" cy="4425950"/>
          </a:xfrm>
          <a:custGeom>
            <a:avLst/>
            <a:gdLst/>
            <a:ahLst/>
            <a:cxnLst/>
            <a:rect l="l" t="t" r="r" b="b"/>
            <a:pathLst>
              <a:path w="1945004" h="4425950">
                <a:moveTo>
                  <a:pt x="0" y="4425962"/>
                </a:moveTo>
                <a:lnTo>
                  <a:pt x="1944509" y="4425962"/>
                </a:lnTo>
                <a:lnTo>
                  <a:pt x="1944509" y="0"/>
                </a:lnTo>
                <a:lnTo>
                  <a:pt x="0" y="0"/>
                </a:lnTo>
                <a:lnTo>
                  <a:pt x="0" y="44259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436349" y="1"/>
            <a:ext cx="10255250" cy="511175"/>
          </a:xfrm>
          <a:custGeom>
            <a:avLst/>
            <a:gdLst/>
            <a:ahLst/>
            <a:cxnLst/>
            <a:rect l="l" t="t" r="r" b="b"/>
            <a:pathLst>
              <a:path w="10255250" h="511175">
                <a:moveTo>
                  <a:pt x="0" y="510983"/>
                </a:moveTo>
                <a:lnTo>
                  <a:pt x="10255262" y="510983"/>
                </a:lnTo>
                <a:lnTo>
                  <a:pt x="10255262" y="0"/>
                </a:lnTo>
                <a:lnTo>
                  <a:pt x="0" y="0"/>
                </a:lnTo>
                <a:lnTo>
                  <a:pt x="0" y="5109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5691612" y="0"/>
            <a:ext cx="564515" cy="4533900"/>
          </a:xfrm>
          <a:custGeom>
            <a:avLst/>
            <a:gdLst/>
            <a:ahLst/>
            <a:cxnLst/>
            <a:rect l="l" t="t" r="r" b="b"/>
            <a:pathLst>
              <a:path w="564515" h="4533900">
                <a:moveTo>
                  <a:pt x="0" y="0"/>
                </a:moveTo>
                <a:lnTo>
                  <a:pt x="564388" y="0"/>
                </a:lnTo>
                <a:lnTo>
                  <a:pt x="564388" y="4533633"/>
                </a:lnTo>
                <a:lnTo>
                  <a:pt x="0" y="453363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92841" y="410197"/>
            <a:ext cx="3868483" cy="404547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53889" y="127000"/>
            <a:ext cx="2942310" cy="13208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702300" y="457200"/>
            <a:ext cx="1061085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15" dirty="0">
                <a:latin typeface="Calibri"/>
                <a:cs typeface="Calibri"/>
              </a:rPr>
              <a:t>I</a:t>
            </a:r>
            <a:r>
              <a:rPr sz="3500" spc="85" dirty="0">
                <a:latin typeface="Calibri"/>
                <a:cs typeface="Calibri"/>
              </a:rPr>
              <a:t>nd</a:t>
            </a:r>
            <a:r>
              <a:rPr sz="3500" spc="65" dirty="0">
                <a:latin typeface="Calibri"/>
                <a:cs typeface="Calibri"/>
              </a:rPr>
              <a:t>e</a:t>
            </a:r>
            <a:r>
              <a:rPr sz="3500" spc="100" dirty="0">
                <a:latin typeface="Calibri"/>
                <a:cs typeface="Calibri"/>
              </a:rPr>
              <a:t>x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8128000" y="406400"/>
            <a:ext cx="7785100" cy="40513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754102" y="25400"/>
            <a:ext cx="2943098" cy="13208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218670">
              <a:lnSpc>
                <a:spcPct val="100000"/>
              </a:lnSpc>
            </a:pPr>
            <a:r>
              <a:rPr spc="35" dirty="0"/>
              <a:t>Repository</a:t>
            </a:r>
          </a:p>
        </p:txBody>
      </p:sp>
      <p:sp>
        <p:nvSpPr>
          <p:cNvPr id="32" name="object 32"/>
          <p:cNvSpPr/>
          <p:nvPr/>
        </p:nvSpPr>
        <p:spPr>
          <a:xfrm>
            <a:off x="4994262" y="2451100"/>
            <a:ext cx="695337" cy="7050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991277" y="1714500"/>
            <a:ext cx="698322" cy="7081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5803900" y="1536750"/>
            <a:ext cx="1549400" cy="1476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61100"/>
              </a:lnSpc>
            </a:pPr>
            <a:r>
              <a:rPr sz="3000" dirty="0">
                <a:latin typeface="SimSun"/>
                <a:cs typeface="SimSun"/>
              </a:rPr>
              <a:t>menu.txt  </a:t>
            </a:r>
            <a:r>
              <a:rPr lang="en-US" sz="3000" dirty="0" smtClean="0">
                <a:latin typeface="SimSun"/>
                <a:cs typeface="SimSun"/>
              </a:rPr>
              <a:t>readme</a:t>
            </a:r>
            <a:endParaRPr sz="3000" dirty="0">
              <a:latin typeface="SimSun"/>
              <a:cs typeface="SimSu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144521" y="2451100"/>
            <a:ext cx="696978" cy="7050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143000" y="1714500"/>
            <a:ext cx="697042" cy="7081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955800" y="1536750"/>
            <a:ext cx="1549400" cy="1476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61100"/>
              </a:lnSpc>
            </a:pPr>
            <a:r>
              <a:rPr sz="3000" dirty="0">
                <a:latin typeface="SimSun"/>
                <a:cs typeface="SimSun"/>
              </a:rPr>
              <a:t>menu.txt  </a:t>
            </a:r>
            <a:r>
              <a:rPr lang="en-US" sz="3000" dirty="0" smtClean="0">
                <a:latin typeface="SimSun"/>
                <a:cs typeface="SimSun"/>
              </a:rPr>
              <a:t>readme</a:t>
            </a:r>
            <a:endParaRPr sz="3000" dirty="0">
              <a:latin typeface="SimSun"/>
              <a:cs typeface="SimSu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71687" y="3396650"/>
            <a:ext cx="3448050" cy="2214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1150" marR="5080" indent="-299085" algn="r">
              <a:lnSpc>
                <a:spcPct val="100699"/>
              </a:lnSpc>
            </a:pPr>
            <a:r>
              <a:rPr sz="4800" spc="605" dirty="0">
                <a:solidFill>
                  <a:srgbClr val="515151"/>
                </a:solidFill>
                <a:latin typeface="Tahoma"/>
                <a:cs typeface="Tahoma"/>
              </a:rPr>
              <a:t>C</a:t>
            </a:r>
            <a:r>
              <a:rPr sz="4800" spc="355" dirty="0">
                <a:solidFill>
                  <a:srgbClr val="515151"/>
                </a:solidFill>
                <a:latin typeface="Tahoma"/>
                <a:cs typeface="Tahoma"/>
              </a:rPr>
              <a:t>ommands  </a:t>
            </a:r>
            <a:r>
              <a:rPr sz="4800" spc="245" dirty="0">
                <a:solidFill>
                  <a:srgbClr val="515151"/>
                </a:solidFill>
                <a:latin typeface="Tahoma"/>
                <a:cs typeface="Tahoma"/>
              </a:rPr>
              <a:t>That</a:t>
            </a:r>
            <a:r>
              <a:rPr sz="4800" spc="-140" dirty="0">
                <a:solidFill>
                  <a:srgbClr val="515151"/>
                </a:solidFill>
                <a:latin typeface="Tahoma"/>
                <a:cs typeface="Tahoma"/>
              </a:rPr>
              <a:t> </a:t>
            </a:r>
            <a:r>
              <a:rPr sz="4800" spc="330" dirty="0">
                <a:solidFill>
                  <a:srgbClr val="515151"/>
                </a:solidFill>
                <a:latin typeface="Tahoma"/>
                <a:cs typeface="Tahoma"/>
              </a:rPr>
              <a:t>Move </a:t>
            </a:r>
            <a:r>
              <a:rPr sz="4800" spc="160" dirty="0">
                <a:solidFill>
                  <a:srgbClr val="515151"/>
                </a:solidFill>
                <a:latin typeface="Tahoma"/>
                <a:cs typeface="Tahoma"/>
              </a:rPr>
              <a:t> </a:t>
            </a:r>
            <a:r>
              <a:rPr sz="4800" spc="635" dirty="0">
                <a:solidFill>
                  <a:srgbClr val="515151"/>
                </a:solidFill>
                <a:latin typeface="Tahoma"/>
                <a:cs typeface="Tahoma"/>
              </a:rPr>
              <a:t>B</a:t>
            </a:r>
            <a:r>
              <a:rPr sz="4800" spc="70" dirty="0">
                <a:solidFill>
                  <a:srgbClr val="515151"/>
                </a:solidFill>
                <a:latin typeface="Tahoma"/>
                <a:cs typeface="Tahoma"/>
              </a:rPr>
              <a:t>r</a:t>
            </a:r>
            <a:r>
              <a:rPr sz="4800" spc="300" dirty="0">
                <a:solidFill>
                  <a:srgbClr val="515151"/>
                </a:solidFill>
                <a:latin typeface="Tahoma"/>
                <a:cs typeface="Tahoma"/>
              </a:rPr>
              <a:t>anches</a:t>
            </a:r>
            <a:endParaRPr sz="4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37400" y="2405176"/>
            <a:ext cx="1558290" cy="3949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61500"/>
              </a:lnSpc>
            </a:pPr>
            <a:r>
              <a:rPr sz="3200" spc="135" dirty="0">
                <a:latin typeface="Lucida Sans"/>
                <a:cs typeface="Lucida Sans"/>
              </a:rPr>
              <a:t>c</a:t>
            </a:r>
            <a:r>
              <a:rPr sz="3200" spc="35" dirty="0">
                <a:latin typeface="Lucida Sans"/>
                <a:cs typeface="Lucida Sans"/>
              </a:rPr>
              <a:t>ommit  </a:t>
            </a:r>
            <a:r>
              <a:rPr sz="3200" spc="65" dirty="0">
                <a:latin typeface="Lucida Sans"/>
                <a:cs typeface="Lucida Sans"/>
              </a:rPr>
              <a:t>merge  </a:t>
            </a:r>
            <a:r>
              <a:rPr sz="3200" spc="45" dirty="0">
                <a:latin typeface="Lucida Sans"/>
                <a:cs typeface="Lucida Sans"/>
              </a:rPr>
              <a:t>rebase  </a:t>
            </a:r>
            <a:r>
              <a:rPr sz="3200" spc="-20" dirty="0">
                <a:latin typeface="Lucida Sans"/>
                <a:cs typeface="Lucida Sans"/>
              </a:rPr>
              <a:t>pull</a:t>
            </a:r>
            <a:endParaRPr sz="3200" dirty="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3200" spc="-890" dirty="0">
                <a:latin typeface="Lucida Sans"/>
                <a:cs typeface="Lucida Sans"/>
              </a:rPr>
              <a:t>…</a:t>
            </a:r>
            <a:endParaRPr sz="3200" dirty="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700" y="411568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50900" y="120065"/>
            <a:ext cx="2955084" cy="13277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54100" y="457200"/>
            <a:ext cx="253619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35" dirty="0">
                <a:latin typeface="Calibri"/>
                <a:cs typeface="Calibri"/>
              </a:rPr>
              <a:t>Working</a:t>
            </a:r>
            <a:r>
              <a:rPr sz="3500" spc="-114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Area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132450" y="3012998"/>
            <a:ext cx="208616" cy="7335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901268" y="3797300"/>
            <a:ext cx="728739" cy="596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436349" y="4385233"/>
            <a:ext cx="10819765" cy="710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96330">
              <a:lnSpc>
                <a:spcPts val="3610"/>
              </a:lnSpc>
            </a:pPr>
            <a:r>
              <a:rPr sz="3200" dirty="0">
                <a:latin typeface="SimSun"/>
                <a:cs typeface="SimSun"/>
              </a:rPr>
              <a:t>commit</a:t>
            </a:r>
            <a:endParaRPr sz="3200">
              <a:latin typeface="SimSun"/>
              <a:cs typeface="SimSu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901268" y="1930805"/>
            <a:ext cx="728739" cy="6089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620500" y="2489200"/>
            <a:ext cx="1244600" cy="490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SimSun"/>
                <a:cs typeface="SimSun"/>
              </a:rPr>
              <a:t>fbe535</a:t>
            </a:r>
            <a:endParaRPr sz="3200">
              <a:latin typeface="SimSun"/>
              <a:cs typeface="SimSu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007600" y="1972094"/>
            <a:ext cx="1841500" cy="62892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287000" y="2019300"/>
            <a:ext cx="1092200" cy="430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SimSun"/>
                <a:cs typeface="SimSun"/>
              </a:rPr>
              <a:t>master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509495" y="1999136"/>
            <a:ext cx="1464614" cy="5535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839200" y="2019300"/>
            <a:ext cx="787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HEAD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436349" y="4385233"/>
            <a:ext cx="10819765" cy="710565"/>
          </a:xfrm>
          <a:custGeom>
            <a:avLst/>
            <a:gdLst/>
            <a:ahLst/>
            <a:cxnLst/>
            <a:rect l="l" t="t" r="r" b="b"/>
            <a:pathLst>
              <a:path w="10819765" h="710564">
                <a:moveTo>
                  <a:pt x="0" y="0"/>
                </a:moveTo>
                <a:lnTo>
                  <a:pt x="10819650" y="0"/>
                </a:lnTo>
                <a:lnTo>
                  <a:pt x="10819650" y="710336"/>
                </a:lnTo>
                <a:lnTo>
                  <a:pt x="0" y="71033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59651" y="510984"/>
            <a:ext cx="1945005" cy="4425950"/>
          </a:xfrm>
          <a:custGeom>
            <a:avLst/>
            <a:gdLst/>
            <a:ahLst/>
            <a:cxnLst/>
            <a:rect l="l" t="t" r="r" b="b"/>
            <a:pathLst>
              <a:path w="1945004" h="4425950">
                <a:moveTo>
                  <a:pt x="0" y="4425962"/>
                </a:moveTo>
                <a:lnTo>
                  <a:pt x="1944509" y="4425962"/>
                </a:lnTo>
                <a:lnTo>
                  <a:pt x="1944509" y="0"/>
                </a:lnTo>
                <a:lnTo>
                  <a:pt x="0" y="0"/>
                </a:lnTo>
                <a:lnTo>
                  <a:pt x="0" y="44259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691612" y="0"/>
            <a:ext cx="564515" cy="4533900"/>
          </a:xfrm>
          <a:custGeom>
            <a:avLst/>
            <a:gdLst/>
            <a:ahLst/>
            <a:cxnLst/>
            <a:rect l="l" t="t" r="r" b="b"/>
            <a:pathLst>
              <a:path w="564515" h="4533900">
                <a:moveTo>
                  <a:pt x="0" y="0"/>
                </a:moveTo>
                <a:lnTo>
                  <a:pt x="564388" y="0"/>
                </a:lnTo>
                <a:lnTo>
                  <a:pt x="564388" y="4533633"/>
                </a:lnTo>
                <a:lnTo>
                  <a:pt x="0" y="453363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92841" y="410197"/>
            <a:ext cx="3868483" cy="404547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53889" y="127000"/>
            <a:ext cx="2942310" cy="13208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702300" y="457200"/>
            <a:ext cx="1061085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15" dirty="0">
                <a:latin typeface="Calibri"/>
                <a:cs typeface="Calibri"/>
              </a:rPr>
              <a:t>I</a:t>
            </a:r>
            <a:r>
              <a:rPr sz="3500" spc="85" dirty="0">
                <a:latin typeface="Calibri"/>
                <a:cs typeface="Calibri"/>
              </a:rPr>
              <a:t>nd</a:t>
            </a:r>
            <a:r>
              <a:rPr sz="3500" spc="65" dirty="0">
                <a:latin typeface="Calibri"/>
                <a:cs typeface="Calibri"/>
              </a:rPr>
              <a:t>e</a:t>
            </a:r>
            <a:r>
              <a:rPr sz="3500" spc="100" dirty="0">
                <a:latin typeface="Calibri"/>
                <a:cs typeface="Calibri"/>
              </a:rPr>
              <a:t>x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128000" y="406400"/>
            <a:ext cx="7785100" cy="40513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754102" y="25400"/>
            <a:ext cx="2943098" cy="13208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218670">
              <a:lnSpc>
                <a:spcPct val="100000"/>
              </a:lnSpc>
            </a:pPr>
            <a:r>
              <a:rPr spc="35" dirty="0"/>
              <a:t>Repository</a:t>
            </a:r>
          </a:p>
        </p:txBody>
      </p:sp>
      <p:sp>
        <p:nvSpPr>
          <p:cNvPr id="23" name="object 23"/>
          <p:cNvSpPr/>
          <p:nvPr/>
        </p:nvSpPr>
        <p:spPr>
          <a:xfrm>
            <a:off x="12685821" y="2385334"/>
            <a:ext cx="607047" cy="44976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2777596" y="1993911"/>
            <a:ext cx="500364" cy="17392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290041" y="2451100"/>
            <a:ext cx="692657" cy="70507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3286993" y="1714500"/>
            <a:ext cx="695705" cy="70815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4097000" y="1536750"/>
            <a:ext cx="1549400" cy="1476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61100"/>
              </a:lnSpc>
            </a:pPr>
            <a:r>
              <a:rPr sz="3000" dirty="0">
                <a:latin typeface="SimSun"/>
                <a:cs typeface="SimSun"/>
              </a:rPr>
              <a:t>menu.txt  </a:t>
            </a:r>
            <a:r>
              <a:rPr lang="en-US" sz="3000" dirty="0" smtClean="0">
                <a:latin typeface="SimSun"/>
                <a:cs typeface="SimSun"/>
              </a:rPr>
              <a:t>readme</a:t>
            </a:r>
            <a:endParaRPr sz="3000" dirty="0">
              <a:latin typeface="SimSun"/>
              <a:cs typeface="SimSu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994262" y="2451100"/>
            <a:ext cx="695337" cy="70507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991277" y="1714500"/>
            <a:ext cx="698322" cy="70815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803900" y="1536750"/>
            <a:ext cx="1549400" cy="1476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61100"/>
              </a:lnSpc>
            </a:pPr>
            <a:r>
              <a:rPr sz="3000" dirty="0">
                <a:latin typeface="SimSun"/>
                <a:cs typeface="SimSun"/>
              </a:rPr>
              <a:t>menu.txt  </a:t>
            </a:r>
            <a:r>
              <a:rPr lang="en-US" sz="3000" dirty="0" smtClean="0">
                <a:latin typeface="SimSun"/>
                <a:cs typeface="SimSun"/>
              </a:rPr>
              <a:t>readme</a:t>
            </a:r>
            <a:endParaRPr sz="3000" dirty="0">
              <a:latin typeface="SimSun"/>
              <a:cs typeface="SimSu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144521" y="2451100"/>
            <a:ext cx="696978" cy="70507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143000" y="1714500"/>
            <a:ext cx="697042" cy="70815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955800" y="1536750"/>
            <a:ext cx="1549400" cy="1476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61100"/>
              </a:lnSpc>
            </a:pPr>
            <a:r>
              <a:rPr sz="3000" dirty="0">
                <a:latin typeface="SimSun"/>
                <a:cs typeface="SimSun"/>
              </a:rPr>
              <a:t>menu.txt  </a:t>
            </a:r>
            <a:r>
              <a:rPr lang="en-US" sz="3000" dirty="0" smtClean="0">
                <a:latin typeface="SimSun"/>
                <a:cs typeface="SimSun"/>
              </a:rPr>
              <a:t>readme</a:t>
            </a:r>
            <a:endParaRPr sz="3000" dirty="0">
              <a:latin typeface="SimSun"/>
              <a:cs typeface="SimSu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700" y="411568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50900" y="120065"/>
            <a:ext cx="2955084" cy="13277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54100" y="457200"/>
            <a:ext cx="253619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35" dirty="0">
                <a:latin typeface="Calibri"/>
                <a:cs typeface="Calibri"/>
              </a:rPr>
              <a:t>Working</a:t>
            </a:r>
            <a:r>
              <a:rPr sz="3500" spc="-114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Area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92841" y="410197"/>
            <a:ext cx="3868483" cy="40454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53889" y="127000"/>
            <a:ext cx="2942310" cy="1320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702300" y="457200"/>
            <a:ext cx="1061085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15" dirty="0">
                <a:latin typeface="Calibri"/>
                <a:cs typeface="Calibri"/>
              </a:rPr>
              <a:t>I</a:t>
            </a:r>
            <a:r>
              <a:rPr sz="3500" spc="85" dirty="0">
                <a:latin typeface="Calibri"/>
                <a:cs typeface="Calibri"/>
              </a:rPr>
              <a:t>nd</a:t>
            </a:r>
            <a:r>
              <a:rPr sz="3500" spc="65" dirty="0">
                <a:latin typeface="Calibri"/>
                <a:cs typeface="Calibri"/>
              </a:rPr>
              <a:t>e</a:t>
            </a:r>
            <a:r>
              <a:rPr sz="3500" spc="100" dirty="0">
                <a:latin typeface="Calibri"/>
                <a:cs typeface="Calibri"/>
              </a:rPr>
              <a:t>x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128000" y="406400"/>
            <a:ext cx="7785100" cy="4051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754102" y="25400"/>
            <a:ext cx="2943098" cy="1320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218670">
              <a:lnSpc>
                <a:spcPct val="100000"/>
              </a:lnSpc>
            </a:pPr>
            <a:r>
              <a:rPr spc="35" dirty="0"/>
              <a:t>Repository</a:t>
            </a:r>
          </a:p>
        </p:txBody>
      </p:sp>
      <p:sp>
        <p:nvSpPr>
          <p:cNvPr id="11" name="object 11"/>
          <p:cNvSpPr/>
          <p:nvPr/>
        </p:nvSpPr>
        <p:spPr>
          <a:xfrm>
            <a:off x="10876991" y="2451100"/>
            <a:ext cx="692708" cy="70507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874006" y="1714500"/>
            <a:ext cx="695693" cy="70815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684000" y="1536750"/>
            <a:ext cx="1549400" cy="1476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61100"/>
              </a:lnSpc>
            </a:pPr>
            <a:r>
              <a:rPr sz="3000" dirty="0">
                <a:latin typeface="SimSun"/>
                <a:cs typeface="SimSun"/>
              </a:rPr>
              <a:t>menu.txt  </a:t>
            </a:r>
            <a:r>
              <a:rPr lang="en-US" sz="3000" dirty="0" smtClean="0">
                <a:latin typeface="SimSun"/>
                <a:cs typeface="SimSun"/>
              </a:rPr>
              <a:t>readme</a:t>
            </a:r>
            <a:endParaRPr sz="3000" dirty="0">
              <a:latin typeface="SimSun"/>
              <a:cs typeface="SimSu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994262" y="2451100"/>
            <a:ext cx="695337" cy="70507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91277" y="1714500"/>
            <a:ext cx="698322" cy="70815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803900" y="1536750"/>
            <a:ext cx="1549400" cy="1476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61100"/>
              </a:lnSpc>
            </a:pPr>
            <a:r>
              <a:rPr sz="3000" dirty="0">
                <a:latin typeface="SimSun"/>
                <a:cs typeface="SimSun"/>
              </a:rPr>
              <a:t>menu.txt  </a:t>
            </a:r>
            <a:r>
              <a:rPr lang="en-US" sz="3000" dirty="0" smtClean="0">
                <a:latin typeface="SimSun"/>
                <a:cs typeface="SimSun"/>
              </a:rPr>
              <a:t>readme</a:t>
            </a:r>
            <a:endParaRPr sz="3000" dirty="0">
              <a:latin typeface="SimSun"/>
              <a:cs typeface="SimSu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144521" y="2451100"/>
            <a:ext cx="696978" cy="70507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43000" y="1714500"/>
            <a:ext cx="697042" cy="70815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955800" y="1536750"/>
            <a:ext cx="1549400" cy="1476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61100"/>
              </a:lnSpc>
            </a:pPr>
            <a:r>
              <a:rPr sz="3000" dirty="0">
                <a:latin typeface="SimSun"/>
                <a:cs typeface="SimSun"/>
              </a:rPr>
              <a:t>menu.txt  </a:t>
            </a:r>
            <a:r>
              <a:rPr lang="en-US" sz="3000" dirty="0" smtClean="0">
                <a:latin typeface="SimSun"/>
                <a:cs typeface="SimSun"/>
              </a:rPr>
              <a:t>readme</a:t>
            </a:r>
            <a:endParaRPr sz="3000" dirty="0">
              <a:latin typeface="SimSun"/>
              <a:cs typeface="SimSu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700" y="411568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50900" y="120065"/>
            <a:ext cx="2955084" cy="13277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54100" y="457200"/>
            <a:ext cx="253619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35" dirty="0">
                <a:latin typeface="Calibri"/>
                <a:cs typeface="Calibri"/>
              </a:rPr>
              <a:t>Working</a:t>
            </a:r>
            <a:r>
              <a:rPr sz="3500" spc="-114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Area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92841" y="410197"/>
            <a:ext cx="3868483" cy="40454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53889" y="127000"/>
            <a:ext cx="2942310" cy="1320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702300" y="457200"/>
            <a:ext cx="1061085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15" dirty="0">
                <a:latin typeface="Calibri"/>
                <a:cs typeface="Calibri"/>
              </a:rPr>
              <a:t>I</a:t>
            </a:r>
            <a:r>
              <a:rPr sz="3500" spc="85" dirty="0">
                <a:latin typeface="Calibri"/>
                <a:cs typeface="Calibri"/>
              </a:rPr>
              <a:t>nd</a:t>
            </a:r>
            <a:r>
              <a:rPr sz="3500" spc="65" dirty="0">
                <a:latin typeface="Calibri"/>
                <a:cs typeface="Calibri"/>
              </a:rPr>
              <a:t>e</a:t>
            </a:r>
            <a:r>
              <a:rPr sz="3500" spc="100" dirty="0">
                <a:latin typeface="Calibri"/>
                <a:cs typeface="Calibri"/>
              </a:rPr>
              <a:t>x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128000" y="406400"/>
            <a:ext cx="7785100" cy="4051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754102" y="25400"/>
            <a:ext cx="2943098" cy="1320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218670">
              <a:lnSpc>
                <a:spcPct val="100000"/>
              </a:lnSpc>
            </a:pPr>
            <a:r>
              <a:rPr spc="35" dirty="0"/>
              <a:t>Repository</a:t>
            </a:r>
          </a:p>
        </p:txBody>
      </p:sp>
      <p:sp>
        <p:nvSpPr>
          <p:cNvPr id="11" name="object 11"/>
          <p:cNvSpPr/>
          <p:nvPr/>
        </p:nvSpPr>
        <p:spPr>
          <a:xfrm>
            <a:off x="10874006" y="1714500"/>
            <a:ext cx="695693" cy="70815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684000" y="18161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991277" y="1714500"/>
            <a:ext cx="698322" cy="70815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803900" y="18161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143000" y="1714500"/>
            <a:ext cx="697042" cy="70815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955800" y="18161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700" y="411568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50900" y="120065"/>
            <a:ext cx="2955084" cy="13277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54100" y="457200"/>
            <a:ext cx="253619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35" dirty="0">
                <a:latin typeface="Calibri"/>
                <a:cs typeface="Calibri"/>
              </a:rPr>
              <a:t>Working</a:t>
            </a:r>
            <a:r>
              <a:rPr sz="3500" spc="-114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Area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92841" y="410197"/>
            <a:ext cx="3868483" cy="40454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53889" y="127000"/>
            <a:ext cx="2942310" cy="1320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702300" y="457200"/>
            <a:ext cx="1061085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15" dirty="0">
                <a:latin typeface="Calibri"/>
                <a:cs typeface="Calibri"/>
              </a:rPr>
              <a:t>I</a:t>
            </a:r>
            <a:r>
              <a:rPr sz="3500" spc="85" dirty="0">
                <a:latin typeface="Calibri"/>
                <a:cs typeface="Calibri"/>
              </a:rPr>
              <a:t>nd</a:t>
            </a:r>
            <a:r>
              <a:rPr sz="3500" spc="65" dirty="0">
                <a:latin typeface="Calibri"/>
                <a:cs typeface="Calibri"/>
              </a:rPr>
              <a:t>e</a:t>
            </a:r>
            <a:r>
              <a:rPr sz="3500" spc="100" dirty="0">
                <a:latin typeface="Calibri"/>
                <a:cs typeface="Calibri"/>
              </a:rPr>
              <a:t>x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128000" y="406400"/>
            <a:ext cx="7785100" cy="4051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754102" y="25400"/>
            <a:ext cx="2943098" cy="1320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218670">
              <a:lnSpc>
                <a:spcPct val="100000"/>
              </a:lnSpc>
            </a:pPr>
            <a:r>
              <a:rPr spc="35" dirty="0"/>
              <a:t>Repository</a:t>
            </a:r>
          </a:p>
        </p:txBody>
      </p:sp>
      <p:sp>
        <p:nvSpPr>
          <p:cNvPr id="11" name="object 11"/>
          <p:cNvSpPr/>
          <p:nvPr/>
        </p:nvSpPr>
        <p:spPr>
          <a:xfrm>
            <a:off x="10874006" y="1714500"/>
            <a:ext cx="695693" cy="70815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684000" y="18161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991277" y="1714500"/>
            <a:ext cx="698322" cy="70815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803900" y="18161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55800" y="18161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168400" y="1765300"/>
            <a:ext cx="696633" cy="70528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92841" y="410197"/>
            <a:ext cx="3868483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53889" y="127000"/>
            <a:ext cx="2942310" cy="1320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702300" y="457200"/>
            <a:ext cx="1061085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15" dirty="0">
                <a:latin typeface="Calibri"/>
                <a:cs typeface="Calibri"/>
              </a:rPr>
              <a:t>I</a:t>
            </a:r>
            <a:r>
              <a:rPr sz="3500" spc="85" dirty="0">
                <a:latin typeface="Calibri"/>
                <a:cs typeface="Calibri"/>
              </a:rPr>
              <a:t>nd</a:t>
            </a:r>
            <a:r>
              <a:rPr sz="3500" spc="65" dirty="0">
                <a:latin typeface="Calibri"/>
                <a:cs typeface="Calibri"/>
              </a:rPr>
              <a:t>e</a:t>
            </a:r>
            <a:r>
              <a:rPr sz="3500" spc="100" dirty="0">
                <a:latin typeface="Calibri"/>
                <a:cs typeface="Calibri"/>
              </a:rPr>
              <a:t>x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3700" y="411568"/>
            <a:ext cx="3860800" cy="40454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0900" y="120065"/>
            <a:ext cx="2955084" cy="13277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54100" y="457200"/>
            <a:ext cx="253619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35" dirty="0">
                <a:latin typeface="Calibri"/>
                <a:cs typeface="Calibri"/>
              </a:rPr>
              <a:t>Working</a:t>
            </a:r>
            <a:r>
              <a:rPr sz="3500" spc="-114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Area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128000" y="406400"/>
            <a:ext cx="7785100" cy="4051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754102" y="25400"/>
            <a:ext cx="2943098" cy="1320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218670">
              <a:lnSpc>
                <a:spcPct val="100000"/>
              </a:lnSpc>
            </a:pPr>
            <a:r>
              <a:rPr spc="35" dirty="0"/>
              <a:t>Repository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955800" y="18161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68400" y="1765300"/>
            <a:ext cx="696633" cy="70528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803900" y="18161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016500" y="1765300"/>
            <a:ext cx="696630" cy="70528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874006" y="1714500"/>
            <a:ext cx="695693" cy="70815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1684000" y="18161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56270" y="4013200"/>
            <a:ext cx="208622" cy="7322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36349" y="4385233"/>
            <a:ext cx="10819765" cy="710565"/>
          </a:xfrm>
          <a:custGeom>
            <a:avLst/>
            <a:gdLst/>
            <a:ahLst/>
            <a:cxnLst/>
            <a:rect l="l" t="t" r="r" b="b"/>
            <a:pathLst>
              <a:path w="10819765" h="710564">
                <a:moveTo>
                  <a:pt x="0" y="0"/>
                </a:moveTo>
                <a:lnTo>
                  <a:pt x="10819650" y="0"/>
                </a:lnTo>
                <a:lnTo>
                  <a:pt x="10819650" y="710336"/>
                </a:lnTo>
                <a:lnTo>
                  <a:pt x="0" y="71033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59651" y="510984"/>
            <a:ext cx="1945005" cy="4425950"/>
          </a:xfrm>
          <a:custGeom>
            <a:avLst/>
            <a:gdLst/>
            <a:ahLst/>
            <a:cxnLst/>
            <a:rect l="l" t="t" r="r" b="b"/>
            <a:pathLst>
              <a:path w="1945004" h="4425950">
                <a:moveTo>
                  <a:pt x="0" y="4425962"/>
                </a:moveTo>
                <a:lnTo>
                  <a:pt x="1944509" y="4425962"/>
                </a:lnTo>
                <a:lnTo>
                  <a:pt x="1944509" y="0"/>
                </a:lnTo>
                <a:lnTo>
                  <a:pt x="0" y="0"/>
                </a:lnTo>
                <a:lnTo>
                  <a:pt x="0" y="44259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691612" y="0"/>
            <a:ext cx="564515" cy="4533900"/>
          </a:xfrm>
          <a:custGeom>
            <a:avLst/>
            <a:gdLst/>
            <a:ahLst/>
            <a:cxnLst/>
            <a:rect l="l" t="t" r="r" b="b"/>
            <a:pathLst>
              <a:path w="564515" h="4533900">
                <a:moveTo>
                  <a:pt x="0" y="0"/>
                </a:moveTo>
                <a:lnTo>
                  <a:pt x="564388" y="0"/>
                </a:lnTo>
                <a:lnTo>
                  <a:pt x="564388" y="4533633"/>
                </a:lnTo>
                <a:lnTo>
                  <a:pt x="0" y="453363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92841" y="410197"/>
            <a:ext cx="3868483" cy="40454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53889" y="127000"/>
            <a:ext cx="2942310" cy="1320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702300" y="457200"/>
            <a:ext cx="1061085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15" dirty="0">
                <a:latin typeface="Calibri"/>
                <a:cs typeface="Calibri"/>
              </a:rPr>
              <a:t>I</a:t>
            </a:r>
            <a:r>
              <a:rPr sz="3500" spc="85" dirty="0">
                <a:latin typeface="Calibri"/>
                <a:cs typeface="Calibri"/>
              </a:rPr>
              <a:t>nd</a:t>
            </a:r>
            <a:r>
              <a:rPr sz="3500" spc="65" dirty="0">
                <a:latin typeface="Calibri"/>
                <a:cs typeface="Calibri"/>
              </a:rPr>
              <a:t>e</a:t>
            </a:r>
            <a:r>
              <a:rPr sz="3500" spc="100" dirty="0">
                <a:latin typeface="Calibri"/>
                <a:cs typeface="Calibri"/>
              </a:rPr>
              <a:t>x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93700" y="411568"/>
            <a:ext cx="3860800" cy="404547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50900" y="120065"/>
            <a:ext cx="2955084" cy="132773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54100" y="457200"/>
            <a:ext cx="253619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35" dirty="0">
                <a:latin typeface="Calibri"/>
                <a:cs typeface="Calibri"/>
              </a:rPr>
              <a:t>Working</a:t>
            </a:r>
            <a:r>
              <a:rPr sz="3500" spc="-114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Area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128000" y="406400"/>
            <a:ext cx="7785100" cy="4051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4102" y="25400"/>
            <a:ext cx="2943098" cy="1320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218670">
              <a:lnSpc>
                <a:spcPct val="100000"/>
              </a:lnSpc>
            </a:pPr>
            <a:r>
              <a:rPr spc="35" dirty="0"/>
              <a:t>Repository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955800" y="18161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168400" y="1765300"/>
            <a:ext cx="696633" cy="70528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803900" y="18161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016500" y="1765300"/>
            <a:ext cx="696630" cy="70528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056250" y="2491968"/>
            <a:ext cx="208616" cy="73383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825077" y="1816175"/>
            <a:ext cx="728730" cy="60893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825077" y="3314775"/>
            <a:ext cx="728730" cy="60893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931400" y="1832394"/>
            <a:ext cx="1841500" cy="62891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0210800" y="1879600"/>
            <a:ext cx="1092200" cy="430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SimSun"/>
                <a:cs typeface="SimSun"/>
              </a:rPr>
              <a:t>master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433295" y="1859436"/>
            <a:ext cx="1464614" cy="55356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8763000" y="1879600"/>
            <a:ext cx="787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HEAD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2623800" y="1993900"/>
            <a:ext cx="728868" cy="2032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337793" y="1714500"/>
            <a:ext cx="695705" cy="70815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4147800" y="18161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92841" y="410197"/>
            <a:ext cx="3868483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53889" y="127000"/>
            <a:ext cx="2942310" cy="1320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702300" y="457200"/>
            <a:ext cx="1061085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15" dirty="0">
                <a:latin typeface="Calibri"/>
                <a:cs typeface="Calibri"/>
              </a:rPr>
              <a:t>I</a:t>
            </a:r>
            <a:r>
              <a:rPr sz="3500" spc="85" dirty="0">
                <a:latin typeface="Calibri"/>
                <a:cs typeface="Calibri"/>
              </a:rPr>
              <a:t>nd</a:t>
            </a:r>
            <a:r>
              <a:rPr sz="3500" spc="65" dirty="0">
                <a:latin typeface="Calibri"/>
                <a:cs typeface="Calibri"/>
              </a:rPr>
              <a:t>e</a:t>
            </a:r>
            <a:r>
              <a:rPr sz="3500" spc="100" dirty="0">
                <a:latin typeface="Calibri"/>
                <a:cs typeface="Calibri"/>
              </a:rPr>
              <a:t>x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3700" y="411568"/>
            <a:ext cx="3860800" cy="40454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0900" y="120065"/>
            <a:ext cx="2955084" cy="13277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54100" y="457200"/>
            <a:ext cx="253619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35" dirty="0">
                <a:latin typeface="Calibri"/>
                <a:cs typeface="Calibri"/>
              </a:rPr>
              <a:t>Working</a:t>
            </a:r>
            <a:r>
              <a:rPr sz="3500" spc="-114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Area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128000" y="406400"/>
            <a:ext cx="7785100" cy="4051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754102" y="25400"/>
            <a:ext cx="2943098" cy="1320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218670">
              <a:lnSpc>
                <a:spcPct val="100000"/>
              </a:lnSpc>
            </a:pPr>
            <a:r>
              <a:rPr spc="35" dirty="0"/>
              <a:t>Repository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955800" y="18161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68400" y="1765300"/>
            <a:ext cx="696633" cy="70528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803900" y="18161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016500" y="1765300"/>
            <a:ext cx="696630" cy="70528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874006" y="1714500"/>
            <a:ext cx="695693" cy="70815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1684000" y="18161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92841" y="410197"/>
            <a:ext cx="3868483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53889" y="127000"/>
            <a:ext cx="2942310" cy="1320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702300" y="457200"/>
            <a:ext cx="1061085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15" dirty="0">
                <a:latin typeface="Calibri"/>
                <a:cs typeface="Calibri"/>
              </a:rPr>
              <a:t>I</a:t>
            </a:r>
            <a:r>
              <a:rPr sz="3500" spc="85" dirty="0">
                <a:latin typeface="Calibri"/>
                <a:cs typeface="Calibri"/>
              </a:rPr>
              <a:t>nd</a:t>
            </a:r>
            <a:r>
              <a:rPr sz="3500" spc="65" dirty="0">
                <a:latin typeface="Calibri"/>
                <a:cs typeface="Calibri"/>
              </a:rPr>
              <a:t>e</a:t>
            </a:r>
            <a:r>
              <a:rPr sz="3500" spc="100" dirty="0">
                <a:latin typeface="Calibri"/>
                <a:cs typeface="Calibri"/>
              </a:rPr>
              <a:t>x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3700" y="411568"/>
            <a:ext cx="3860800" cy="40454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0900" y="120065"/>
            <a:ext cx="2955084" cy="13277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54100" y="457200"/>
            <a:ext cx="253619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35" dirty="0">
                <a:latin typeface="Calibri"/>
                <a:cs typeface="Calibri"/>
              </a:rPr>
              <a:t>Working</a:t>
            </a:r>
            <a:r>
              <a:rPr sz="3500" spc="-114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Area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128000" y="406400"/>
            <a:ext cx="7785100" cy="4051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754102" y="25400"/>
            <a:ext cx="2943098" cy="1320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218670">
              <a:lnSpc>
                <a:spcPct val="100000"/>
              </a:lnSpc>
            </a:pPr>
            <a:r>
              <a:rPr spc="35" dirty="0"/>
              <a:t>Repository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955800" y="18161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68400" y="1765300"/>
            <a:ext cx="696633" cy="70528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81206" y="1714500"/>
            <a:ext cx="695693" cy="70815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791200" y="18161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874006" y="1714500"/>
            <a:ext cx="695693" cy="70815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1684000" y="18161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700" y="411568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50900" y="120065"/>
            <a:ext cx="2955084" cy="13277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54100" y="457200"/>
            <a:ext cx="253619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35" dirty="0">
                <a:latin typeface="Calibri"/>
                <a:cs typeface="Calibri"/>
              </a:rPr>
              <a:t>Working</a:t>
            </a:r>
            <a:r>
              <a:rPr sz="3500" spc="-114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Area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45809" y="1714500"/>
            <a:ext cx="695690" cy="7081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55800" y="18161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292841" y="410197"/>
            <a:ext cx="3868483" cy="404547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53889" y="127000"/>
            <a:ext cx="2942310" cy="1320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702300" y="457200"/>
            <a:ext cx="1061085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15" dirty="0">
                <a:latin typeface="Calibri"/>
                <a:cs typeface="Calibri"/>
              </a:rPr>
              <a:t>I</a:t>
            </a:r>
            <a:r>
              <a:rPr sz="3500" spc="85" dirty="0">
                <a:latin typeface="Calibri"/>
                <a:cs typeface="Calibri"/>
              </a:rPr>
              <a:t>nd</a:t>
            </a:r>
            <a:r>
              <a:rPr sz="3500" spc="65" dirty="0">
                <a:latin typeface="Calibri"/>
                <a:cs typeface="Calibri"/>
              </a:rPr>
              <a:t>e</a:t>
            </a:r>
            <a:r>
              <a:rPr sz="3500" spc="100" dirty="0">
                <a:latin typeface="Calibri"/>
                <a:cs typeface="Calibri"/>
              </a:rPr>
              <a:t>x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128000" y="406400"/>
            <a:ext cx="7785100" cy="4051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754102" y="25400"/>
            <a:ext cx="2943098" cy="1320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218670">
              <a:lnSpc>
                <a:spcPct val="100000"/>
              </a:lnSpc>
            </a:pPr>
            <a:r>
              <a:rPr spc="35" dirty="0"/>
              <a:t>Repository</a:t>
            </a:r>
          </a:p>
        </p:txBody>
      </p:sp>
      <p:sp>
        <p:nvSpPr>
          <p:cNvPr id="13" name="object 13"/>
          <p:cNvSpPr/>
          <p:nvPr/>
        </p:nvSpPr>
        <p:spPr>
          <a:xfrm>
            <a:off x="10874006" y="1714500"/>
            <a:ext cx="695693" cy="7081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1684000" y="18161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981206" y="1714500"/>
            <a:ext cx="695693" cy="70815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791200" y="18161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00" y="5692083"/>
            <a:ext cx="884715" cy="7414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399984" y="5091886"/>
            <a:ext cx="493474" cy="5728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41766" y="5143032"/>
            <a:ext cx="462288" cy="5975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73520" y="4356475"/>
            <a:ext cx="887978" cy="7362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73520" y="2768600"/>
            <a:ext cx="887978" cy="736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865643" y="3598420"/>
            <a:ext cx="208616" cy="7322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94500" y="4331534"/>
            <a:ext cx="889000" cy="73576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94500" y="2710517"/>
            <a:ext cx="889000" cy="7414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86600" y="3543300"/>
            <a:ext cx="203200" cy="73359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629846" y="533400"/>
            <a:ext cx="8178800" cy="7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345" dirty="0" smtClean="0">
                <a:solidFill>
                  <a:srgbClr val="404040"/>
                </a:solidFill>
                <a:latin typeface="Tahoma"/>
                <a:cs typeface="Tahoma"/>
              </a:rPr>
              <a:t>Moving</a:t>
            </a:r>
            <a:r>
              <a:rPr sz="4800" spc="-80" dirty="0" smtClean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4800" spc="235" dirty="0" smtClean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4800" spc="-80" dirty="0" smtClean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4800" spc="330" dirty="0" smtClean="0">
                <a:solidFill>
                  <a:srgbClr val="404040"/>
                </a:solidFill>
                <a:latin typeface="Tahoma"/>
                <a:cs typeface="Tahoma"/>
              </a:rPr>
              <a:t>Branch</a:t>
            </a:r>
            <a:endParaRPr sz="4800" dirty="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268843" y="4009064"/>
            <a:ext cx="1450403" cy="143722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03380" y="2781300"/>
            <a:ext cx="1840318" cy="6223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181600" y="2819400"/>
            <a:ext cx="1092200" cy="430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SimSun"/>
                <a:cs typeface="SimSun"/>
              </a:rPr>
              <a:t>master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391649" y="2819400"/>
            <a:ext cx="1464614" cy="5461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721100" y="2844800"/>
            <a:ext cx="787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HEAD</a:t>
            </a:r>
            <a:endParaRPr sz="30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00" y="5692083"/>
            <a:ext cx="884715" cy="7414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399984" y="5091886"/>
            <a:ext cx="493474" cy="5728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41766" y="5143032"/>
            <a:ext cx="462288" cy="5975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73520" y="4356475"/>
            <a:ext cx="887978" cy="7362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73520" y="2768600"/>
            <a:ext cx="887978" cy="736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865643" y="3598420"/>
            <a:ext cx="208616" cy="7322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94500" y="4331534"/>
            <a:ext cx="889000" cy="73576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94500" y="2710517"/>
            <a:ext cx="889000" cy="7414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86600" y="3543300"/>
            <a:ext cx="203200" cy="73359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038600" y="660400"/>
            <a:ext cx="8178800" cy="7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350" dirty="0">
                <a:solidFill>
                  <a:srgbClr val="404040"/>
                </a:solidFill>
                <a:latin typeface="Tahoma"/>
                <a:cs typeface="Tahoma"/>
              </a:rPr>
              <a:t>Step</a:t>
            </a:r>
            <a:r>
              <a:rPr sz="4800" spc="-8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4800" spc="170" dirty="0">
                <a:solidFill>
                  <a:srgbClr val="404040"/>
                </a:solidFill>
                <a:latin typeface="Tahoma"/>
                <a:cs typeface="Tahoma"/>
              </a:rPr>
              <a:t>One:</a:t>
            </a:r>
            <a:r>
              <a:rPr sz="4800" spc="-8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4800" spc="345" dirty="0">
                <a:solidFill>
                  <a:srgbClr val="404040"/>
                </a:solidFill>
                <a:latin typeface="Tahoma"/>
                <a:cs typeface="Tahoma"/>
              </a:rPr>
              <a:t>Moving</a:t>
            </a:r>
            <a:r>
              <a:rPr sz="4800" spc="-8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4800" spc="235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4800" spc="-8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4800" spc="330" dirty="0">
                <a:solidFill>
                  <a:srgbClr val="404040"/>
                </a:solidFill>
                <a:latin typeface="Tahoma"/>
                <a:cs typeface="Tahoma"/>
              </a:rPr>
              <a:t>Branch</a:t>
            </a:r>
            <a:endParaRPr sz="48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268843" y="4009064"/>
            <a:ext cx="1450403" cy="143722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500781" y="4356100"/>
            <a:ext cx="1840318" cy="6223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020300" y="4432300"/>
            <a:ext cx="1092200" cy="430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SimSun"/>
                <a:cs typeface="SimSun"/>
              </a:rPr>
              <a:t>master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1417300" y="4406900"/>
            <a:ext cx="1460500" cy="5461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1760200" y="4432300"/>
            <a:ext cx="787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HEAD</a:t>
            </a:r>
            <a:endParaRPr sz="30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9300" y="660400"/>
            <a:ext cx="12209780" cy="7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350" dirty="0">
                <a:solidFill>
                  <a:srgbClr val="404040"/>
                </a:solidFill>
                <a:latin typeface="Tahoma"/>
                <a:cs typeface="Tahoma"/>
              </a:rPr>
              <a:t>Step</a:t>
            </a:r>
            <a:r>
              <a:rPr sz="4800" spc="-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4800" spc="45" dirty="0">
                <a:solidFill>
                  <a:srgbClr val="404040"/>
                </a:solidFill>
                <a:latin typeface="Tahoma"/>
                <a:cs typeface="Tahoma"/>
              </a:rPr>
              <a:t>Two:</a:t>
            </a:r>
            <a:r>
              <a:rPr sz="4800" spc="-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4800" spc="345" dirty="0">
                <a:solidFill>
                  <a:srgbClr val="404040"/>
                </a:solidFill>
                <a:latin typeface="Tahoma"/>
                <a:cs typeface="Tahoma"/>
              </a:rPr>
              <a:t>Moving</a:t>
            </a:r>
            <a:r>
              <a:rPr sz="4800" spc="-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4800" spc="310" dirty="0">
                <a:solidFill>
                  <a:srgbClr val="404040"/>
                </a:solidFill>
                <a:latin typeface="Tahoma"/>
                <a:cs typeface="Tahoma"/>
              </a:rPr>
              <a:t>Data</a:t>
            </a:r>
            <a:r>
              <a:rPr sz="4800" spc="-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4800" spc="380" dirty="0">
                <a:solidFill>
                  <a:srgbClr val="404040"/>
                </a:solidFill>
                <a:latin typeface="Tahoma"/>
                <a:cs typeface="Tahoma"/>
              </a:rPr>
              <a:t>Across</a:t>
            </a:r>
            <a:r>
              <a:rPr sz="4800" spc="-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4800" spc="285" dirty="0">
                <a:solidFill>
                  <a:srgbClr val="404040"/>
                </a:solidFill>
                <a:latin typeface="Tahoma"/>
                <a:cs typeface="Tahoma"/>
              </a:rPr>
              <a:t>the</a:t>
            </a:r>
            <a:r>
              <a:rPr sz="4800" spc="-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4800" spc="345" dirty="0">
                <a:solidFill>
                  <a:srgbClr val="404040"/>
                </a:solidFill>
                <a:latin typeface="Tahoma"/>
                <a:cs typeface="Tahoma"/>
              </a:rPr>
              <a:t>Areas</a:t>
            </a:r>
            <a:endParaRPr sz="48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35200" y="2531452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92400" y="2239949"/>
            <a:ext cx="2953372" cy="13287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895600" y="2578100"/>
            <a:ext cx="253619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35" dirty="0">
                <a:latin typeface="Calibri"/>
                <a:cs typeface="Calibri"/>
              </a:rPr>
              <a:t>Working</a:t>
            </a:r>
            <a:r>
              <a:rPr sz="3500" spc="-114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Area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197600" y="2530081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54875" y="2241321"/>
            <a:ext cx="2946323" cy="13273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594600" y="2578100"/>
            <a:ext cx="1061085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15" dirty="0">
                <a:latin typeface="Calibri"/>
                <a:cs typeface="Calibri"/>
              </a:rPr>
              <a:t>I</a:t>
            </a:r>
            <a:r>
              <a:rPr sz="3500" spc="85" dirty="0">
                <a:latin typeface="Calibri"/>
                <a:cs typeface="Calibri"/>
              </a:rPr>
              <a:t>nd</a:t>
            </a:r>
            <a:r>
              <a:rPr sz="3500" spc="65" dirty="0">
                <a:latin typeface="Calibri"/>
                <a:cs typeface="Calibri"/>
              </a:rPr>
              <a:t>e</a:t>
            </a:r>
            <a:r>
              <a:rPr sz="3500" spc="100" dirty="0">
                <a:latin typeface="Calibri"/>
                <a:cs typeface="Calibri"/>
              </a:rPr>
              <a:t>x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160000" y="2527300"/>
            <a:ext cx="3860800" cy="4051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617200" y="2247900"/>
            <a:ext cx="2945790" cy="1320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074400" y="2578100"/>
            <a:ext cx="202057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35" dirty="0">
                <a:latin typeface="Calibri"/>
                <a:cs typeface="Calibri"/>
              </a:rPr>
              <a:t>Repository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454900" y="4775200"/>
            <a:ext cx="4064000" cy="137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48200" y="3924300"/>
            <a:ext cx="6921500" cy="2336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9300" y="660400"/>
            <a:ext cx="12209780" cy="7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4800" spc="345" dirty="0" smtClean="0">
                <a:solidFill>
                  <a:srgbClr val="404040"/>
                </a:solidFill>
                <a:latin typeface="Tahoma"/>
                <a:cs typeface="Tahoma"/>
              </a:rPr>
              <a:t>Reset 1</a:t>
            </a:r>
            <a:endParaRPr sz="4800" dirty="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35200" y="2531452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92400" y="2239949"/>
            <a:ext cx="2953372" cy="13287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895600" y="2578100"/>
            <a:ext cx="253619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35" dirty="0">
                <a:latin typeface="Calibri"/>
                <a:cs typeface="Calibri"/>
              </a:rPr>
              <a:t>Working</a:t>
            </a:r>
            <a:r>
              <a:rPr sz="3500" spc="-114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Area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197600" y="2530081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54875" y="2241321"/>
            <a:ext cx="2946323" cy="13273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594600" y="2578100"/>
            <a:ext cx="1061085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15" dirty="0">
                <a:latin typeface="Calibri"/>
                <a:cs typeface="Calibri"/>
              </a:rPr>
              <a:t>I</a:t>
            </a:r>
            <a:r>
              <a:rPr sz="3500" spc="85" dirty="0">
                <a:latin typeface="Calibri"/>
                <a:cs typeface="Calibri"/>
              </a:rPr>
              <a:t>nd</a:t>
            </a:r>
            <a:r>
              <a:rPr sz="3500" spc="65" dirty="0">
                <a:latin typeface="Calibri"/>
                <a:cs typeface="Calibri"/>
              </a:rPr>
              <a:t>e</a:t>
            </a:r>
            <a:r>
              <a:rPr sz="3500" spc="100" dirty="0">
                <a:latin typeface="Calibri"/>
                <a:cs typeface="Calibri"/>
              </a:rPr>
              <a:t>x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160000" y="2527300"/>
            <a:ext cx="3860800" cy="4051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617200" y="2247900"/>
            <a:ext cx="2945790" cy="1320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074400" y="2578100"/>
            <a:ext cx="202057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35" dirty="0">
                <a:latin typeface="Calibri"/>
                <a:cs typeface="Calibri"/>
              </a:rPr>
              <a:t>Repository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454900" y="4775200"/>
            <a:ext cx="4064000" cy="137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48200" y="3924300"/>
            <a:ext cx="6921500" cy="2336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578541" y="5228082"/>
            <a:ext cx="3045574" cy="133795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680700" y="5270500"/>
            <a:ext cx="2841485" cy="113028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1290300" y="5435600"/>
            <a:ext cx="1625600" cy="639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035"/>
              </a:lnSpc>
            </a:pPr>
            <a:r>
              <a:rPr sz="4200" dirty="0">
                <a:latin typeface="SimSun"/>
                <a:cs typeface="SimSun"/>
              </a:rPr>
              <a:t>--hard</a:t>
            </a:r>
            <a:endParaRPr sz="4200">
              <a:latin typeface="SimSun"/>
              <a:cs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3605832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9300" y="660400"/>
            <a:ext cx="12209780" cy="7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4800" spc="345" dirty="0">
                <a:solidFill>
                  <a:srgbClr val="404040"/>
                </a:solidFill>
                <a:latin typeface="Tahoma"/>
                <a:cs typeface="Tahoma"/>
              </a:rPr>
              <a:t>Reset </a:t>
            </a:r>
            <a:r>
              <a:rPr lang="en-US" sz="4800" spc="345" dirty="0" smtClean="0">
                <a:solidFill>
                  <a:srgbClr val="404040"/>
                </a:solidFill>
                <a:latin typeface="Tahoma"/>
                <a:cs typeface="Tahoma"/>
              </a:rPr>
              <a:t>2-default option</a:t>
            </a:r>
            <a:endParaRPr sz="4800" dirty="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35200" y="2531452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92400" y="2239949"/>
            <a:ext cx="2953372" cy="13287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895600" y="2578100"/>
            <a:ext cx="253619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35" dirty="0">
                <a:latin typeface="Calibri"/>
                <a:cs typeface="Calibri"/>
              </a:rPr>
              <a:t>Working</a:t>
            </a:r>
            <a:r>
              <a:rPr sz="3500" spc="-114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Area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197600" y="2530081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54875" y="2241321"/>
            <a:ext cx="2946323" cy="13273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594600" y="2578100"/>
            <a:ext cx="1061085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15" dirty="0">
                <a:latin typeface="Calibri"/>
                <a:cs typeface="Calibri"/>
              </a:rPr>
              <a:t>I</a:t>
            </a:r>
            <a:r>
              <a:rPr sz="3500" spc="85" dirty="0">
                <a:latin typeface="Calibri"/>
                <a:cs typeface="Calibri"/>
              </a:rPr>
              <a:t>nd</a:t>
            </a:r>
            <a:r>
              <a:rPr sz="3500" spc="65" dirty="0">
                <a:latin typeface="Calibri"/>
                <a:cs typeface="Calibri"/>
              </a:rPr>
              <a:t>e</a:t>
            </a:r>
            <a:r>
              <a:rPr sz="3500" spc="100" dirty="0">
                <a:latin typeface="Calibri"/>
                <a:cs typeface="Calibri"/>
              </a:rPr>
              <a:t>x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160000" y="2527300"/>
            <a:ext cx="3860800" cy="4051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617200" y="2247900"/>
            <a:ext cx="2945790" cy="1320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074400" y="2578100"/>
            <a:ext cx="202057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35" dirty="0">
                <a:latin typeface="Calibri"/>
                <a:cs typeface="Calibri"/>
              </a:rPr>
              <a:t>Repository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454900" y="4775200"/>
            <a:ext cx="4064000" cy="137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578541" y="5228082"/>
            <a:ext cx="3045574" cy="133795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680700" y="5270500"/>
            <a:ext cx="2841485" cy="113028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150600" y="5435600"/>
            <a:ext cx="1892300" cy="639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035"/>
              </a:lnSpc>
            </a:pPr>
            <a:r>
              <a:rPr sz="4200" dirty="0">
                <a:latin typeface="SimSun"/>
                <a:cs typeface="SimSun"/>
              </a:rPr>
              <a:t>--mixed</a:t>
            </a:r>
            <a:endParaRPr sz="4200">
              <a:latin typeface="SimSun"/>
              <a:cs typeface="SimSu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9300" y="660400"/>
            <a:ext cx="12209780" cy="7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4800" spc="345" dirty="0">
                <a:solidFill>
                  <a:srgbClr val="404040"/>
                </a:solidFill>
                <a:latin typeface="Tahoma"/>
                <a:cs typeface="Tahoma"/>
              </a:rPr>
              <a:t>Reset </a:t>
            </a:r>
            <a:r>
              <a:rPr lang="en-US" sz="4800" spc="345" dirty="0" smtClean="0">
                <a:solidFill>
                  <a:srgbClr val="404040"/>
                </a:solidFill>
                <a:latin typeface="Tahoma"/>
                <a:cs typeface="Tahoma"/>
              </a:rPr>
              <a:t>3</a:t>
            </a:r>
            <a:endParaRPr sz="4800" dirty="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35200" y="2531452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92400" y="2239949"/>
            <a:ext cx="2953372" cy="13287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895600" y="2578100"/>
            <a:ext cx="253619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35" dirty="0">
                <a:latin typeface="Calibri"/>
                <a:cs typeface="Calibri"/>
              </a:rPr>
              <a:t>Working</a:t>
            </a:r>
            <a:r>
              <a:rPr sz="3500" spc="-114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Area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197600" y="2530081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54875" y="2241321"/>
            <a:ext cx="2946323" cy="13273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594600" y="2578100"/>
            <a:ext cx="1061085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15" dirty="0">
                <a:latin typeface="Calibri"/>
                <a:cs typeface="Calibri"/>
              </a:rPr>
              <a:t>I</a:t>
            </a:r>
            <a:r>
              <a:rPr sz="3500" spc="85" dirty="0">
                <a:latin typeface="Calibri"/>
                <a:cs typeface="Calibri"/>
              </a:rPr>
              <a:t>nd</a:t>
            </a:r>
            <a:r>
              <a:rPr sz="3500" spc="65" dirty="0">
                <a:latin typeface="Calibri"/>
                <a:cs typeface="Calibri"/>
              </a:rPr>
              <a:t>e</a:t>
            </a:r>
            <a:r>
              <a:rPr sz="3500" spc="100" dirty="0">
                <a:latin typeface="Calibri"/>
                <a:cs typeface="Calibri"/>
              </a:rPr>
              <a:t>x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160000" y="2527300"/>
            <a:ext cx="3860800" cy="4051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617200" y="2247900"/>
            <a:ext cx="2945790" cy="1320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074400" y="2578100"/>
            <a:ext cx="202057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35" dirty="0">
                <a:latin typeface="Calibri"/>
                <a:cs typeface="Calibri"/>
              </a:rPr>
              <a:t>Repository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578541" y="5228082"/>
            <a:ext cx="3045574" cy="133795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680700" y="5270500"/>
            <a:ext cx="2841485" cy="113028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1290300" y="5435600"/>
            <a:ext cx="1625600" cy="639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035"/>
              </a:lnSpc>
            </a:pPr>
            <a:r>
              <a:rPr sz="4200" dirty="0">
                <a:latin typeface="SimSun"/>
                <a:cs typeface="SimSun"/>
              </a:rPr>
              <a:t>--soft</a:t>
            </a:r>
            <a:endParaRPr sz="4200">
              <a:latin typeface="SimSun"/>
              <a:cs typeface="SimSu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0" y="0"/>
                </a:moveTo>
                <a:lnTo>
                  <a:pt x="16256000" y="0"/>
                </a:lnTo>
                <a:lnTo>
                  <a:pt x="16256000" y="9144000"/>
                </a:lnTo>
                <a:lnTo>
                  <a:pt x="0" y="9144000"/>
                </a:lnTo>
                <a:lnTo>
                  <a:pt x="0" y="0"/>
                </a:lnTo>
                <a:close/>
              </a:path>
            </a:pathLst>
          </a:custGeom>
          <a:solidFill>
            <a:srgbClr val="0C9D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03400" y="3019674"/>
            <a:ext cx="12645390" cy="2935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350" algn="ctr">
              <a:lnSpc>
                <a:spcPct val="100299"/>
              </a:lnSpc>
            </a:pPr>
            <a:r>
              <a:rPr sz="6400" spc="-80" dirty="0">
                <a:solidFill>
                  <a:srgbClr val="FFFFFF"/>
                </a:solidFill>
                <a:latin typeface="Lucida Sans"/>
                <a:cs typeface="Lucida Sans"/>
              </a:rPr>
              <a:t>reset</a:t>
            </a:r>
            <a:r>
              <a:rPr sz="6400" spc="-50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6400" spc="280" dirty="0">
                <a:solidFill>
                  <a:srgbClr val="FFFFFF"/>
                </a:solidFill>
                <a:latin typeface="Tahoma"/>
                <a:cs typeface="Tahoma"/>
              </a:rPr>
              <a:t>moves</a:t>
            </a:r>
            <a:r>
              <a:rPr sz="6400" spc="-4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400" spc="25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6400" spc="-4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400" spc="195" dirty="0">
                <a:solidFill>
                  <a:srgbClr val="FFFFFF"/>
                </a:solidFill>
                <a:latin typeface="Tahoma"/>
                <a:cs typeface="Tahoma"/>
              </a:rPr>
              <a:t>current</a:t>
            </a:r>
            <a:r>
              <a:rPr sz="6400" spc="-4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400" spc="95" dirty="0">
                <a:solidFill>
                  <a:srgbClr val="FFFFFF"/>
                </a:solidFill>
                <a:latin typeface="Tahoma"/>
                <a:cs typeface="Tahoma"/>
              </a:rPr>
              <a:t>branch,  </a:t>
            </a:r>
            <a:r>
              <a:rPr sz="6400" spc="32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6400" spc="-4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400" spc="220" dirty="0">
                <a:solidFill>
                  <a:srgbClr val="FFFFFF"/>
                </a:solidFill>
                <a:latin typeface="Tahoma"/>
                <a:cs typeface="Tahoma"/>
              </a:rPr>
              <a:t>optionally</a:t>
            </a:r>
            <a:r>
              <a:rPr sz="6400" spc="-4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400" spc="290" dirty="0">
                <a:solidFill>
                  <a:srgbClr val="FFFFFF"/>
                </a:solidFill>
                <a:latin typeface="Tahoma"/>
                <a:cs typeface="Tahoma"/>
              </a:rPr>
              <a:t>copies</a:t>
            </a:r>
            <a:r>
              <a:rPr sz="6400" spc="-4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400" spc="275" dirty="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sz="6400" spc="-4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400" spc="229" dirty="0">
                <a:solidFill>
                  <a:srgbClr val="FFFFFF"/>
                </a:solidFill>
                <a:latin typeface="Tahoma"/>
                <a:cs typeface="Tahoma"/>
              </a:rPr>
              <a:t>from  </a:t>
            </a:r>
            <a:r>
              <a:rPr sz="6400" spc="25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6400" spc="-4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400" spc="270" dirty="0">
                <a:solidFill>
                  <a:srgbClr val="FFFFFF"/>
                </a:solidFill>
                <a:latin typeface="Tahoma"/>
                <a:cs typeface="Tahoma"/>
              </a:rPr>
              <a:t>Repository</a:t>
            </a:r>
            <a:r>
              <a:rPr sz="6400" spc="-4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400" spc="375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6400" spc="-4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400" spc="25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6400" spc="-4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400" spc="245" dirty="0">
                <a:solidFill>
                  <a:srgbClr val="FFFFFF"/>
                </a:solidFill>
                <a:latin typeface="Tahoma"/>
                <a:cs typeface="Tahoma"/>
              </a:rPr>
              <a:t>other</a:t>
            </a:r>
            <a:r>
              <a:rPr sz="6400" spc="-4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400" spc="-40" dirty="0">
                <a:solidFill>
                  <a:srgbClr val="FFFFFF"/>
                </a:solidFill>
                <a:latin typeface="Tahoma"/>
                <a:cs typeface="Tahoma"/>
              </a:rPr>
              <a:t>areas.</a:t>
            </a:r>
            <a:endParaRPr sz="64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319</Words>
  <Application>Microsoft Office PowerPoint</Application>
  <PresentationFormat>Custom</PresentationFormat>
  <Paragraphs>197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SimSun</vt:lpstr>
      <vt:lpstr>Calibri</vt:lpstr>
      <vt:lpstr>Lucida Sans</vt:lpstr>
      <vt:lpstr>Tahoma</vt:lpstr>
      <vt:lpstr>Times New Roman</vt:lpstr>
      <vt:lpstr>Verdana</vt:lpstr>
      <vt:lpstr>Office Theme</vt:lpstr>
      <vt:lpstr>Why is reset Confusing?</vt:lpstr>
      <vt:lpstr>PowerPoint Presentation</vt:lpstr>
      <vt:lpstr>Moving a Branch</vt:lpstr>
      <vt:lpstr>Step One: Moving a Branch</vt:lpstr>
      <vt:lpstr>Step Two: Moving Data Across the Areas</vt:lpstr>
      <vt:lpstr>Reset 1</vt:lpstr>
      <vt:lpstr>Reset 2-default option</vt:lpstr>
      <vt:lpstr>Reset 3</vt:lpstr>
      <vt:lpstr>reset moves the current branch,  and optionally copies data from  the Repository to the other areas.</vt:lpstr>
      <vt:lpstr>Repository</vt:lpstr>
      <vt:lpstr>Repository</vt:lpstr>
      <vt:lpstr>Repository</vt:lpstr>
      <vt:lpstr>Repository</vt:lpstr>
      <vt:lpstr>Repository</vt:lpstr>
      <vt:lpstr>Repository</vt:lpstr>
      <vt:lpstr>Repository</vt:lpstr>
      <vt:lpstr>Repository</vt:lpstr>
      <vt:lpstr>Repository</vt:lpstr>
      <vt:lpstr>Repository</vt:lpstr>
      <vt:lpstr>Repository</vt:lpstr>
      <vt:lpstr>Repository</vt:lpstr>
      <vt:lpstr>Repository</vt:lpstr>
      <vt:lpstr>Repository</vt:lpstr>
      <vt:lpstr>Repository</vt:lpstr>
      <vt:lpstr>Repository</vt:lpstr>
      <vt:lpstr>Repository</vt:lpstr>
      <vt:lpstr>Repository</vt:lpstr>
      <vt:lpstr>Repository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is reset Confusing?</dc:title>
  <cp:lastModifiedBy>Jayakumar Natarajan (Product Engineering Service)</cp:lastModifiedBy>
  <cp:revision>3</cp:revision>
  <dcterms:created xsi:type="dcterms:W3CDTF">2017-02-04T13:07:27Z</dcterms:created>
  <dcterms:modified xsi:type="dcterms:W3CDTF">2017-02-10T02:53:00Z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2017-02-04T00:00:00Z</vt:filetime>
  </property>
</Properties>
</file>