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theme/theme2.xml" ContentType="application/vnd.openxmlformats-officedocument.theme+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slides/slide1.xml" ContentType="application/vnd.openxmlformats-officedocument.presentationml.slide+xml"/>
  <Override PartName="/ppt/notesSlides/notesSlide2.xml" ContentType="application/vnd.openxmlformats-officedocument.presentationml.notesSlide+xml"/>
  <Override PartName="/ppt/slides/slide2.xml" ContentType="application/vnd.openxmlformats-officedocument.presentationml.slide+xml"/>
  <Override PartName="/ppt/notesSlides/notesSlide3.xml" ContentType="application/vnd.openxmlformats-officedocument.presentationml.notesSlide+xml"/>
  <Override PartName="/ppt/slides/slide3.xml" ContentType="application/vnd.openxmlformats-officedocument.presentationml.slide+xml"/>
  <Override PartName="/ppt/notesSlides/notesSlide4.xml" ContentType="application/vnd.openxmlformats-officedocument.presentationml.notesSlide+xml"/>
  <Override PartName="/ppt/slides/slide4.xml" ContentType="application/vnd.openxmlformats-officedocument.presentationml.slide+xml"/>
  <Override PartName="/ppt/notesSlides/notesSlide5.xml" ContentType="application/vnd.openxmlformats-officedocument.presentationml.notesSlide+xml"/>
  <Override PartName="/ppt/slides/slide5.xml" ContentType="application/vnd.openxmlformats-officedocument.presentationml.slide+xml"/>
  <Override PartName="/ppt/notesSlides/notesSlide6.xml" ContentType="application/vnd.openxmlformats-officedocument.presentationml.notesSlide+xml"/>
  <Override PartName="/ppt/slides/slide6.xml" ContentType="application/vnd.openxmlformats-officedocument.presentationml.slide+xml"/>
  <Override PartName="/ppt/notesSlides/notesSlide7.xml" ContentType="application/vnd.openxmlformats-officedocument.presentationml.notesSlide+xml"/>
  <Override PartName="/ppt/slides/slide7.xml" ContentType="application/vnd.openxmlformats-officedocument.presentationml.slide+xml"/>
  <Override PartName="/ppt/notesSlides/notesSlide8.xml" ContentType="application/vnd.openxmlformats-officedocument.presentationml.notesSlide+xml"/>
  <Override PartName="/ppt/slides/slide8.xml" ContentType="application/vnd.openxmlformats-officedocument.presentationml.slide+xml"/>
  <Override PartName="/ppt/notesSlides/notesSlide9.xml" ContentType="application/vnd.openxmlformats-officedocument.presentationml.notesSlide+xml"/>
  <Override PartName="/ppt/slides/slide9.xml" ContentType="application/vnd.openxmlformats-officedocument.presentationml.slide+xml"/>
  <Override PartName="/ppt/notesSlides/notesSlide10.xml" ContentType="application/vnd.openxmlformats-officedocument.presentationml.notesSlide+xml"/>
  <Override PartName="/ppt/slides/slide10.xml" ContentType="application/vnd.openxmlformats-officedocument.presentationml.slide+xml"/>
  <Override PartName="/ppt/notesSlides/notesSlide11.xml" ContentType="application/vnd.openxmlformats-officedocument.presentationml.notesSlide+xml"/>
  <Override PartName="/ppt/slides/slide11.xml" ContentType="application/vnd.openxmlformats-officedocument.presentationml.slide+xml"/>
  <Override PartName="/ppt/notesSlides/notesSlide12.xml" ContentType="application/vnd.openxmlformats-officedocument.presentationml.notesSlide+xml"/>
  <Override PartName="/ppt/slides/slide12.xml" ContentType="application/vnd.openxmlformats-officedocument.presentationml.slide+xml"/>
  <Override PartName="/ppt/notesSlides/notesSlide13.xml" ContentType="application/vnd.openxmlformats-officedocument.presentationml.notesSlide+xml"/>
  <Override PartName="/ppt/slides/slide13.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notesMasterIdLst>
    <p:notesMasterId r:id="rId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Lst>
  <p:sldSz cx="12192000" cy="6858000"/>
  <p:notesSz cx="9143861" cy="6857895"/>
  <p:kinsoku lang="zh-CN" invalStChars="!%),.:;?]}¨·ˇˉ་―‖’”…‰∶、。〃々〉》」』】〕〗！＂＇％），．：；？］｀｜｝～￠" invalEndChars="([{·‘“〈《「『【〔〖（．［｛￡￥"/>
  <p:defaultTextStyle>
    <a:defPPr>
      <a:defRPr lang="zh-CN"/>
    </a:defPPr>
    <a:lvl1pPr marL="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1pPr>
    <a:lvl2pPr marL="457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2pPr>
    <a:lvl3pPr marL="914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3pPr>
    <a:lvl4pPr marL="13716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4pPr>
    <a:lvl5pPr marL="18288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5pPr>
    <a:lvl6pPr marL="22860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6pPr>
    <a:lvl7pPr marL="27432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7pPr>
    <a:lvl8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8pPr>
    <a:lvl9pPr marL="3200400" indent="0" algn="l" defTabSz="914400" eaLnBrk="1" fontAlgn="auto" latinLnBrk="0" hangingPunct="1">
      <a:buNone/>
      <a:defRPr sz="1800" kern="1200">
        <a:solidFill>
          <a:schemeClr val="tx1"/>
        </a:solidFill>
        <a:latin typeface="Droid Sans" pitchFamily="0" charset="0"/>
        <a:ea typeface="宋体" pitchFamily="0" charset="0"/>
        <a:cs typeface="Droid Sans" pitchFamily="0"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snapToGrid="0">
      <p:cViewPr>
        <p:scale>
          <a:sx n="132" d="100"/>
          <a:sy n="132"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57" d="100"/>
          <a:sy n="57" d="100"/>
        </p:scale>
        <p:origin x="0" y="0"/>
      </p:cViewPr>
      <p:guideLst/>
    </p:cSldViewPr>
  </p:notesViewPr>
  <p:gridSpacing cx="76201" cy="76201"/>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theme" Target="theme/theme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presProps" Target="presProps.xml"/><Relationship Id="rId18" Type="http://schemas.openxmlformats.org/officeDocument/2006/relationships/viewProps" Target="viewProps.xml"/><Relationship Id="rId1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&lt;#&gt;</a:t>
            </a:fld>
            <a:endParaRPr lang="zh-CN" altLang="en-US" sz="1200">
              <a:latin typeface="Calibri" pitchFamily="0" charset="0"/>
              <a:ea typeface="等线" pitchFamily="0" charset="0"/>
              <a:cs typeface="Calibri" pitchFamily="0" charset="0"/>
            </a:endParaRPr>
          </a:p>
        </p:txBody>
      </p:sp>
      <p:sp>
        <p:nvSpPr>
          <p:cNvPr id="17" name="文本框"/>
          <p:cNvSpPr>
            <a:spLocks noGrp="1"/>
          </p:cNvSpPr>
          <p:nvPr>
            <p:ph type="hdr"/>
          </p:nvPr>
        </p:nvSpPr>
        <p:spPr>
          <a:xfrm rot="0">
            <a:off x="0"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l"/>
            <a:endParaRPr lang="zh-CN" altLang="en-US" sz="1200">
              <a:latin typeface="Calibri" pitchFamily="0" charset="0"/>
              <a:ea typeface="等线" pitchFamily="0" charset="0"/>
              <a:cs typeface="Calibri" pitchFamily="0" charset="0"/>
            </a:endParaRPr>
          </a:p>
        </p:txBody>
      </p:sp>
      <p:sp>
        <p:nvSpPr>
          <p:cNvPr id="18" name="文本框"/>
          <p:cNvSpPr>
            <a:spLocks noGrp="1"/>
          </p:cNvSpPr>
          <p:nvPr>
            <p:ph type="dt" idx="1"/>
          </p:nvPr>
        </p:nvSpPr>
        <p:spPr>
          <a:xfrm rot="0">
            <a:off x="6905625" y="0"/>
            <a:ext cx="5283200" cy="344488"/>
          </a:xfrm>
          <a:prstGeom prst="rect"/>
          <a:noFill/>
          <a:ln w="12700" cmpd="sng" cap="flat">
            <a:noFill/>
            <a:prstDash val="solid"/>
            <a:miter/>
          </a:ln>
        </p:spPr>
        <p:txBody>
          <a:bodyPr vert="horz" wrap="square" lIns="91440" tIns="45720" rIns="91440" bIns="45720" anchor="t" anchorCtr="0">
            <a:prstTxWarp prst="textNoShape"/>
          </a:bodyPr>
          <a:lstStyle/>
          <a:p>
            <a:pPr algn="r"/>
            <a:fld id="{CAD2D6BD-DE1B-4B5F-8B41-2702339687B9}" type="datetime1">
              <a:rPr lang="en-US" altLang="zh-CN" sz="1200">
                <a:latin typeface="Calibri" pitchFamily="0" charset="0"/>
                <a:ea typeface="等线" pitchFamily="0" charset="0"/>
                <a:cs typeface="Calibri" pitchFamily="0" charset="0"/>
              </a:rPr>
              <a:t>9/4/2025</a:t>
            </a:fld>
            <a:endParaRPr lang="zh-CN" altLang="en-US" sz="1200">
              <a:latin typeface="Calibri" pitchFamily="0" charset="0"/>
              <a:ea typeface="等线" pitchFamily="0" charset="0"/>
              <a:cs typeface="Calibri" pitchFamily="0" charset="0"/>
            </a:endParaRPr>
          </a:p>
        </p:txBody>
      </p:sp>
      <p:sp>
        <p:nvSpPr>
          <p:cNvPr id="19" name="对象"/>
          <p:cNvSpPr>
            <a:spLocks noGrp="1" noChangeAspect="1"/>
          </p:cNvSpPr>
          <p:nvPr>
            <p:ph type="sldImg" idx="2"/>
          </p:nvPr>
        </p:nvSpPr>
        <p:spPr>
          <a:xfrm rot="0">
            <a:off x="4038600" y="857250"/>
            <a:ext cx="4114800" cy="2314575"/>
          </a:xfrm>
          <a:prstGeom prst="rect"/>
          <a:noFill/>
          <a:ln w="12700" cmpd="sng" cap="flat">
            <a:solidFill>
              <a:srgbClr val="000000"/>
            </a:solidFill>
            <a:prstDash val="solid"/>
            <a:round/>
          </a:ln>
        </p:spPr>
      </p:sp>
      <p:sp>
        <p:nvSpPr>
          <p:cNvPr id="20" name="文本框"/>
          <p:cNvSpPr>
            <a:spLocks noGrp="1"/>
          </p:cNvSpPr>
          <p:nvPr>
            <p:ph type="body" idx="3"/>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r>
              <a:rPr lang="en-US" altLang="zh-CN"/>
              <a:t>Click to edit Master text styles</a:t>
            </a:r>
            <a:endParaRPr lang="en-US" altLang="zh-CN"/>
          </a:p>
          <a:p>
            <a:pPr lvl="1"/>
            <a:r>
              <a:rPr lang="en-US" altLang="zh-CN"/>
              <a:t>Second level</a:t>
            </a:r>
            <a:endParaRPr lang="en-US" altLang="zh-CN"/>
          </a:p>
          <a:p>
            <a:pPr lvl="2"/>
            <a:r>
              <a:rPr lang="en-US" altLang="zh-CN"/>
              <a:t>Third level</a:t>
            </a:r>
            <a:endParaRPr lang="en-US" altLang="zh-CN"/>
          </a:p>
          <a:p>
            <a:pPr lvl="3"/>
            <a:r>
              <a:rPr lang="en-US" altLang="zh-CN"/>
              <a:t>Fourth level</a:t>
            </a:r>
            <a:endParaRPr lang="en-US" altLang="zh-CN"/>
          </a:p>
          <a:p>
            <a:pPr lvl="4"/>
            <a:r>
              <a:rPr lang="en-US" altLang="zh-CN"/>
              <a:t>Fifth level</a:t>
            </a:r>
            <a:endParaRPr lang="zh-CN" altLang="en-US"/>
          </a:p>
        </p:txBody>
      </p:sp>
      <p:sp>
        <p:nvSpPr>
          <p:cNvPr id="21" name="文本框"/>
          <p:cNvSpPr>
            <a:spLocks noGrp="1"/>
          </p:cNvSpPr>
          <p:nvPr>
            <p:ph type="ftr" idx="4"/>
          </p:nvPr>
        </p:nvSpPr>
        <p:spPr>
          <a:xfrm rot="0">
            <a:off x="0"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l"/>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769665618"/>
      </p:ext>
    </p:extLst>
  </p:cSld>
  <p:clrMap bg1="lt1" tx1="dk1" bg2="lt2" tx2="dk2" accent1="accent1" accent2="accent2" accent3="accent3" accent4="accent4" accent5="accent5" accent6="accent6" hlink="hlink" folHlink="folHlink"/>
  <p:hf sldNum="1" hdr="0" ftr="0" dt="0"/>
  <p:notesStyle>
    <a:lvl1pPr marL="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1pPr>
    <a:lvl2pPr marL="457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2pPr>
    <a:lvl3pPr marL="914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3pPr>
    <a:lvl4pPr marL="13716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4pPr>
    <a:lvl5pPr marL="18288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5pPr>
    <a:lvl6pPr marL="22860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6pPr>
    <a:lvl7pPr marL="27432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7pPr>
    <a:lvl8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8pPr>
    <a:lvl9pPr marL="3200400" indent="0" algn="l" defTabSz="914400" eaLnBrk="1" fontAlgn="auto" latinLnBrk="0" hangingPunct="1">
      <a:lnSpc>
        <a:spcPct val="100000"/>
      </a:lnSpc>
      <a:spcBef>
        <a:spcPts val="0"/>
      </a:spcBef>
      <a:spcAft>
        <a:spcPts val="0"/>
      </a:spcAft>
      <a:buNone/>
      <a:defRPr sz="1200" b="0" i="0" u="none" strike="noStrike" kern="1200" cap="none" spc="0" baseline="0">
        <a:solidFill>
          <a:schemeClr val="tx1"/>
        </a:solidFill>
        <a:latin typeface="Calibri" pitchFamily="0" charset="0"/>
        <a:ea typeface="等线" pitchFamily="0" charset="0"/>
        <a:cs typeface="Calibri" pitchFamily="0" charset="0"/>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3.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9.xml"/></Relationships>
</file>

<file path=ppt/notesSlides/notesSlide1.xml><?xml version="1.0" encoding="utf-8"?>
<p:notes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a:t>
            </a:fld>
            <a:endParaRPr lang="zh-CN" altLang="en-US" sz="1200">
              <a:latin typeface="Calibri" pitchFamily="0" charset="0"/>
              <a:ea typeface="等线" pitchFamily="0" charset="0"/>
              <a:cs typeface="Calibri" pitchFamily="0" charset="0"/>
            </a:endParaRPr>
          </a:p>
        </p:txBody>
      </p:sp>
      <p:sp>
        <p:nvSpPr>
          <p:cNvPr id="47" name="对象"/>
          <p:cNvSpPr>
            <a:spLocks noGrp="1" noChangeAspect="1"/>
          </p:cNvSpPr>
          <p:nvPr>
            <p:ph type="sldImg"/>
          </p:nvPr>
        </p:nvSpPr>
        <p:spPr>
          <a:xfrm rot="0">
            <a:off x="4038600" y="857250"/>
            <a:ext cx="4114800" cy="2314575"/>
          </a:xfrm>
          <a:prstGeom prst="rect"/>
          <a:noFill/>
          <a:ln w="12700" cmpd="sng" cap="flat">
            <a:noFill/>
            <a:prstDash val="solid"/>
            <a:miter/>
          </a:ln>
        </p:spPr>
      </p:sp>
      <p:sp>
        <p:nvSpPr>
          <p:cNvPr id="48" name="文本框"/>
          <p:cNvSpPr>
            <a:spLocks noGrp="1"/>
          </p:cNvSpPr>
          <p:nvPr>
            <p:ph type="body" idx="1"/>
          </p:nvPr>
        </p:nvSpPr>
        <p:spPr>
          <a:xfrm rot="0">
            <a:off x="1219200" y="3300412"/>
            <a:ext cx="9753600" cy="2700337"/>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756920527"/>
      </p:ext>
    </p:extLst>
  </p:cSld>
  <p:clrMapOvr>
    <a:masterClrMapping/>
  </p:clrMapOvr>
</p:notes>
</file>

<file path=ppt/notesSlides/notesSlide10.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10</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2084675141"/>
      </p:ext>
    </p:extLst>
  </p:cSld>
  <p:clrMapOvr>
    <a:masterClrMapping/>
  </p:clrMapOvr>
</p:notes>
</file>

<file path=ppt/notesSlides/notesSlide11.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11</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388744513"/>
      </p:ext>
    </p:extLst>
  </p:cSld>
  <p:clrMapOvr>
    <a:masterClrMapping/>
  </p:clrMapOvr>
</p:notes>
</file>

<file path=ppt/notesSlides/notesSlide1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157058608"/>
      </p:ext>
    </p:extLst>
  </p:cSld>
  <p:clrMapOvr>
    <a:masterClrMapping/>
  </p:clrMapOvr>
</p:notes>
</file>

<file path=ppt/notesSlides/notesSlide13.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13</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852642706"/>
      </p:ext>
    </p:extLst>
  </p:cSld>
  <p:clrMapOvr>
    <a:masterClrMapping/>
  </p:clrMapOvr>
</p:notes>
</file>

<file path=ppt/notesSlides/notesSlide2.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2</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454047394"/>
      </p:ext>
    </p:extLst>
  </p:cSld>
  <p:clrMapOvr>
    <a:masterClrMapping/>
  </p:clrMapOvr>
</p:notes>
</file>

<file path=ppt/notesSlides/notesSlide3.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3</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626954108"/>
      </p:ext>
    </p:extLst>
  </p:cSld>
  <p:clrMapOvr>
    <a:masterClrMapping/>
  </p:clrMapOvr>
</p:notes>
</file>

<file path=ppt/notesSlides/notesSlide4.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4</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975710847"/>
      </p:ext>
    </p:extLst>
  </p:cSld>
  <p:clrMapOvr>
    <a:masterClrMapping/>
  </p:clrMapOvr>
</p:notes>
</file>

<file path=ppt/notesSlides/notesSlide5.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5</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520688253"/>
      </p:ext>
    </p:extLst>
  </p:cSld>
  <p:clrMapOvr>
    <a:masterClrMapping/>
  </p:clrMapOvr>
</p:notes>
</file>

<file path=ppt/notesSlides/notesSlide6.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6</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889178254"/>
      </p:ext>
    </p:extLst>
  </p:cSld>
  <p:clrMapOvr>
    <a:masterClrMapping/>
  </p:clrMapOvr>
</p:notes>
</file>

<file path=ppt/notesSlides/notesSlide7.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7</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665927248"/>
      </p:ext>
    </p:extLst>
  </p:cSld>
  <p:clrMapOvr>
    <a:masterClrMapping/>
  </p:clrMapOvr>
</p:notes>
</file>

<file path=ppt/notesSlides/notesSlide8.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8</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481170272"/>
      </p:ext>
    </p:extLst>
  </p:cSld>
  <p:clrMapOvr>
    <a:masterClrMapping/>
  </p:clrMapOvr>
</p:notes>
</file>

<file path=ppt/notesSlides/notesSlide9.xml><?xml version="1.0" encoding="utf-8"?>
<p:notes xmlns:p="http://schemas.openxmlformats.org/presentationml/2006/main" xmlns:r="http://schemas.openxmlformats.org/officeDocument/2006/relationships" xmlns:a="http://schemas.openxmlformats.org/drawingml/2006/main">
  <p:cSld>
    <p:spTree>
      <p:nvGrpSpPr>
        <p:cNvPr id="1" name=""/>
        <p:cNvGrpSpPr/>
        <p:nvPr/>
      </p:nvGrpSpPr>
      <p:grpSpPr>
        <a:xfrm>
          <a:off x="0" y="0"/>
          <a:ext cx="0" cy="0"/>
          <a:chOff x="0" y="0"/>
          <a:chExt cx="0" cy="0"/>
        </a:xfrm>
      </p:grpSpPr>
      <p:sp>
        <p:nvSpPr>
          <p:cNvPr id="2" name="文本框"/>
          <p:cNvSpPr>
            <a:spLocks noGrp="1"/>
          </p:cNvSpPr>
          <p:nvPr>
            <p:ph type="sldImg"/>
          </p:nvPr>
        </p:nvSpPr>
        <p:spPr/>
      </p:sp>
      <p:sp>
        <p:nvSpPr>
          <p:cNvPr id="3" name="文本框"/>
          <p:cNvSpPr>
            <a:spLocks noGrp="1"/>
          </p:cNvSpPr>
          <p:nvPr>
            <p:ph type="body" idx="1"/>
          </p:nvPr>
        </p:nvSpPr>
        <p:spPr/>
        <p:txBody>
          <a:bodyPr/>
          <a:lstStyle/>
          <a:p>
            <a:endParaRPr lang="zh-CN" altLang="en-US"/>
          </a:p>
        </p:txBody>
      </p:sp>
      <p:sp>
        <p:nvSpPr>
          <p:cNvPr id="22" name="文本框"/>
          <p:cNvSpPr>
            <a:spLocks noGrp="1"/>
          </p:cNvSpPr>
          <p:nvPr>
            <p:ph type="sldNum" idx="5"/>
          </p:nvPr>
        </p:nvSpPr>
        <p:spPr>
          <a:xfrm rot="0">
            <a:off x="6905625" y="6513513"/>
            <a:ext cx="5283200" cy="344487"/>
          </a:xfrm>
          <a:prstGeom prst="rect"/>
          <a:noFill/>
          <a:ln w="12700" cmpd="sng" cap="flat">
            <a:noFill/>
            <a:prstDash val="solid"/>
            <a:miter/>
          </a:ln>
        </p:spPr>
        <p:txBody>
          <a:bodyPr vert="horz" wrap="square" lIns="91440" tIns="45720" rIns="91440" bIns="45720" anchor="b" anchorCtr="0">
            <a:prstTxWarp prst="textNoShape"/>
          </a:bodyPr>
          <a:lstStyle/>
          <a:p>
            <a:pPr algn="r"/>
            <a:fld id="{CAD2D6BD-DE1B-4B5F-8B41-2702339687B9}" type="slidenum">
              <a:rPr lang="en-US" altLang="zh-CN" sz="1200" b="0" i="0" u="none" strike="noStrike" kern="1200" cap="none" spc="0" baseline="0">
                <a:solidFill>
                  <a:schemeClr val="tx1"/>
                </a:solidFill>
                <a:latin typeface="Calibri" pitchFamily="0" charset="0"/>
                <a:ea typeface="等线" pitchFamily="0" charset="0"/>
                <a:cs typeface="Calibri" pitchFamily="0" charset="0"/>
              </a:rPr>
              <a:t>9</a:t>
            </a:fld>
            <a:endParaRPr lang="zh-CN" altLang="en-US" sz="1200">
              <a:latin typeface="Calibri" pitchFamily="0" charset="0"/>
              <a:ea typeface="等线" pitchFamily="0" charset="0"/>
              <a:cs typeface="Calibri" pitchFamily="0" charset="0"/>
            </a:endParaRPr>
          </a:p>
        </p:txBody>
      </p:sp>
    </p:spTree>
    <p:extLst>
      <p:ext uri="{BB962C8B-B14F-4D97-AF65-F5344CB8AC3E}">
        <p14:creationId xmlns:p14="http://schemas.microsoft.com/office/powerpoint/2010/main" val="16694451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914400" y="2130425"/>
            <a:ext cx="10363200" cy="1470025"/>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1828800" y="3886199"/>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1714186129"/>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279384628"/>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109453093"/>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37"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36"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35"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34"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33"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32"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31"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30"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29"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28"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23" name="文本框"/>
          <p:cNvSpPr>
            <a:spLocks xmlns:a="http://schemas.openxmlformats.org/drawingml/2006/main" noGrp="1"/>
          </p:cNvSpPr>
          <p:nvPr>
            <p:ph type="title"/>
          </p:nvPr>
        </p:nvSpPr>
        <p:spPr>
          <a:xfrm xmlns:a="http://schemas.openxmlformats.org/drawingml/2006/main" rot="0">
            <a:off x="3195573" y="2067305"/>
            <a:ext cx="5800851" cy="51815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sz="3200" b="0" i="0">
              <a:solidFill>
                <a:schemeClr val="tx1"/>
              </a:solidFill>
              <a:latin typeface="Trebuchet MS" pitchFamily="0" charset="0"/>
              <a:cs typeface="Trebuchet MS" pitchFamily="0" charset="0"/>
            </a:endParaRPr>
          </a:p>
        </p:txBody>
      </p:sp>
      <p:sp>
        <p:nvSpPr>
          <p:cNvPr id="24" name="文本框"/>
          <p:cNvSpPr>
            <a:spLocks xmlns:a="http://schemas.openxmlformats.org/drawingml/2006/main" noGrp="1"/>
          </p:cNvSpPr>
          <p:nvPr>
            <p:ph type="body" idx="4"/>
          </p:nvPr>
        </p:nvSpPr>
        <p:spPr>
          <a:xfrm xmlns:a="http://schemas.openxmlformats.org/drawingml/2006/main" rot="0">
            <a:off x="1828800" y="3840480"/>
            <a:ext cx="8534401" cy="1714499"/>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a:p>
        </p:txBody>
      </p:sp>
      <p:sp>
        <p:nvSpPr>
          <p:cNvPr id="25"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26"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27"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279013174"/>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62" name="曲线"/>
          <p:cNvSpPr>
            <a:spLocks xmlns:a="http://schemas.openxmlformats.org/drawingml/2006/main"/>
          </p:cNvSpPr>
          <p:nvPr/>
        </p:nvSpPr>
        <p:spPr>
          <a:xfrm xmlns:a="http://schemas.openxmlformats.org/drawingml/2006/main" rot="0">
            <a:off x="9377426" y="4825"/>
            <a:ext cx="1218564" cy="6853554"/>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596" y="21598"/>
                </a:lnTo>
              </a:path>
            </a:pathLst>
          </a:custGeom>
          <a:noFill xmlns:a="http://schemas.openxmlformats.org/drawingml/2006/main"/>
          <a:ln xmlns:a="http://schemas.openxmlformats.org/drawingml/2006/main" w="9525" cmpd="sng" cap="flat">
            <a:solidFill>
              <a:srgbClr val="5FCAEE"/>
            </a:solidFill>
            <a:prstDash val="solid"/>
            <a:round/>
          </a:ln>
        </p:spPr>
      </p:sp>
      <p:sp>
        <p:nvSpPr>
          <p:cNvPr id="61" name="曲线"/>
          <p:cNvSpPr>
            <a:spLocks xmlns:a="http://schemas.openxmlformats.org/drawingml/2006/main"/>
          </p:cNvSpPr>
          <p:nvPr/>
        </p:nvSpPr>
        <p:spPr>
          <a:xfrm xmlns:a="http://schemas.openxmlformats.org/drawingml/2006/main" rot="0">
            <a:off x="7448612" y="3694896"/>
            <a:ext cx="4743450" cy="316357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0" y="21596"/>
                </a:lnTo>
              </a:path>
            </a:pathLst>
          </a:custGeom>
          <a:noFill xmlns:a="http://schemas.openxmlformats.org/drawingml/2006/main"/>
          <a:ln xmlns:a="http://schemas.openxmlformats.org/drawingml/2006/main" w="9525" cmpd="sng" cap="flat">
            <a:solidFill>
              <a:srgbClr val="5FCAEE"/>
            </a:solidFill>
            <a:prstDash val="solid"/>
            <a:round/>
          </a:ln>
        </p:spPr>
      </p:sp>
      <p:sp>
        <p:nvSpPr>
          <p:cNvPr id="60" name="曲线"/>
          <p:cNvSpPr>
            <a:spLocks xmlns:a="http://schemas.openxmlformats.org/drawingml/2006/main"/>
          </p:cNvSpPr>
          <p:nvPr/>
        </p:nvSpPr>
        <p:spPr>
          <a:xfrm xmlns:a="http://schemas.openxmlformats.org/drawingml/2006/main" rot="0">
            <a:off x="9182100" y="0"/>
            <a:ext cx="3009899"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xmlns:a="http://schemas.openxmlformats.org/drawingml/2006/main">
            <a:srgbClr val="5FCAEE">
              <a:alpha val="36000"/>
            </a:srgbClr>
          </a:solidFill>
          <a:ln xmlns:a="http://schemas.openxmlformats.org/drawingml/2006/main" cmpd="sng" cap="flat">
            <a:noFill/>
            <a:prstDash val="solid"/>
            <a:miter/>
          </a:ln>
        </p:spPr>
      </p:sp>
      <p:sp>
        <p:nvSpPr>
          <p:cNvPr id="59" name="曲线"/>
          <p:cNvSpPr>
            <a:spLocks xmlns:a="http://schemas.openxmlformats.org/drawingml/2006/main"/>
          </p:cNvSpPr>
          <p:nvPr/>
        </p:nvSpPr>
        <p:spPr>
          <a:xfrm xmlns:a="http://schemas.openxmlformats.org/drawingml/2006/main" rot="0">
            <a:off x="9602878" y="0"/>
            <a:ext cx="2589529" cy="6858000"/>
          </a:xfrm>
          <a:custGeom xmlns:a="http://schemas.openxmlformats.org/drawingml/2006/main">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xmlns:a="http://schemas.openxmlformats.org/drawingml/2006/main">
            <a:srgbClr val="5FCAEE">
              <a:alpha val="20000"/>
            </a:srgbClr>
          </a:solidFill>
          <a:ln xmlns:a="http://schemas.openxmlformats.org/drawingml/2006/main" cmpd="sng" cap="flat">
            <a:noFill/>
            <a:prstDash val="solid"/>
            <a:miter/>
          </a:ln>
        </p:spPr>
      </p:sp>
      <p:sp>
        <p:nvSpPr>
          <p:cNvPr id="58" name="曲线"/>
          <p:cNvSpPr>
            <a:spLocks xmlns:a="http://schemas.openxmlformats.org/drawingml/2006/main"/>
          </p:cNvSpPr>
          <p:nvPr/>
        </p:nvSpPr>
        <p:spPr>
          <a:xfrm xmlns:a="http://schemas.openxmlformats.org/drawingml/2006/main" rot="0">
            <a:off x="8934450" y="3048000"/>
            <a:ext cx="3257550" cy="3810000"/>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7" name="曲线"/>
          <p:cNvSpPr>
            <a:spLocks xmlns:a="http://schemas.openxmlformats.org/drawingml/2006/main"/>
          </p:cNvSpPr>
          <p:nvPr/>
        </p:nvSpPr>
        <p:spPr>
          <a:xfrm xmlns:a="http://schemas.openxmlformats.org/drawingml/2006/main" rot="0">
            <a:off x="9337930" y="0"/>
            <a:ext cx="2854324" cy="6858000"/>
          </a:xfrm>
          <a:custGeom xmlns:a="http://schemas.openxmlformats.org/drawingml/2006/main">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xmlns:a="http://schemas.openxmlformats.org/drawingml/2006/main">
            <a:srgbClr val="17AFE3">
              <a:alpha val="50000"/>
            </a:srgbClr>
          </a:solidFill>
          <a:ln xmlns:a="http://schemas.openxmlformats.org/drawingml/2006/main" cmpd="sng" cap="flat">
            <a:noFill/>
            <a:prstDash val="solid"/>
            <a:miter/>
          </a:ln>
        </p:spPr>
      </p:sp>
      <p:sp>
        <p:nvSpPr>
          <p:cNvPr id="56" name="曲线"/>
          <p:cNvSpPr>
            <a:spLocks xmlns:a="http://schemas.openxmlformats.org/drawingml/2006/main"/>
          </p:cNvSpPr>
          <p:nvPr/>
        </p:nvSpPr>
        <p:spPr>
          <a:xfrm xmlns:a="http://schemas.openxmlformats.org/drawingml/2006/main" rot="0">
            <a:off x="10896601" y="0"/>
            <a:ext cx="1295400" cy="6858000"/>
          </a:xfrm>
          <a:custGeom xmlns:a="http://schemas.openxmlformats.org/drawingml/2006/main">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xmlns:a="http://schemas.openxmlformats.org/drawingml/2006/main">
            <a:srgbClr val="2D83C3">
              <a:alpha val="70000"/>
            </a:srgbClr>
          </a:solidFill>
          <a:ln xmlns:a="http://schemas.openxmlformats.org/drawingml/2006/main" cmpd="sng" cap="flat">
            <a:noFill/>
            <a:prstDash val="solid"/>
            <a:miter/>
          </a:ln>
        </p:spPr>
      </p:sp>
      <p:sp>
        <p:nvSpPr>
          <p:cNvPr id="55" name="曲线"/>
          <p:cNvSpPr>
            <a:spLocks xmlns:a="http://schemas.openxmlformats.org/drawingml/2006/main"/>
          </p:cNvSpPr>
          <p:nvPr/>
        </p:nvSpPr>
        <p:spPr>
          <a:xfrm xmlns:a="http://schemas.openxmlformats.org/drawingml/2006/main" rot="0">
            <a:off x="10936247" y="0"/>
            <a:ext cx="1256029" cy="6858000"/>
          </a:xfrm>
          <a:custGeom xmlns:a="http://schemas.openxmlformats.org/drawingml/2006/main">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xmlns:a="http://schemas.openxmlformats.org/drawingml/2006/main">
            <a:srgbClr val="226192">
              <a:alpha val="80000"/>
            </a:srgbClr>
          </a:solidFill>
          <a:ln xmlns:a="http://schemas.openxmlformats.org/drawingml/2006/main" cmpd="sng" cap="flat">
            <a:noFill/>
            <a:prstDash val="solid"/>
            <a:miter/>
          </a:ln>
        </p:spPr>
      </p:sp>
      <p:sp>
        <p:nvSpPr>
          <p:cNvPr id="54" name="曲线"/>
          <p:cNvSpPr>
            <a:spLocks xmlns:a="http://schemas.openxmlformats.org/drawingml/2006/main"/>
          </p:cNvSpPr>
          <p:nvPr/>
        </p:nvSpPr>
        <p:spPr>
          <a:xfrm xmlns:a="http://schemas.openxmlformats.org/drawingml/2006/main" rot="0">
            <a:off x="10372725" y="3590925"/>
            <a:ext cx="1819275" cy="3267075"/>
          </a:xfrm>
          <a:custGeom xmlns:a="http://schemas.openxmlformats.org/drawingml/2006/main">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xmlns:a="http://schemas.openxmlformats.org/drawingml/2006/main">
            <a:srgbClr val="17AFE3">
              <a:alpha val="66000"/>
            </a:srgbClr>
          </a:solidFill>
          <a:ln xmlns:a="http://schemas.openxmlformats.org/drawingml/2006/main" cmpd="sng" cap="flat">
            <a:noFill/>
            <a:prstDash val="solid"/>
            <a:miter/>
          </a:ln>
        </p:spPr>
      </p:sp>
      <p:sp>
        <p:nvSpPr>
          <p:cNvPr id="53" name="曲线"/>
          <p:cNvSpPr>
            <a:spLocks xmlns:a="http://schemas.openxmlformats.org/drawingml/2006/main"/>
          </p:cNvSpPr>
          <p:nvPr/>
        </p:nvSpPr>
        <p:spPr>
          <a:xfrm xmlns:a="http://schemas.openxmlformats.org/drawingml/2006/main" rot="0">
            <a:off x="0" y="4010025"/>
            <a:ext cx="447674" cy="2847975"/>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xmlns:a="http://schemas.openxmlformats.org/drawingml/2006/main">
            <a:srgbClr val="5FCAEE">
              <a:alpha val="70000"/>
            </a:srgbClr>
          </a:solidFill>
          <a:ln xmlns:a="http://schemas.openxmlformats.org/drawingml/2006/main" cmpd="sng" cap="flat">
            <a:noFill/>
            <a:prstDash val="solid"/>
            <a:miter/>
          </a:ln>
        </p:spPr>
      </p:sp>
      <p:sp>
        <p:nvSpPr>
          <p:cNvPr id="49" name="文本框"/>
          <p:cNvSpPr>
            <a:spLocks xmlns:a="http://schemas.openxmlformats.org/drawingml/2006/main" noGrp="1"/>
          </p:cNvSpPr>
          <p:nvPr>
            <p:ph type="title"/>
          </p:nvPr>
        </p:nvSpPr>
        <p:spPr>
          <a:xfrm xmlns:a="http://schemas.openxmlformats.org/drawingml/2006/main" rot="0">
            <a:off x="755332" y="385444"/>
            <a:ext cx="10681335" cy="75819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4800" b="1" i="0">
              <a:solidFill>
                <a:schemeClr val="tx1"/>
              </a:solidFill>
              <a:latin typeface="Trebuchet MS" pitchFamily="0" charset="0"/>
              <a:cs typeface="Trebuchet MS" pitchFamily="0" charset="0"/>
            </a:endParaRPr>
          </a:p>
        </p:txBody>
      </p:sp>
      <p:sp>
        <p:nvSpPr>
          <p:cNvPr id="50" name="文本框"/>
          <p:cNvSpPr>
            <a:spLocks xmlns:a="http://schemas.openxmlformats.org/drawingml/2006/main" noGrp="1"/>
          </p:cNvSpPr>
          <p:nvPr>
            <p:ph type="ftr" idx="5"/>
          </p:nvPr>
        </p:nvSpPr>
        <p:spPr>
          <a:xfrm xmlns:a="http://schemas.openxmlformats.org/drawingml/2006/main" rot="0">
            <a:off x="4145279" y="6377940"/>
            <a:ext cx="390144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Calibri" pitchFamily="0" charset="0"/>
              <a:ea typeface="宋体" pitchFamily="0" charset="0"/>
              <a:cs typeface="Calibri" pitchFamily="0" charset="0"/>
            </a:endParaRPr>
          </a:p>
        </p:txBody>
      </p:sp>
      <p:sp>
        <p:nvSpPr>
          <p:cNvPr id="51" name="文本框"/>
          <p:cNvSpPr>
            <a:spLocks xmlns:a="http://schemas.openxmlformats.org/drawingml/2006/main" noGrp="1"/>
          </p:cNvSpPr>
          <p:nvPr>
            <p:ph type="dt" idx="6"/>
          </p:nvPr>
        </p:nvSpPr>
        <p:spPr>
          <a:xfrm xmlns:a="http://schemas.openxmlformats.org/drawingml/2006/main" rot="0">
            <a:off x="609600" y="6377940"/>
            <a:ext cx="2804160" cy="34290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Calibri" pitchFamily="0" charset="0"/>
              <a:ea typeface="宋体" pitchFamily="0" charset="0"/>
              <a:cs typeface="Calibri" pitchFamily="0" charset="0"/>
            </a:endParaRPr>
          </a:p>
        </p:txBody>
      </p:sp>
      <p:sp>
        <p:nvSpPr>
          <p:cNvPr id="52" name="文本框"/>
          <p:cNvSpPr>
            <a:spLocks xmlns:a="http://schemas.openxmlformats.org/drawingml/2006/main" noGrp="1"/>
          </p:cNvSpPr>
          <p:nvPr>
            <p:ph type="sldNum" idx="7"/>
          </p:nvPr>
        </p:nvSpPr>
        <p:spPr>
          <a:xfrm xmlns:a="http://schemas.openxmlformats.org/drawingml/2006/main" rot="0">
            <a:off x="11353418" y="6473336"/>
            <a:ext cx="151129" cy="191770"/>
          </a:xfrm>
          <a:prstGeom xmlns:a="http://schemas.openxmlformats.org/drawingml/2006/main" prst="rect"/>
          <a:noFill xmlns:a="http://schemas.openxmlformats.org/drawingml/2006/main"/>
          <a:ln xmlns:a="http://schemas.openxmlformats.org/drawingml/2006/main"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756453664"/>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729709083"/>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729361900"/>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44722930"/>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997576447"/>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659066445"/>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91064301"/>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814290145"/>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990149012"/>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3"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4"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5"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7"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8"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10"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11"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12"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0" tIns="0" rIns="0" bIns="0" anchor="t" anchorCtr="0">
            <a:prstTxWarp prst="textNoShape"/>
            <a:spAutoFit/>
          </a:bodyPr>
          <a:lstStyle/>
          <a:p>
            <a:endParaRPr lang="zh-CN" altLang="en-US" sz="4800" b="1" i="0">
              <a:solidFill>
                <a:schemeClr val="tx1"/>
              </a:solidFill>
              <a:latin typeface="Trebuchet MS" pitchFamily="0" charset="0"/>
              <a:cs typeface="Trebuchet MS" pitchFamily="0" charset="0"/>
            </a:endParaRPr>
          </a:p>
        </p:txBody>
      </p:sp>
      <p:sp>
        <p:nvSpPr>
          <p:cNvPr id="13" name="文本框"/>
          <p:cNvSpPr>
            <a:spLocks noGrp="1"/>
          </p:cNvSpPr>
          <p:nvPr>
            <p:ph type="body" idx="1"/>
          </p:nvPr>
        </p:nvSpPr>
        <p:spPr>
          <a:xfrm rot="0">
            <a:off x="609600" y="1577340"/>
            <a:ext cx="10972800" cy="4526279"/>
          </a:xfrm>
          <a:prstGeom prst="rect"/>
          <a:noFill/>
          <a:ln w="12700" cmpd="sng" cap="flat">
            <a:noFill/>
            <a:prstDash val="solid"/>
            <a:miter/>
          </a:ln>
        </p:spPr>
        <p:txBody>
          <a:bodyPr vert="horz" wrap="square" lIns="0" tIns="0" rIns="0" bIns="0" anchor="t" anchorCtr="0">
            <a:prstTxWarp prst="textNoShape"/>
            <a:spAutoFit/>
          </a:bodyPr>
          <a:lstStyle/>
          <a:p>
            <a:endParaRPr lang="zh-CN" altLang="en-US"/>
          </a:p>
        </p:txBody>
      </p:sp>
      <p:sp>
        <p:nvSpPr>
          <p:cNvPr id="14" name="文本框"/>
          <p:cNvSpPr>
            <a:spLocks noGrp="1"/>
          </p:cNvSpPr>
          <p:nvPr>
            <p:ph type="ftr" idx="5"/>
          </p:nvPr>
        </p:nvSpPr>
        <p:spPr>
          <a:xfrm rot="0">
            <a:off x="4145279" y="6377940"/>
            <a:ext cx="3901440" cy="34290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solidFill>
                <a:srgbClr val="898989"/>
              </a:solidFill>
              <a:latin typeface="Calibri" pitchFamily="0" charset="0"/>
              <a:ea typeface="宋体" pitchFamily="0" charset="0"/>
              <a:cs typeface="Calibri" pitchFamily="0" charset="0"/>
            </a:endParaRPr>
          </a:p>
        </p:txBody>
      </p:sp>
      <p:sp>
        <p:nvSpPr>
          <p:cNvPr id="15" name="文本框"/>
          <p:cNvSpPr>
            <a:spLocks noGrp="1"/>
          </p:cNvSpPr>
          <p:nvPr>
            <p:ph type="dt" idx="6"/>
          </p:nvPr>
        </p:nvSpPr>
        <p:spPr>
          <a:xfrm rot="0">
            <a:off x="609600" y="6377940"/>
            <a:ext cx="2804160" cy="34290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Calibri" pitchFamily="0" charset="0"/>
                <a:ea typeface="宋体" pitchFamily="0" charset="0"/>
                <a:cs typeface="Calibri" pitchFamily="0" charset="0"/>
              </a:rPr>
              <a:t>9/4/2025</a:t>
            </a:fld>
            <a:endParaRPr lang="zh-CN" altLang="en-US">
              <a:solidFill>
                <a:srgbClr val="898989"/>
              </a:solidFill>
              <a:latin typeface="Calibri" pitchFamily="0" charset="0"/>
              <a:ea typeface="宋体" pitchFamily="0" charset="0"/>
              <a:cs typeface="Calibri" pitchFamily="0" charset="0"/>
            </a:endParaRPr>
          </a:p>
        </p:txBody>
      </p:sp>
      <p:sp>
        <p:nvSpPr>
          <p:cNvPr id="16" name="文本框"/>
          <p:cNvSpPr>
            <a:spLocks noGrp="1"/>
          </p:cNvSpPr>
          <p:nvPr>
            <p:ph type="sldNum" idx="7"/>
          </p:nvPr>
        </p:nvSpPr>
        <p:spPr>
          <a:xfrm rot="0">
            <a:off x="11353418" y="6473336"/>
            <a:ext cx="151129" cy="191770"/>
          </a:xfrm>
          <a:prstGeom prst="rect"/>
          <a:noFill/>
          <a:ln w="12700" cmpd="sng" cap="flat">
            <a:noFill/>
            <a:prstDash val="solid"/>
            <a:miter/>
          </a:ln>
        </p:spPr>
        <p:txBody>
          <a:bodyPr vert="horz" wrap="square" lIns="0" tIns="0" rIns="0" bIns="0" anchor="t" anchorCtr="0">
            <a:prstTxWarp prst="textNoShape"/>
            <a:spAutoFit/>
          </a:bodyPr>
          <a:lstStyle/>
          <a:p>
            <a:pPr marL="38100" indent="0">
              <a:lnSpc>
                <a:spcPct val="100000"/>
              </a:lnSpc>
              <a:spcBef>
                <a:spcPts val="55"/>
              </a:spcBef>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&lt;#&gt;</a:t>
            </a:fld>
            <a:endParaRPr lang="zh-CN" altLang="en-US" sz="1100" b="0" i="0" spc="1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272622512"/>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slideLayout" Target="../slideLayouts/slideLayout12.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9.jpeg"/><Relationship Id="rId2" Type="http://schemas.openxmlformats.org/officeDocument/2006/relationships/slideLayout" Target="../slideLayouts/slideLayout13.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8.png"/><Relationship Id="rId2" Type="http://schemas.openxmlformats.org/officeDocument/2006/relationships/slideLayout" Target="../slideLayouts/slideLayout13.xml"/><Relationship Id="rId3"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1.png"/><Relationship Id="rId2" Type="http://schemas.openxmlformats.org/officeDocument/2006/relationships/image" Target="../media/2.png"/><Relationship Id="rId3" Type="http://schemas.openxmlformats.org/officeDocument/2006/relationships/slideLayout" Target="../slideLayouts/slideLayout13.xml"/><Relationship Id="rId4"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2.png"/><Relationship Id="rId2" Type="http://schemas.openxmlformats.org/officeDocument/2006/relationships/image" Target="../media/3.jpeg"/><Relationship Id="rId3" Type="http://schemas.openxmlformats.org/officeDocument/2006/relationships/slideLayout" Target="../slideLayouts/slideLayout13.xml"/><Relationship Id="rId4"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4.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5.pn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6.png"/><Relationship Id="rId2" Type="http://schemas.openxmlformats.org/officeDocument/2006/relationships/slideLayout" Target="../slideLayouts/slideLayout13.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7.jpeg"/><Relationship Id="rId2" Type="http://schemas.openxmlformats.org/officeDocument/2006/relationships/image" Target="../media/1.png"/><Relationship Id="rId3" Type="http://schemas.openxmlformats.org/officeDocument/2006/relationships/slideLayout" Target="../slideLayouts/slideLayout13.xml"/><Relationship Id="rId4"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8.png"/><Relationship Id="rId2" Type="http://schemas.openxmlformats.org/officeDocument/2006/relationships/slideLayout" Target="../slideLayouts/slideLayout12.xml"/><Relationship Id="rId3" Type="http://schemas.openxmlformats.org/officeDocument/2006/relationships/notesSlide" Target="../notesSlides/notesSlide9.xml"/></Relationships>
</file>

<file path=ppt/slides/slide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40" name="组合"/>
          <p:cNvGrpSpPr>
            <a:grpSpLocks/>
          </p:cNvGrpSpPr>
          <p:nvPr/>
        </p:nvGrpSpPr>
        <p:grpSpPr>
          <a:xfrm>
            <a:off x="876298" y="990599"/>
            <a:ext cx="1743075" cy="1333500"/>
            <a:chOff x="876298" y="990599"/>
            <a:chExt cx="1743075" cy="1333500"/>
          </a:xfrm>
        </p:grpSpPr>
        <p:sp>
          <p:nvSpPr>
            <p:cNvPr id="38" name="曲线"/>
            <p:cNvSpPr>
              <a:spLocks/>
            </p:cNvSpPr>
            <p:nvPr/>
          </p:nvSpPr>
          <p:spPr>
            <a:xfrm rot="0">
              <a:off x="876298" y="1266824"/>
              <a:ext cx="1228725" cy="1057275"/>
            </a:xfrm>
            <a:custGeom>
              <a:gdLst>
                <a:gd name="T1" fmla="*/ 0 w 21600"/>
                <a:gd name="T2" fmla="*/ 0 h 21600"/>
                <a:gd name="T3" fmla="*/ 21600 w 21600"/>
                <a:gd name="T4" fmla="*/ 21600 h 21600"/>
              </a:gdLst>
              <a:rect l="T1" t="T2" r="T3" b="T4"/>
              <a:pathLst>
                <a:path w="21600" h="21600">
                  <a:moveTo>
                    <a:pt x="16954" y="0"/>
                  </a:moveTo>
                  <a:lnTo>
                    <a:pt x="4646" y="0"/>
                  </a:lnTo>
                  <a:lnTo>
                    <a:pt x="0" y="10801"/>
                  </a:lnTo>
                  <a:lnTo>
                    <a:pt x="4646" y="21600"/>
                  </a:lnTo>
                  <a:lnTo>
                    <a:pt x="16954" y="21600"/>
                  </a:lnTo>
                  <a:lnTo>
                    <a:pt x="21599" y="10801"/>
                  </a:lnTo>
                  <a:lnTo>
                    <a:pt x="16954" y="0"/>
                  </a:lnTo>
                  <a:close/>
                </a:path>
              </a:pathLst>
            </a:custGeom>
            <a:solidFill>
              <a:srgbClr val="5FCAEE"/>
            </a:solidFill>
            <a:ln cmpd="sng" cap="flat">
              <a:noFill/>
              <a:prstDash val="solid"/>
              <a:miter/>
            </a:ln>
          </p:spPr>
        </p:sp>
        <p:sp>
          <p:nvSpPr>
            <p:cNvPr id="39" name="曲线"/>
            <p:cNvSpPr>
              <a:spLocks/>
            </p:cNvSpPr>
            <p:nvPr/>
          </p:nvSpPr>
          <p:spPr>
            <a:xfrm rot="0">
              <a:off x="1971673" y="990599"/>
              <a:ext cx="647700" cy="561974"/>
            </a:xfrm>
            <a:custGeom>
              <a:gdLst>
                <a:gd name="T1" fmla="*/ 0 w 21600"/>
                <a:gd name="T2" fmla="*/ 0 h 21600"/>
                <a:gd name="T3" fmla="*/ 21600 w 21600"/>
                <a:gd name="T4" fmla="*/ 21600 h 21600"/>
              </a:gdLst>
              <a:rect l="T1" t="T2" r="T3" b="T4"/>
              <a:pathLst>
                <a:path w="21600" h="21600">
                  <a:moveTo>
                    <a:pt x="16915" y="0"/>
                  </a:moveTo>
                  <a:lnTo>
                    <a:pt x="4684" y="0"/>
                  </a:lnTo>
                  <a:lnTo>
                    <a:pt x="0" y="10797"/>
                  </a:lnTo>
                  <a:lnTo>
                    <a:pt x="4684" y="21600"/>
                  </a:lnTo>
                  <a:lnTo>
                    <a:pt x="16915" y="21600"/>
                  </a:lnTo>
                  <a:lnTo>
                    <a:pt x="21600" y="10797"/>
                  </a:lnTo>
                  <a:lnTo>
                    <a:pt x="16915" y="0"/>
                  </a:lnTo>
                  <a:close/>
                </a:path>
              </a:pathLst>
            </a:custGeom>
            <a:solidFill>
              <a:srgbClr val="2D936B"/>
            </a:solidFill>
            <a:ln cmpd="sng" cap="flat">
              <a:noFill/>
              <a:prstDash val="solid"/>
              <a:miter/>
            </a:ln>
          </p:spPr>
        </p:sp>
      </p:grpSp>
      <p:sp>
        <p:nvSpPr>
          <p:cNvPr id="41" name="曲线"/>
          <p:cNvSpPr>
            <a:spLocks/>
          </p:cNvSpPr>
          <p:nvPr/>
        </p:nvSpPr>
        <p:spPr>
          <a:xfrm rot="0">
            <a:off x="3752849" y="1190625"/>
            <a:ext cx="1666875" cy="1438275"/>
          </a:xfrm>
          <a:custGeom>
            <a:gdLst>
              <a:gd name="T1" fmla="*/ 0 w 21600"/>
              <a:gd name="T2" fmla="*/ 0 h 21600"/>
              <a:gd name="T3" fmla="*/ 21600 w 21600"/>
              <a:gd name="T4" fmla="*/ 21600 h 21600"/>
            </a:gdLst>
            <a:rect l="T1" t="T2" r="T3" b="T4"/>
            <a:pathLst>
              <a:path w="21600" h="21600">
                <a:moveTo>
                  <a:pt x="16940" y="0"/>
                </a:moveTo>
                <a:lnTo>
                  <a:pt x="4659" y="0"/>
                </a:lnTo>
                <a:lnTo>
                  <a:pt x="0" y="10799"/>
                </a:lnTo>
                <a:lnTo>
                  <a:pt x="4659" y="21600"/>
                </a:lnTo>
                <a:lnTo>
                  <a:pt x="16940" y="21600"/>
                </a:lnTo>
                <a:lnTo>
                  <a:pt x="21600" y="10799"/>
                </a:lnTo>
                <a:lnTo>
                  <a:pt x="16940" y="0"/>
                </a:lnTo>
                <a:close/>
              </a:path>
            </a:pathLst>
          </a:custGeom>
          <a:solidFill>
            <a:srgbClr val="42D0A1"/>
          </a:solidFill>
          <a:ln cmpd="sng" cap="flat">
            <a:noFill/>
            <a:prstDash val="solid"/>
            <a:miter/>
          </a:ln>
        </p:spPr>
      </p:sp>
      <p:sp>
        <p:nvSpPr>
          <p:cNvPr id="42" name="曲线"/>
          <p:cNvSpPr>
            <a:spLocks/>
          </p:cNvSpPr>
          <p:nvPr/>
        </p:nvSpPr>
        <p:spPr>
          <a:xfrm rot="0">
            <a:off x="3800474" y="5229225"/>
            <a:ext cx="723900" cy="619124"/>
          </a:xfrm>
          <a:custGeom>
            <a:gdLst>
              <a:gd name="T1" fmla="*/ 0 w 21600"/>
              <a:gd name="T2" fmla="*/ 0 h 21600"/>
              <a:gd name="T3" fmla="*/ 21600 w 21600"/>
              <a:gd name="T4" fmla="*/ 21600 h 21600"/>
            </a:gdLst>
            <a:rect l="T1" t="T2" r="T3" b="T4"/>
            <a:pathLst>
              <a:path w="21600" h="21600">
                <a:moveTo>
                  <a:pt x="16980" y="0"/>
                </a:moveTo>
                <a:lnTo>
                  <a:pt x="4619" y="0"/>
                </a:lnTo>
                <a:lnTo>
                  <a:pt x="0" y="10802"/>
                </a:lnTo>
                <a:lnTo>
                  <a:pt x="4619" y="21600"/>
                </a:lnTo>
                <a:lnTo>
                  <a:pt x="16980" y="21600"/>
                </a:lnTo>
                <a:lnTo>
                  <a:pt x="21600" y="10802"/>
                </a:lnTo>
                <a:lnTo>
                  <a:pt x="16980" y="0"/>
                </a:lnTo>
                <a:close/>
              </a:path>
            </a:pathLst>
          </a:custGeom>
          <a:solidFill>
            <a:srgbClr val="42AF51"/>
          </a:solidFill>
          <a:ln cmpd="sng" cap="flat">
            <a:noFill/>
            <a:prstDash val="solid"/>
            <a:miter/>
          </a:ln>
        </p:spPr>
      </p:sp>
      <p:sp>
        <p:nvSpPr>
          <p:cNvPr id="43" name="文本框"/>
          <p:cNvSpPr>
            <a:spLocks noGrp="1"/>
          </p:cNvSpPr>
          <p:nvPr>
            <p:ph type="ctrTitle"/>
          </p:nvPr>
        </p:nvSpPr>
        <p:spPr>
          <a:xfrm rot="0">
            <a:off x="1523999" y="19665"/>
            <a:ext cx="7629525" cy="988060"/>
          </a:xfrm>
          <a:prstGeom prst="rect"/>
          <a:noFill/>
          <a:ln w="12700" cmpd="sng" cap="flat">
            <a:noFill/>
            <a:prstDash val="solid"/>
            <a:miter/>
          </a:ln>
        </p:spPr>
        <p:txBody>
          <a:bodyPr vert="horz" wrap="square" lIns="0" tIns="16510" rIns="0" bIns="0" anchor="t" anchorCtr="0">
            <a:prstTxWarp prst="textNoShape"/>
            <a:spAutoFit/>
          </a:bodyPr>
          <a:lstStyle/>
          <a:p>
            <a:pPr marL="3213735" indent="0" algn="l">
              <a:lnSpc>
                <a:spcPct val="100000"/>
              </a:lnSpc>
              <a:spcBef>
                <a:spcPts val="130"/>
              </a:spcBef>
              <a:spcAft>
                <a:spcPts val="0"/>
              </a:spcAft>
              <a:buNone/>
            </a:pPr>
            <a:r>
              <a:rPr lang="en-US" altLang="zh-CN" sz="3200" b="1" i="0" u="none" strike="noStrike" kern="0" cap="none" spc="0" baseline="0">
                <a:solidFill>
                  <a:srgbClr val="0F0F0F"/>
                </a:solidFill>
                <a:latin typeface="Times New Roman" pitchFamily="18" charset="0"/>
                <a:ea typeface="宋体" pitchFamily="0" charset="0"/>
                <a:cs typeface="Times New Roman" pitchFamily="18" charset="0"/>
              </a:rPr>
              <a:t>Digital Portfolio </a:t>
            </a:r>
            <a:br>
              <a:rPr lang="zh-CN" altLang="en-US" sz="3200" b="1" i="0" u="none" strike="noStrike" kern="0" cap="none" spc="0" baseline="0">
                <a:solidFill>
                  <a:srgbClr val="0F0F0F"/>
                </a:solidFill>
                <a:latin typeface="Roboto" pitchFamily="2" charset="0"/>
                <a:ea typeface="宋体" pitchFamily="0" charset="0"/>
                <a:cs typeface="Trebuchet MS" pitchFamily="0" charset="0"/>
              </a:rPr>
            </a:br>
            <a:endParaRPr lang="zh-CN" altLang="en-US" sz="3200" b="0" i="0" u="none" strike="noStrike" kern="0" cap="none" spc="15" baseline="0">
              <a:solidFill>
                <a:schemeClr val="tx1"/>
              </a:solidFill>
              <a:latin typeface="Trebuchet MS" pitchFamily="0" charset="0"/>
              <a:ea typeface="宋体" pitchFamily="0" charset="0"/>
              <a:cs typeface="Trebuchet MS" pitchFamily="0" charset="0"/>
            </a:endParaRPr>
          </a:p>
        </p:txBody>
      </p:sp>
      <p:pic>
        <p:nvPicPr>
          <p:cNvPr id="44"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sp>
        <p:nvSpPr>
          <p:cNvPr id="45"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46" name="矩形"/>
          <p:cNvSpPr>
            <a:spLocks/>
          </p:cNvSpPr>
          <p:nvPr/>
        </p:nvSpPr>
        <p:spPr>
          <a:xfrm rot="0">
            <a:off x="2554541" y="3314150"/>
            <a:ext cx="8610599" cy="26250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STUDENT NAME: </a:t>
            </a: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r>
              <a:rPr lang="en-US" altLang="zh-CN" sz="2400" b="0" i="0" u="none" strike="noStrike" kern="1200" cap="none" spc="0" baseline="0">
                <a:solidFill>
                  <a:schemeClr val="tx1"/>
                </a:solidFill>
                <a:latin typeface="Calibri" pitchFamily="0" charset="0"/>
                <a:ea typeface="宋体" pitchFamily="0" charset="0"/>
                <a:cs typeface="Calibri" pitchFamily="0" charset="0"/>
              </a:rPr>
              <a:t>S.JAYAKUMAR</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REGISTER NO AND NMID: </a:t>
            </a:r>
            <a:r>
              <a:rPr lang="en-US" altLang="zh-CN" sz="2400" b="0" i="0" u="none" strike="noStrike" kern="1200" cap="none" spc="0" baseline="0">
                <a:solidFill>
                  <a:schemeClr val="tx1"/>
                </a:solidFill>
                <a:latin typeface="Calibri" pitchFamily="0" charset="0"/>
                <a:ea typeface="宋体" pitchFamily="0" charset="0"/>
                <a:cs typeface="Calibri" pitchFamily="0" charset="0"/>
              </a:rPr>
              <a:t> 2</a:t>
            </a:r>
            <a:r>
              <a:rPr lang="en-US" altLang="zh-CN" sz="2400" b="0" i="0" u="none" strike="noStrike" kern="1200" cap="none" spc="0" baseline="0">
                <a:solidFill>
                  <a:schemeClr val="tx1"/>
                </a:solidFill>
                <a:latin typeface="Calibri" pitchFamily="0" charset="0"/>
                <a:ea typeface="宋体" pitchFamily="0" charset="0"/>
                <a:cs typeface="Calibri" pitchFamily="0" charset="0"/>
              </a:rPr>
              <a:t>422k2336</a:t>
            </a:r>
            <a:r>
              <a:rPr lang="en-US" altLang="zh-CN" sz="2400" b="0" i="0" u="none" strike="noStrike" kern="1200" cap="none" spc="0" baseline="0">
                <a:solidFill>
                  <a:schemeClr val="tx1"/>
                </a:solidFill>
                <a:latin typeface="Calibri" pitchFamily="0" charset="0"/>
                <a:ea typeface="宋体" pitchFamily="0" charset="0"/>
                <a:cs typeface="Calibri" pitchFamily="0" charset="0"/>
              </a:rPr>
              <a:t> &amp; </a:t>
            </a:r>
            <a:r>
              <a:rPr lang="en-US" altLang="zh-CN" sz="2400" b="0" i="0" u="none" strike="noStrike" kern="1200" cap="none" spc="0" baseline="0">
                <a:solidFill>
                  <a:schemeClr val="tx1"/>
                </a:solidFill>
                <a:latin typeface="Calibri" pitchFamily="0" charset="0"/>
                <a:ea typeface="宋体" pitchFamily="0" charset="0"/>
                <a:cs typeface="Calibri" pitchFamily="0" charset="0"/>
              </a:rPr>
              <a:t>2BC89BF709361869A9C456DC68D3E36D</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DEPARTMENT: </a:t>
            </a:r>
            <a:r>
              <a:rPr lang="en-US" altLang="zh-CN" sz="2400" b="0" i="0" u="none" strike="noStrike" kern="1200" cap="none" spc="0" baseline="0">
                <a:solidFill>
                  <a:schemeClr val="tx1"/>
                </a:solidFill>
                <a:latin typeface="Calibri" pitchFamily="0" charset="0"/>
                <a:ea typeface="宋体" pitchFamily="0" charset="0"/>
                <a:cs typeface="Calibri" pitchFamily="0" charset="0"/>
              </a:rPr>
              <a:t> COMPUTER SCIENCE </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COLLEGE: COLLEGE/ </a:t>
            </a:r>
            <a:r>
              <a:rPr lang="en-US" altLang="zh-CN" sz="2400" b="0" i="0" u="none" strike="noStrike" kern="1200" cap="none" spc="0" baseline="0">
                <a:solidFill>
                  <a:schemeClr val="tx1"/>
                </a:solidFill>
                <a:latin typeface="Calibri" pitchFamily="0" charset="0"/>
                <a:ea typeface="宋体" pitchFamily="0" charset="0"/>
                <a:cs typeface="Calibri" pitchFamily="0" charset="0"/>
              </a:rPr>
              <a:t>UNIVERSITY:PIONEER COLLEGE OF ARTS AND SCIENCE,BHARATHIAR UNIVERSITY</a:t>
            </a:r>
            <a:endParaRPr lang="en-US" altLang="zh-CN" sz="24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2400" b="0" i="0" u="none" strike="noStrike" kern="1200" cap="none" spc="0" baseline="0">
                <a:solidFill>
                  <a:schemeClr val="tx1"/>
                </a:solidFill>
                <a:latin typeface="Calibri" pitchFamily="0" charset="0"/>
                <a:ea typeface="宋体" pitchFamily="0" charset="0"/>
                <a:cs typeface="Calibri" pitchFamily="0" charset="0"/>
              </a:rPr>
              <a:t>           </a:t>
            </a:r>
            <a:endParaRPr lang="zh-CN" altLang="en-US" sz="2400" b="0" i="0" u="none" strike="noStrike" kern="1200" cap="none" spc="0" baseline="0">
              <a:solidFill>
                <a:schemeClr val="tx1"/>
              </a:solidFill>
              <a:latin typeface="Calibri" pitchFamily="0" charset="0"/>
              <a:ea typeface="宋体" pitchFamily="0" charset="0"/>
              <a:cs typeface="Calibri" pitchFamily="0" charset="0"/>
            </a:endParaRPr>
          </a:p>
        </p:txBody>
      </p:sp>
      <p:sp>
        <p:nvSpPr>
          <p:cNvPr id="176" name="文本框"/>
          <p:cNvSpPr txBox="1">
            <a:spLocks/>
          </p:cNvSpPr>
          <p:nvPr/>
        </p:nvSpPr>
        <p:spPr>
          <a:xfrm rot="0">
            <a:off x="5467266" y="2800307"/>
            <a:ext cx="1257280" cy="3581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Droid Sans" pitchFamily="0" charset="0"/>
              <a:ea typeface="宋体" pitchFamily="0" charset="0"/>
              <a:cs typeface="Lucida Sans"/>
            </a:endParaRPr>
          </a:p>
        </p:txBody>
      </p:sp>
      <p:sp>
        <p:nvSpPr>
          <p:cNvPr id="177" name="文本框"/>
          <p:cNvSpPr txBox="1">
            <a:spLocks/>
          </p:cNvSpPr>
          <p:nvPr/>
        </p:nvSpPr>
        <p:spPr>
          <a:xfrm rot="0">
            <a:off x="6845703" y="2990804"/>
            <a:ext cx="308225" cy="3581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zh-CN" altLang="en-US" sz="1800" b="0" i="0" u="none" strike="noStrike" kern="1200" cap="none" spc="0" baseline="0">
              <a:solidFill>
                <a:schemeClr val="tx1"/>
              </a:solidFill>
              <a:latin typeface="Droid Sans" pitchFamily="0" charset="0"/>
              <a:ea typeface="宋体" pitchFamily="0" charset="0"/>
              <a:cs typeface="Lucida Sans"/>
            </a:endParaRPr>
          </a:p>
        </p:txBody>
      </p:sp>
    </p:spTree>
    <p:extLst>
      <p:ext uri="{BB962C8B-B14F-4D97-AF65-F5344CB8AC3E}">
        <p14:creationId xmlns:p14="http://schemas.microsoft.com/office/powerpoint/2010/main" val="410009263"/>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3" name="文本框"/>
          <p:cNvSpPr>
            <a:spLocks noGrp="1"/>
          </p:cNvSpPr>
          <p:nvPr>
            <p:ph type="title"/>
          </p:nvPr>
        </p:nvSpPr>
        <p:spPr>
          <a:xfrm rot="0">
            <a:off x="755332" y="385444"/>
            <a:ext cx="10681335" cy="758190"/>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FEATURES AND FUNCTIONALITY</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54" name="矩形"/>
          <p:cNvSpPr>
            <a:spLocks/>
          </p:cNvSpPr>
          <p:nvPr/>
        </p:nvSpPr>
        <p:spPr>
          <a:xfrm rot="0">
            <a:off x="2527495" y="1593056"/>
            <a:ext cx="6096000" cy="44634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200" b="0" i="0" u="none" strike="noStrike" kern="1200" cap="none" spc="0" baseline="0">
                <a:solidFill>
                  <a:schemeClr val="tx1"/>
                </a:solidFill>
                <a:latin typeface="Calibri" pitchFamily="0" charset="0"/>
                <a:ea typeface="宋体" pitchFamily="0" charset="0"/>
                <a:cs typeface="Calibri" pitchFamily="0" charset="0"/>
              </a:rPr>
              <a:t>Data preprocessing and </a:t>
            </a:r>
            <a:r>
              <a:rPr lang="en-US" altLang="zh-CN" sz="3200" b="0" i="0" u="none" strike="noStrike" kern="1200" cap="none" spc="0" baseline="0">
                <a:solidFill>
                  <a:schemeClr val="tx1"/>
                </a:solidFill>
                <a:latin typeface="Calibri" pitchFamily="0" charset="0"/>
                <a:ea typeface="宋体" pitchFamily="0" charset="0"/>
                <a:cs typeface="Calibri" pitchFamily="0" charset="0"/>
              </a:rPr>
              <a:t>cleaning</a:t>
            </a:r>
            <a:endParaRPr lang="en-US" altLang="zh-CN" sz="32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32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ClrTx/>
              <a:buChar char="-"/>
            </a:pPr>
            <a:r>
              <a:rPr lang="en-US" altLang="zh-CN" sz="3200" b="0" i="0" u="none" strike="noStrike" kern="1200" cap="none" spc="0" baseline="0">
                <a:solidFill>
                  <a:schemeClr val="tx1"/>
                </a:solidFill>
                <a:latin typeface="Calibri" pitchFamily="0" charset="0"/>
                <a:ea typeface="宋体" pitchFamily="0" charset="0"/>
                <a:cs typeface="Calibri" pitchFamily="0" charset="0"/>
              </a:rPr>
              <a:t>Machine </a:t>
            </a:r>
            <a:r>
              <a:rPr lang="en-US" altLang="zh-CN" sz="3200" b="0" i="0" u="none" strike="noStrike" kern="1200" cap="none" spc="0" baseline="0">
                <a:solidFill>
                  <a:schemeClr val="tx1"/>
                </a:solidFill>
                <a:latin typeface="Calibri" pitchFamily="0" charset="0"/>
                <a:ea typeface="宋体" pitchFamily="0" charset="0"/>
                <a:cs typeface="Calibri" pitchFamily="0" charset="0"/>
              </a:rPr>
              <a:t>learning model </a:t>
            </a:r>
            <a:r>
              <a:rPr lang="en-US" altLang="zh-CN" sz="3200" b="0" i="0" u="none" strike="noStrike" kern="1200" cap="none" spc="0" baseline="0">
                <a:solidFill>
                  <a:schemeClr val="tx1"/>
                </a:solidFill>
                <a:latin typeface="Calibri" pitchFamily="0" charset="0"/>
                <a:ea typeface="宋体" pitchFamily="0" charset="0"/>
                <a:cs typeface="Calibri" pitchFamily="0" charset="0"/>
              </a:rPr>
              <a:t>training</a:t>
            </a:r>
            <a:endParaRPr lang="en-US" altLang="zh-CN" sz="32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ClrTx/>
              <a:buChar char="-"/>
            </a:pPr>
            <a:endParaRPr lang="en-US" altLang="zh-CN" sz="32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ClrTx/>
              <a:buChar char="-"/>
            </a:pPr>
            <a:r>
              <a:rPr lang="en-US" altLang="zh-CN" sz="3200" b="0" i="0" u="none" strike="noStrike" kern="1200" cap="none" spc="0" baseline="0">
                <a:solidFill>
                  <a:schemeClr val="tx1"/>
                </a:solidFill>
                <a:latin typeface="Calibri" pitchFamily="0" charset="0"/>
                <a:ea typeface="宋体" pitchFamily="0" charset="0"/>
                <a:cs typeface="Calibri" pitchFamily="0" charset="0"/>
              </a:rPr>
              <a:t>Real-time </a:t>
            </a:r>
            <a:r>
              <a:rPr lang="en-US" altLang="zh-CN" sz="3200" b="0" i="0" u="none" strike="noStrike" kern="1200" cap="none" spc="0" baseline="0">
                <a:solidFill>
                  <a:schemeClr val="tx1"/>
                </a:solidFill>
                <a:latin typeface="Calibri" pitchFamily="0" charset="0"/>
                <a:ea typeface="宋体" pitchFamily="0" charset="0"/>
                <a:cs typeface="Calibri" pitchFamily="0" charset="0"/>
              </a:rPr>
              <a:t>stock data </a:t>
            </a:r>
            <a:r>
              <a:rPr lang="en-US" altLang="zh-CN" sz="3200" b="0" i="0" u="none" strike="noStrike" kern="1200" cap="none" spc="0" baseline="0">
                <a:solidFill>
                  <a:schemeClr val="tx1"/>
                </a:solidFill>
                <a:latin typeface="Calibri" pitchFamily="0" charset="0"/>
                <a:ea typeface="宋体" pitchFamily="0" charset="0"/>
                <a:cs typeface="Calibri" pitchFamily="0" charset="0"/>
              </a:rPr>
              <a:t>fetching</a:t>
            </a:r>
            <a:endParaRPr lang="en-US" altLang="zh-CN" sz="32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ClrTx/>
              <a:buChar char="-"/>
            </a:pPr>
            <a:endParaRPr lang="en-US" altLang="zh-CN" sz="32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ClrTx/>
              <a:buChar char="-"/>
            </a:pPr>
            <a:r>
              <a:rPr lang="en-US" altLang="zh-CN" sz="3200" b="0" i="0" u="none" strike="noStrike" kern="1200" cap="none" spc="0" baseline="0">
                <a:solidFill>
                  <a:schemeClr val="tx1"/>
                </a:solidFill>
                <a:latin typeface="Calibri" pitchFamily="0" charset="0"/>
                <a:ea typeface="宋体" pitchFamily="0" charset="0"/>
                <a:cs typeface="Calibri" pitchFamily="0" charset="0"/>
              </a:rPr>
              <a:t>Trend </a:t>
            </a:r>
            <a:r>
              <a:rPr lang="en-US" altLang="zh-CN" sz="3200" b="0" i="0" u="none" strike="noStrike" kern="1200" cap="none" spc="0" baseline="0">
                <a:solidFill>
                  <a:schemeClr val="tx1"/>
                </a:solidFill>
                <a:latin typeface="Calibri" pitchFamily="0" charset="0"/>
                <a:ea typeface="宋体" pitchFamily="0" charset="0"/>
                <a:cs typeface="Calibri" pitchFamily="0" charset="0"/>
              </a:rPr>
              <a:t>prediction </a:t>
            </a:r>
            <a:r>
              <a:rPr lang="en-US" altLang="zh-CN" sz="3200" b="0" i="0" u="none" strike="noStrike" kern="1200" cap="none" spc="0" baseline="0">
                <a:solidFill>
                  <a:schemeClr val="tx1"/>
                </a:solidFill>
                <a:latin typeface="Calibri" pitchFamily="0" charset="0"/>
                <a:ea typeface="宋体" pitchFamily="0" charset="0"/>
                <a:cs typeface="Calibri" pitchFamily="0" charset="0"/>
              </a:rPr>
              <a:t>visualization</a:t>
            </a:r>
            <a:endParaRPr lang="en-US" altLang="zh-CN" sz="32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ClrTx/>
              <a:buChar char="-"/>
            </a:pPr>
            <a:endParaRPr lang="en-US" altLang="zh-CN" sz="3200" b="0" i="0"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3200" b="0" i="0" u="none" strike="noStrike" kern="1200" cap="none" spc="0" baseline="0">
                <a:solidFill>
                  <a:schemeClr val="tx1"/>
                </a:solidFill>
                <a:latin typeface="Calibri" pitchFamily="0" charset="0"/>
                <a:ea typeface="宋体" pitchFamily="0" charset="0"/>
                <a:cs typeface="Calibri" pitchFamily="0" charset="0"/>
              </a:rPr>
              <a:t>- Portfolio tracking</a:t>
            </a:r>
            <a:endParaRPr lang="zh-CN" altLang="en-US" sz="3200" b="0" i="0"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632723848"/>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55"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6"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57"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58"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59" name="图片"/>
          <p:cNvPicPr>
            <a:picLocks/>
          </p:cNvPicPr>
          <p:nvPr/>
        </p:nvPicPr>
        <p:blipFill>
          <a:blip r:embed="rId1" cstate="print"/>
          <a:stretch>
            <a:fillRect/>
          </a:stretch>
        </p:blipFill>
        <p:spPr>
          <a:xfrm rot="0">
            <a:off x="66675" y="3381373"/>
            <a:ext cx="2466975" cy="3419474"/>
          </a:xfrm>
          <a:prstGeom prst="rect"/>
          <a:noFill/>
          <a:ln w="12700" cmpd="sng" cap="flat">
            <a:noFill/>
            <a:prstDash val="solid"/>
            <a:miter/>
          </a:ln>
        </p:spPr>
      </p:pic>
      <p:sp>
        <p:nvSpPr>
          <p:cNvPr id="160" name="文本框"/>
          <p:cNvSpPr>
            <a:spLocks noGrp="1"/>
          </p:cNvSpPr>
          <p:nvPr>
            <p:ph type="title"/>
          </p:nvPr>
        </p:nvSpPr>
        <p:spPr>
          <a:xfrm rot="0">
            <a:off x="739774" y="654938"/>
            <a:ext cx="8480425" cy="664209"/>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4250" b="1" i="0" u="none" strike="noStrike" kern="0" cap="none" spc="15" baseline="0">
                <a:solidFill>
                  <a:schemeClr val="tx1"/>
                </a:solidFill>
                <a:latin typeface="Trebuchet MS" pitchFamily="0" charset="0"/>
                <a:ea typeface="宋体" pitchFamily="0" charset="0"/>
                <a:cs typeface="Trebuchet MS" pitchFamily="0" charset="0"/>
              </a:rPr>
              <a:t>RESULTS AND SCREENSHOTS</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61"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11</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62" name="矩形"/>
          <p:cNvSpPr>
            <a:spLocks/>
          </p:cNvSpPr>
          <p:nvPr/>
        </p:nvSpPr>
        <p:spPr>
          <a:xfrm rot="0">
            <a:off x="2743200" y="2354703"/>
            <a:ext cx="8534019" cy="948689"/>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Font typeface="Arial" pitchFamily="0" charset="0"/>
              <a:buChar char="•"/>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
        <p:nvSpPr>
          <p:cNvPr id="163" name="矩形"/>
          <p:cNvSpPr>
            <a:spLocks/>
          </p:cNvSpPr>
          <p:nvPr/>
        </p:nvSpPr>
        <p:spPr>
          <a:xfrm rot="0">
            <a:off x="2949527" y="2123273"/>
            <a:ext cx="6096000" cy="334899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600" b="0" i="0" u="none" strike="noStrike" kern="1200" cap="none" spc="0" baseline="0">
                <a:solidFill>
                  <a:schemeClr val="tx1"/>
                </a:solidFill>
                <a:latin typeface="Calibri" pitchFamily="0" charset="0"/>
                <a:ea typeface="宋体" pitchFamily="0" charset="0"/>
                <a:cs typeface="Calibri" pitchFamily="0" charset="0"/>
              </a:rPr>
              <a:t>The model achieved a good accuracy in predicting stock market trends. Visualizations include line charts, candlestick charts, and prediction comparisons</a:t>
            </a:r>
            <a:r>
              <a:rPr lang="en-US" altLang="zh-CN" sz="1800" b="0" i="0" u="none" strike="noStrike" kern="1200" cap="none" spc="0" baseline="0">
                <a:solidFill>
                  <a:schemeClr val="tx1"/>
                </a:solidFill>
                <a:latin typeface="Calibri" pitchFamily="0" charset="0"/>
                <a:ea typeface="宋体" pitchFamily="0" charset="0"/>
                <a:cs typeface="Calibri" pitchFamily="0" charset="0"/>
              </a:rPr>
              <a:t>.</a:t>
            </a:r>
            <a:endParaRPr lang="zh-CN" altLang="en-US" sz="1800" b="0" i="0" u="none" strike="noStrike" kern="1200" cap="none" spc="0" baseline="0">
              <a:solidFill>
                <a:schemeClr val="tx1"/>
              </a:solidFill>
              <a:latin typeface="Calibri" pitchFamily="0" charset="0"/>
              <a:ea typeface="宋体" pitchFamily="0" charset="0"/>
              <a:cs typeface="Calibri" pitchFamily="0" charset="0"/>
            </a:endParaRPr>
          </a:p>
        </p:txBody>
      </p:sp>
      <p:sp>
        <p:nvSpPr>
          <p:cNvPr id="164" name="椭圆"/>
          <p:cNvSpPr>
            <a:spLocks/>
          </p:cNvSpPr>
          <p:nvPr/>
        </p:nvSpPr>
        <p:spPr>
          <a:xfrm rot="0">
            <a:off x="2475914" y="2349305"/>
            <a:ext cx="351692" cy="295420"/>
          </a:xfrm>
          <a:prstGeom prst="ellipse"/>
          <a:solidFill>
            <a:schemeClr val="accent1"/>
          </a:solidFill>
          <a:ln w="25400" cmpd="sng" cap="flat">
            <a:solidFill>
              <a:srgbClr val="385D8A"/>
            </a:solidFill>
            <a:prstDash val="solid"/>
            <a:round/>
          </a:ln>
        </p:spPr>
      </p:sp>
    </p:spTree>
    <p:extLst>
      <p:ext uri="{BB962C8B-B14F-4D97-AF65-F5344CB8AC3E}">
        <p14:creationId xmlns:p14="http://schemas.microsoft.com/office/powerpoint/2010/main" val="1573660254"/>
      </p:ext>
    </p:extLst>
  </p:cSld>
  <p:clrMapOvr>
    <a:masterClrMapping/>
  </p:clrMapOvr>
</p:sld>
</file>

<file path=ppt/slides/slide1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6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6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6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68"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69" name="文本框"/>
          <p:cNvSpPr>
            <a:spLocks noGrp="1"/>
          </p:cNvSpPr>
          <p:nvPr>
            <p:ph type="title"/>
          </p:nvPr>
        </p:nvSpPr>
        <p:spPr>
          <a:xfrm rot="0">
            <a:off x="755332" y="385444"/>
            <a:ext cx="4578668"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CONCLUSION</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70"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12</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71" name="矩形"/>
          <p:cNvSpPr>
            <a:spLocks/>
          </p:cNvSpPr>
          <p:nvPr/>
        </p:nvSpPr>
        <p:spPr>
          <a:xfrm rot="0">
            <a:off x="2780714" y="1801895"/>
            <a:ext cx="6096000" cy="38919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600" b="0" i="0" u="none" strike="noStrike" kern="1200" cap="none" spc="0" baseline="0">
                <a:solidFill>
                  <a:schemeClr val="tx1"/>
                </a:solidFill>
                <a:latin typeface="Calibri" pitchFamily="0" charset="0"/>
                <a:ea typeface="宋体" pitchFamily="0" charset="0"/>
                <a:cs typeface="Calibri" pitchFamily="0" charset="0"/>
              </a:rPr>
              <a:t>The project demonstrates the potential of Machine Learning in financial forecasting. It provides valuable insights for investors and can be extended with more data sources for higher accuracy.</a:t>
            </a:r>
            <a:endParaRPr lang="zh-CN" altLang="en-US" sz="3600" b="0" i="0" u="none" strike="noStrike" kern="1200" cap="none" spc="0" baseline="0">
              <a:solidFill>
                <a:schemeClr val="tx1"/>
              </a:solidFill>
              <a:latin typeface="Calibri" pitchFamily="0" charset="0"/>
              <a:ea typeface="宋体" pitchFamily="0" charset="0"/>
              <a:cs typeface="Calibri" pitchFamily="0" charset="0"/>
            </a:endParaRPr>
          </a:p>
        </p:txBody>
      </p:sp>
      <p:sp>
        <p:nvSpPr>
          <p:cNvPr id="172" name="右箭头"/>
          <p:cNvSpPr>
            <a:spLocks/>
          </p:cNvSpPr>
          <p:nvPr/>
        </p:nvSpPr>
        <p:spPr>
          <a:xfrm rot="0">
            <a:off x="2110154" y="1969477"/>
            <a:ext cx="436097" cy="295420"/>
          </a:xfrm>
          <a:prstGeom prst="rightArrow">
            <a:avLst>
              <a:gd name="adj1" fmla="val 50000"/>
              <a:gd name="adj2" fmla="val 48748"/>
            </a:avLst>
          </a:prstGeom>
          <a:solidFill>
            <a:schemeClr val="accent1"/>
          </a:solidFill>
          <a:ln w="25400" cmpd="sng" cap="flat">
            <a:solidFill>
              <a:srgbClr val="385D8A"/>
            </a:solidFill>
            <a:prstDash val="solid"/>
            <a:round/>
          </a:ln>
        </p:spPr>
      </p:sp>
    </p:spTree>
    <p:extLst>
      <p:ext uri="{BB962C8B-B14F-4D97-AF65-F5344CB8AC3E}">
        <p14:creationId xmlns:p14="http://schemas.microsoft.com/office/powerpoint/2010/main" val="398290892"/>
      </p:ext>
    </p:extLst>
  </p:cSld>
  <p:clrMapOvr>
    <a:masterClrMapping/>
  </p:clrMapOvr>
</p:sld>
</file>

<file path=ppt/slides/slide1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3" name="文本框"/>
          <p:cNvSpPr>
            <a:spLocks noGrp="1"/>
          </p:cNvSpPr>
          <p:nvPr>
            <p:ph type="title"/>
          </p:nvPr>
        </p:nvSpPr>
        <p:spPr>
          <a:xfrm rot="0">
            <a:off x="755332" y="385444"/>
            <a:ext cx="10681335" cy="4431983"/>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4800" b="1" i="0" u="none" strike="noStrike" kern="0" cap="none" spc="0" baseline="0">
                <a:solidFill>
                  <a:schemeClr val="tx1"/>
                </a:solidFill>
                <a:latin typeface="Trebuchet MS" pitchFamily="0" charset="0"/>
                <a:ea typeface="宋体" pitchFamily="0" charset="0"/>
                <a:cs typeface="Trebuchet MS" pitchFamily="0" charset="0"/>
              </a:rPr>
              <a:t>Github</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 link</a:t>
            </a:r>
            <a:br>
              <a:rPr lang="zh-CN" altLang="en-US" sz="4800" b="1" i="0" u="none" strike="noStrike" kern="0" cap="none" spc="0" baseline="0">
                <a:solidFill>
                  <a:schemeClr val="tx1"/>
                </a:solidFill>
                <a:latin typeface="Trebuchet MS" pitchFamily="0" charset="0"/>
                <a:ea typeface="宋体" pitchFamily="0" charset="0"/>
                <a:cs typeface="Trebuchet MS" pitchFamily="0" charset="0"/>
              </a:rPr>
            </a:br>
            <a:br>
              <a:rPr lang="zh-CN" altLang="en-US" sz="4800" b="1" i="0" u="none" strike="noStrike" kern="0" cap="none" spc="0" baseline="0">
                <a:solidFill>
                  <a:schemeClr val="tx1"/>
                </a:solidFill>
                <a:latin typeface="Trebuchet MS" pitchFamily="0" charset="0"/>
                <a:ea typeface="宋体" pitchFamily="0" charset="0"/>
                <a:cs typeface="Trebuchet MS" pitchFamily="0" charset="0"/>
              </a:rPr>
            </a:br>
            <a:r>
              <a:rPr lang="en-US" altLang="zh-CN" sz="4800" b="1" i="0" u="none" strike="noStrike" kern="0" cap="none" spc="0" baseline="0">
                <a:solidFill>
                  <a:schemeClr val="tx1"/>
                </a:solidFill>
                <a:latin typeface="Trebuchet MS" pitchFamily="0" charset="0"/>
                <a:ea typeface="宋体" pitchFamily="0" charset="0"/>
                <a:cs typeface="Trebuchet MS" pitchFamily="0" charset="0"/>
              </a:rPr>
              <a:t> https://github.com/kavishk049-oss/portfolio.git </a:t>
            </a:r>
            <a:br>
              <a:rPr lang="zh-CN" altLang="en-US" sz="4800" b="1" i="0" u="none" strike="noStrike" kern="0" cap="none" spc="0" baseline="0">
                <a:solidFill>
                  <a:schemeClr val="tx1"/>
                </a:solidFill>
                <a:latin typeface="Trebuchet MS" pitchFamily="0" charset="0"/>
                <a:ea typeface="宋体" pitchFamily="0" charset="0"/>
                <a:cs typeface="Trebuchet MS" pitchFamily="0" charset="0"/>
              </a:rPr>
            </a:br>
            <a:br>
              <a:rPr lang="zh-CN" altLang="en-US" sz="4800" b="1" i="0" u="none" strike="noStrike" kern="0" cap="none" spc="0" baseline="0">
                <a:solidFill>
                  <a:schemeClr val="tx1"/>
                </a:solidFill>
                <a:latin typeface="Trebuchet MS" pitchFamily="0" charset="0"/>
                <a:ea typeface="宋体" pitchFamily="0" charset="0"/>
                <a:cs typeface="Trebuchet MS" pitchFamily="0" charset="0"/>
              </a:rPr>
            </a:b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2015308876"/>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74" name="文本框"/>
          <p:cNvSpPr>
            <a:spLocks noGrp="1"/>
          </p:cNvSpPr>
          <p:nvPr>
            <p:ph type="title"/>
          </p:nvPr>
        </p:nvSpPr>
        <p:spPr>
          <a:xfrm rot="0">
            <a:off x="609590" y="273595"/>
            <a:ext cx="10977433" cy="1144782"/>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
        <p:nvSpPr>
          <p:cNvPr id="175" name="文本框"/>
          <p:cNvSpPr>
            <a:spLocks noGrp="1"/>
          </p:cNvSpPr>
          <p:nvPr>
            <p:ph type="body" idx="1"/>
          </p:nvPr>
        </p:nvSpPr>
        <p:spPr>
          <a:xfrm rot="0">
            <a:off x="609590" y="1601975"/>
            <a:ext cx="10977433" cy="4528731"/>
          </a:xfrm>
          <a:prstGeom prst="rect"/>
          <a:noFill/>
          <a:ln w="12700" cmpd="sng" cap="flat">
            <a:noFill/>
            <a:prstDash val="solid"/>
            <a:miter/>
          </a:ln>
        </p:spPr>
        <p:txBody>
          <a:bodyPr vert="horz" wrap="square" lIns="91440" tIns="45720" rIns="91440" bIns="45720" anchor="t" anchorCtr="0">
            <a:prstTxWarp prst="textNoShape"/>
          </a:bodyPr>
          <a:lstStyle/>
          <a:p>
            <a:endParaRPr lang="zh-CN" altLang="en-US"/>
          </a:p>
        </p:txBody>
      </p:sp>
    </p:spTree>
    <p:extLst>
      <p:ext uri="{BB962C8B-B14F-4D97-AF65-F5344CB8AC3E}">
        <p14:creationId xmlns:p14="http://schemas.microsoft.com/office/powerpoint/2010/main" val="378004741"/>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63" name="曲线"/>
          <p:cNvSpPr>
            <a:spLocks/>
          </p:cNvSpPr>
          <p:nvPr/>
        </p:nvSpPr>
        <p:spPr>
          <a:xfrm rot="0">
            <a:off x="0" y="0"/>
            <a:ext cx="12192000" cy="68580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F1F1F1"/>
          </a:solidFill>
          <a:ln cmpd="sng" cap="flat">
            <a:noFill/>
            <a:prstDash val="solid"/>
            <a:miter/>
          </a:ln>
        </p:spPr>
      </p:sp>
      <p:grpSp>
        <p:nvGrpSpPr>
          <p:cNvPr id="73" name="组合"/>
          <p:cNvGrpSpPr>
            <a:grpSpLocks/>
          </p:cNvGrpSpPr>
          <p:nvPr/>
        </p:nvGrpSpPr>
        <p:grpSpPr>
          <a:xfrm>
            <a:off x="7448612" y="0"/>
            <a:ext cx="4743795" cy="6858466"/>
            <a:chOff x="7448612" y="0"/>
            <a:chExt cx="4743795" cy="6858466"/>
          </a:xfrm>
        </p:grpSpPr>
        <p:sp>
          <p:nvSpPr>
            <p:cNvPr id="64"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65"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66"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67"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68"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69"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70"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71"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72"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74"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7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76"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7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78" name="文本框"/>
          <p:cNvSpPr>
            <a:spLocks noGrp="1"/>
          </p:cNvSpPr>
          <p:nvPr>
            <p:ph type="title"/>
          </p:nvPr>
        </p:nvSpPr>
        <p:spPr>
          <a:xfrm rot="0">
            <a:off x="739774" y="829626"/>
            <a:ext cx="9065407" cy="3902710"/>
          </a:xfrm>
          <a:prstGeom prst="rect"/>
          <a:noFill/>
          <a:ln w="12700" cmpd="sng" cap="flat">
            <a:noFill/>
            <a:prstDash val="solid"/>
            <a:miter/>
          </a:ln>
        </p:spPr>
        <p:txBody>
          <a:bodyPr vert="horz" wrap="square" lIns="0" tIns="16510" rIns="0" bIns="0" anchor="t" anchorCtr="0">
            <a:prstTxWarp prst="textNoShape"/>
            <a:spAutoFit/>
          </a:bodyPr>
          <a:lstStyle/>
          <a:p>
            <a:pPr marL="12700" indent="0" algn="ctr">
              <a:lnSpc>
                <a:spcPct val="100000"/>
              </a:lnSpc>
              <a:spcBef>
                <a:spcPts val="130"/>
              </a:spcBef>
              <a:spcAft>
                <a:spcPts val="0"/>
              </a:spcAft>
              <a:buNone/>
            </a:pPr>
            <a:r>
              <a:rPr lang="en-US" altLang="zh-CN" sz="4250" b="1" i="0" u="none" strike="noStrike" kern="0" cap="none" spc="5" baseline="0">
                <a:solidFill>
                  <a:schemeClr val="tx1"/>
                </a:solidFill>
                <a:latin typeface="Trebuchet MS" pitchFamily="0" charset="0"/>
                <a:ea typeface="宋体" pitchFamily="0" charset="0"/>
                <a:cs typeface="Trebuchet MS" pitchFamily="0" charset="0"/>
              </a:rPr>
              <a:t>PROJECT</a:t>
            </a:r>
            <a:r>
              <a:rPr lang="en-US" altLang="zh-CN" sz="4250" b="1" i="0" u="none" strike="noStrike" kern="0" cap="none" spc="-8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5" baseline="0">
                <a:solidFill>
                  <a:schemeClr val="tx1"/>
                </a:solidFill>
                <a:latin typeface="Trebuchet MS" pitchFamily="0" charset="0"/>
                <a:ea typeface="宋体" pitchFamily="0" charset="0"/>
                <a:cs typeface="Trebuchet MS" pitchFamily="0" charset="0"/>
              </a:rPr>
              <a:t>TITLE</a:t>
            </a:r>
            <a:br>
              <a:rPr lang="zh-CN" altLang="en-US" sz="4250" b="1" i="0" u="none" strike="noStrike" kern="0" cap="none" spc="25" baseline="0">
                <a:solidFill>
                  <a:schemeClr val="tx1"/>
                </a:solidFill>
                <a:latin typeface="Trebuchet MS" pitchFamily="0" charset="0"/>
                <a:ea typeface="宋体" pitchFamily="0" charset="0"/>
                <a:cs typeface="Trebuchet MS" pitchFamily="0" charset="0"/>
              </a:rPr>
            </a:br>
            <a:br>
              <a:rPr lang="zh-CN" altLang="en-US" sz="4250" b="1" i="0" u="none" strike="noStrike" kern="0" cap="none" spc="25" baseline="0">
                <a:solidFill>
                  <a:schemeClr val="tx1"/>
                </a:solidFill>
                <a:latin typeface="Trebuchet MS" pitchFamily="0" charset="0"/>
                <a:ea typeface="宋体" pitchFamily="0" charset="0"/>
                <a:cs typeface="Trebuchet MS" pitchFamily="0" charset="0"/>
              </a:rPr>
            </a:br>
            <a:r>
              <a:rPr lang="en-US" altLang="zh-CN" sz="4250" b="1" i="0" u="none" strike="noStrike" kern="0" cap="none" spc="25" baseline="0">
                <a:solidFill>
                  <a:schemeClr val="tx1"/>
                </a:solidFill>
                <a:latin typeface="Trebuchet MS" pitchFamily="0" charset="0"/>
                <a:ea typeface="宋体" pitchFamily="0" charset="0"/>
                <a:cs typeface="Trebuchet MS" pitchFamily="0" charset="0"/>
              </a:rPr>
              <a:t>PREDICTING STOCK MARKET TRENDS</a:t>
            </a:r>
            <a:br>
              <a:rPr lang="zh-CN" altLang="en-US" sz="4250" b="1" i="0" u="none" strike="noStrike" kern="0" cap="none" spc="25" baseline="0">
                <a:solidFill>
                  <a:schemeClr val="tx1"/>
                </a:solidFill>
                <a:latin typeface="Trebuchet MS" pitchFamily="0" charset="0"/>
                <a:ea typeface="宋体" pitchFamily="0" charset="0"/>
                <a:cs typeface="Trebuchet MS" pitchFamily="0" charset="0"/>
              </a:rPr>
            </a:br>
            <a:br>
              <a:rPr lang="zh-CN" altLang="en-US" sz="4250" b="1" i="0" u="none" strike="noStrike" kern="0" cap="none" spc="25" baseline="0">
                <a:solidFill>
                  <a:schemeClr val="tx1"/>
                </a:solidFill>
                <a:latin typeface="Trebuchet MS" pitchFamily="0" charset="0"/>
                <a:ea typeface="宋体" pitchFamily="0" charset="0"/>
                <a:cs typeface="Trebuchet MS" pitchFamily="0" charset="0"/>
              </a:rPr>
            </a:br>
            <a:br>
              <a:rPr lang="zh-CN" altLang="en-US" sz="4250" b="1" i="0" u="none" strike="noStrike" kern="0" cap="none" spc="25" baseline="0">
                <a:solidFill>
                  <a:schemeClr val="tx1"/>
                </a:solidFill>
                <a:latin typeface="Trebuchet MS" pitchFamily="0" charset="0"/>
                <a:ea typeface="宋体" pitchFamily="0" charset="0"/>
                <a:cs typeface="Trebuchet MS" pitchFamily="0" charset="0"/>
              </a:rPr>
            </a:br>
            <a:r>
              <a:rPr lang="en-US" altLang="zh-CN" sz="4250" b="1" i="0" u="none" strike="noStrike" kern="0" cap="none" spc="25" baseline="0">
                <a:solidFill>
                  <a:schemeClr val="tx1"/>
                </a:solidFill>
                <a:latin typeface="Trebuchet MS" pitchFamily="0" charset="0"/>
                <a:ea typeface="宋体" pitchFamily="0" charset="0"/>
                <a:cs typeface="Trebuchet MS" pitchFamily="0" charset="0"/>
              </a:rPr>
              <a:t> </a:t>
            </a:r>
            <a:r>
              <a:rPr lang="en-US" altLang="zh-CN" sz="4250" b="1" i="0" u="none" strike="noStrike" kern="0" cap="none" spc="25" baseline="0">
                <a:solidFill>
                  <a:schemeClr val="tx1"/>
                </a:solidFill>
                <a:latin typeface="Trebuchet MS" pitchFamily="0" charset="0"/>
                <a:ea typeface="宋体" pitchFamily="0" charset="0"/>
                <a:cs typeface="Trebuchet MS" pitchFamily="0" charset="0"/>
              </a:rPr>
              <a:t> </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grpSp>
        <p:nvGrpSpPr>
          <p:cNvPr id="81" name="组合"/>
          <p:cNvGrpSpPr>
            <a:grpSpLocks/>
          </p:cNvGrpSpPr>
          <p:nvPr/>
        </p:nvGrpSpPr>
        <p:grpSpPr>
          <a:xfrm>
            <a:off x="466725" y="6410325"/>
            <a:ext cx="3705224" cy="295275"/>
            <a:chOff x="466725" y="6410325"/>
            <a:chExt cx="3705224" cy="295275"/>
          </a:xfrm>
        </p:grpSpPr>
        <p:pic>
          <p:nvPicPr>
            <p:cNvPr id="79" name="图片"/>
            <p:cNvPicPr>
              <a:picLocks/>
            </p:cNvPicPr>
            <p:nvPr/>
          </p:nvPicPr>
          <p:blipFill>
            <a:blip r:embed="rId1" cstate="print"/>
            <a:stretch>
              <a:fillRect/>
            </a:stretch>
          </p:blipFill>
          <p:spPr>
            <a:xfrm rot="0">
              <a:off x="676275" y="6467475"/>
              <a:ext cx="2143125" cy="200024"/>
            </a:xfrm>
            <a:prstGeom prst="rect"/>
            <a:noFill/>
            <a:ln w="12700" cmpd="sng" cap="flat">
              <a:noFill/>
              <a:prstDash val="solid"/>
              <a:miter/>
            </a:ln>
          </p:spPr>
        </p:pic>
        <p:pic>
          <p:nvPicPr>
            <p:cNvPr id="80" name="图片"/>
            <p:cNvPicPr>
              <a:picLocks/>
            </p:cNvPicPr>
            <p:nvPr/>
          </p:nvPicPr>
          <p:blipFill>
            <a:blip r:embed="rId2" cstate="print"/>
            <a:stretch>
              <a:fillRect/>
            </a:stretch>
          </p:blipFill>
          <p:spPr>
            <a:xfrm rot="0">
              <a:off x="466725" y="6410325"/>
              <a:ext cx="3705224" cy="295275"/>
            </a:xfrm>
            <a:prstGeom prst="rect"/>
            <a:noFill/>
            <a:ln w="12700" cmpd="sng" cap="flat">
              <a:noFill/>
              <a:prstDash val="solid"/>
              <a:miter/>
            </a:ln>
          </p:spPr>
        </p:pic>
      </p:grpSp>
      <p:sp>
        <p:nvSpPr>
          <p:cNvPr id="82"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3</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Tree>
    <p:extLst>
      <p:ext uri="{BB962C8B-B14F-4D97-AF65-F5344CB8AC3E}">
        <p14:creationId xmlns:p14="http://schemas.microsoft.com/office/powerpoint/2010/main" val="1115945517"/>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83" name="曲线"/>
          <p:cNvSpPr>
            <a:spLocks/>
          </p:cNvSpPr>
          <p:nvPr/>
        </p:nvSpPr>
        <p:spPr>
          <a:xfrm rot="0">
            <a:off x="-76200" y="28579"/>
            <a:ext cx="12481713" cy="6858000"/>
          </a:xfrm>
          <a:custGeom>
            <a:gdLst>
              <a:gd name="T1" fmla="*/ 0 w 21600"/>
              <a:gd name="T2" fmla="*/ 0 h 21600"/>
              <a:gd name="T3" fmla="*/ 21600 w 21600"/>
              <a:gd name="T4" fmla="*/ 21600 h 21600"/>
            </a:gdLst>
            <a:rect l="T1" t="T2" r="T3" b="T4"/>
            <a:pathLst>
              <a:path w="21600" h="21600">
                <a:moveTo>
                  <a:pt x="21600" y="0"/>
                </a:moveTo>
                <a:lnTo>
                  <a:pt x="0" y="0"/>
                </a:lnTo>
                <a:lnTo>
                  <a:pt x="0" y="21599"/>
                </a:lnTo>
                <a:lnTo>
                  <a:pt x="21600" y="21599"/>
                </a:lnTo>
                <a:lnTo>
                  <a:pt x="21600" y="0"/>
                </a:lnTo>
                <a:close/>
              </a:path>
            </a:pathLst>
          </a:custGeom>
          <a:solidFill>
            <a:srgbClr val="F1F1F1"/>
          </a:solidFill>
          <a:ln cmpd="sng" cap="flat">
            <a:noFill/>
            <a:prstDash val="solid"/>
            <a:miter/>
          </a:ln>
        </p:spPr>
      </p:sp>
      <p:grpSp>
        <p:nvGrpSpPr>
          <p:cNvPr id="93" name="组合"/>
          <p:cNvGrpSpPr>
            <a:grpSpLocks/>
          </p:cNvGrpSpPr>
          <p:nvPr/>
        </p:nvGrpSpPr>
        <p:grpSpPr>
          <a:xfrm>
            <a:off x="7448612" y="0"/>
            <a:ext cx="4743795" cy="6858466"/>
            <a:chOff x="7448612" y="0"/>
            <a:chExt cx="4743795" cy="6858466"/>
          </a:xfrm>
        </p:grpSpPr>
        <p:sp>
          <p:nvSpPr>
            <p:cNvPr id="84" name="曲线"/>
            <p:cNvSpPr>
              <a:spLocks/>
            </p:cNvSpPr>
            <p:nvPr/>
          </p:nvSpPr>
          <p:spPr>
            <a:xfrm rot="0">
              <a:off x="9377426" y="4825"/>
              <a:ext cx="1218564" cy="6853554"/>
            </a:xfrm>
            <a:custGeom>
              <a:gdLst>
                <a:gd name="T1" fmla="*/ 0 w 21600"/>
                <a:gd name="T2" fmla="*/ 0 h 21600"/>
                <a:gd name="T3" fmla="*/ 21600 w 21600"/>
                <a:gd name="T4" fmla="*/ 21600 h 21600"/>
              </a:gdLst>
              <a:rect l="T1" t="T2" r="T3" b="T4"/>
              <a:pathLst>
                <a:path w="21600" h="21600">
                  <a:moveTo>
                    <a:pt x="0" y="0"/>
                  </a:moveTo>
                  <a:lnTo>
                    <a:pt x="21596" y="21598"/>
                  </a:lnTo>
                </a:path>
              </a:pathLst>
            </a:custGeom>
            <a:noFill/>
            <a:ln w="9525" cmpd="sng" cap="flat">
              <a:solidFill>
                <a:srgbClr val="5FCAEE"/>
              </a:solidFill>
              <a:prstDash val="solid"/>
              <a:round/>
            </a:ln>
          </p:spPr>
        </p:sp>
        <p:sp>
          <p:nvSpPr>
            <p:cNvPr id="85" name="曲线"/>
            <p:cNvSpPr>
              <a:spLocks/>
            </p:cNvSpPr>
            <p:nvPr/>
          </p:nvSpPr>
          <p:spPr>
            <a:xfrm rot="0">
              <a:off x="7448612" y="3694896"/>
              <a:ext cx="4743450" cy="3163570"/>
            </a:xfrm>
            <a:custGeom>
              <a:gdLst>
                <a:gd name="T1" fmla="*/ 0 w 21600"/>
                <a:gd name="T2" fmla="*/ 0 h 21600"/>
                <a:gd name="T3" fmla="*/ 21600 w 21600"/>
                <a:gd name="T4" fmla="*/ 21600 h 21600"/>
              </a:gdLst>
              <a:rect l="T1" t="T2" r="T3" b="T4"/>
              <a:pathLst>
                <a:path w="21600" h="21600">
                  <a:moveTo>
                    <a:pt x="21599" y="0"/>
                  </a:moveTo>
                  <a:lnTo>
                    <a:pt x="0" y="21596"/>
                  </a:lnTo>
                </a:path>
              </a:pathLst>
            </a:custGeom>
            <a:noFill/>
            <a:ln w="9525" cmpd="sng" cap="flat">
              <a:solidFill>
                <a:srgbClr val="5FCAEE"/>
              </a:solidFill>
              <a:prstDash val="solid"/>
              <a:round/>
            </a:ln>
          </p:spPr>
        </p:sp>
        <p:sp>
          <p:nvSpPr>
            <p:cNvPr id="86" name="曲线"/>
            <p:cNvSpPr>
              <a:spLocks/>
            </p:cNvSpPr>
            <p:nvPr/>
          </p:nvSpPr>
          <p:spPr>
            <a:xfrm rot="0">
              <a:off x="9182100" y="0"/>
              <a:ext cx="3009899" cy="6858000"/>
            </a:xfrm>
            <a:custGeom>
              <a:gdLst>
                <a:gd name="T1" fmla="*/ 0 w 21600"/>
                <a:gd name="T2" fmla="*/ 0 h 21600"/>
                <a:gd name="T3" fmla="*/ 21600 w 21600"/>
                <a:gd name="T4" fmla="*/ 21600 h 21600"/>
              </a:gdLst>
              <a:rect l="T1" t="T2" r="T3" b="T4"/>
              <a:pathLst>
                <a:path w="21600" h="21600">
                  <a:moveTo>
                    <a:pt x="21599" y="0"/>
                  </a:moveTo>
                  <a:lnTo>
                    <a:pt x="14671" y="0"/>
                  </a:lnTo>
                  <a:lnTo>
                    <a:pt x="0" y="21599"/>
                  </a:lnTo>
                  <a:lnTo>
                    <a:pt x="21599" y="21599"/>
                  </a:lnTo>
                  <a:lnTo>
                    <a:pt x="21599" y="0"/>
                  </a:lnTo>
                  <a:close/>
                </a:path>
              </a:pathLst>
            </a:custGeom>
            <a:solidFill>
              <a:srgbClr val="5FCAEE">
                <a:alpha val="36000"/>
              </a:srgbClr>
            </a:solidFill>
            <a:ln cmpd="sng" cap="flat">
              <a:noFill/>
              <a:prstDash val="solid"/>
              <a:miter/>
            </a:ln>
          </p:spPr>
        </p:sp>
        <p:sp>
          <p:nvSpPr>
            <p:cNvPr id="87" name="曲线"/>
            <p:cNvSpPr>
              <a:spLocks/>
            </p:cNvSpPr>
            <p:nvPr/>
          </p:nvSpPr>
          <p:spPr>
            <a:xfrm rot="0">
              <a:off x="9602878" y="0"/>
              <a:ext cx="2589529" cy="6858000"/>
            </a:xfrm>
            <a:custGeom>
              <a:gdLst>
                <a:gd name="T1" fmla="*/ 0 w 21600"/>
                <a:gd name="T2" fmla="*/ 0 h 21600"/>
                <a:gd name="T3" fmla="*/ 21600 w 21600"/>
                <a:gd name="T4" fmla="*/ 21600 h 21600"/>
              </a:gdLst>
              <a:rect l="T1" t="T2" r="T3" b="T4"/>
              <a:pathLst>
                <a:path w="21600" h="21600">
                  <a:moveTo>
                    <a:pt x="21596" y="0"/>
                  </a:moveTo>
                  <a:lnTo>
                    <a:pt x="0" y="0"/>
                  </a:lnTo>
                  <a:lnTo>
                    <a:pt x="10083" y="21599"/>
                  </a:lnTo>
                  <a:lnTo>
                    <a:pt x="21596" y="21599"/>
                  </a:lnTo>
                  <a:lnTo>
                    <a:pt x="21596" y="0"/>
                  </a:lnTo>
                  <a:close/>
                </a:path>
              </a:pathLst>
            </a:custGeom>
            <a:solidFill>
              <a:srgbClr val="5FCAEE">
                <a:alpha val="20000"/>
              </a:srgbClr>
            </a:solidFill>
            <a:ln cmpd="sng" cap="flat">
              <a:noFill/>
              <a:prstDash val="solid"/>
              <a:miter/>
            </a:ln>
          </p:spPr>
        </p:sp>
        <p:sp>
          <p:nvSpPr>
            <p:cNvPr id="88" name="曲线"/>
            <p:cNvSpPr>
              <a:spLocks/>
            </p:cNvSpPr>
            <p:nvPr/>
          </p:nvSpPr>
          <p:spPr>
            <a:xfrm rot="0">
              <a:off x="8934450" y="3048000"/>
              <a:ext cx="3257550" cy="3810000"/>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sp>
          <p:nvSpPr>
            <p:cNvPr id="89" name="曲线"/>
            <p:cNvSpPr>
              <a:spLocks/>
            </p:cNvSpPr>
            <p:nvPr/>
          </p:nvSpPr>
          <p:spPr>
            <a:xfrm rot="0">
              <a:off x="9337930" y="0"/>
              <a:ext cx="2854324" cy="6858000"/>
            </a:xfrm>
            <a:custGeom>
              <a:gdLst>
                <a:gd name="T1" fmla="*/ 0 w 21600"/>
                <a:gd name="T2" fmla="*/ 0 h 21600"/>
                <a:gd name="T3" fmla="*/ 21600 w 21600"/>
                <a:gd name="T4" fmla="*/ 21600 h 21600"/>
              </a:gdLst>
              <a:rect l="T1" t="T2" r="T3" b="T4"/>
              <a:pathLst>
                <a:path w="21600" h="21600">
                  <a:moveTo>
                    <a:pt x="21598" y="0"/>
                  </a:moveTo>
                  <a:lnTo>
                    <a:pt x="0" y="0"/>
                  </a:lnTo>
                  <a:lnTo>
                    <a:pt x="18691" y="21599"/>
                  </a:lnTo>
                  <a:lnTo>
                    <a:pt x="21598" y="21599"/>
                  </a:lnTo>
                  <a:lnTo>
                    <a:pt x="21598" y="0"/>
                  </a:lnTo>
                  <a:close/>
                </a:path>
              </a:pathLst>
            </a:custGeom>
            <a:solidFill>
              <a:srgbClr val="17AFE3">
                <a:alpha val="50000"/>
              </a:srgbClr>
            </a:solidFill>
            <a:ln cmpd="sng" cap="flat">
              <a:noFill/>
              <a:prstDash val="solid"/>
              <a:miter/>
            </a:ln>
          </p:spPr>
        </p:sp>
        <p:sp>
          <p:nvSpPr>
            <p:cNvPr id="90" name="曲线"/>
            <p:cNvSpPr>
              <a:spLocks/>
            </p:cNvSpPr>
            <p:nvPr/>
          </p:nvSpPr>
          <p:spPr>
            <a:xfrm rot="0">
              <a:off x="10896601" y="0"/>
              <a:ext cx="1295400" cy="6858000"/>
            </a:xfrm>
            <a:custGeom>
              <a:gdLst>
                <a:gd name="T1" fmla="*/ 0 w 21600"/>
                <a:gd name="T2" fmla="*/ 0 h 21600"/>
                <a:gd name="T3" fmla="*/ 21600 w 21600"/>
                <a:gd name="T4" fmla="*/ 21600 h 21600"/>
              </a:gdLst>
              <a:rect l="T1" t="T2" r="T3" b="T4"/>
              <a:pathLst>
                <a:path w="21600" h="21600">
                  <a:moveTo>
                    <a:pt x="21599" y="0"/>
                  </a:moveTo>
                  <a:lnTo>
                    <a:pt x="17048" y="0"/>
                  </a:lnTo>
                  <a:lnTo>
                    <a:pt x="0" y="21599"/>
                  </a:lnTo>
                  <a:lnTo>
                    <a:pt x="21599" y="21599"/>
                  </a:lnTo>
                  <a:lnTo>
                    <a:pt x="21599" y="0"/>
                  </a:lnTo>
                  <a:close/>
                </a:path>
              </a:pathLst>
            </a:custGeom>
            <a:solidFill>
              <a:srgbClr val="2D83C3">
                <a:alpha val="70000"/>
              </a:srgbClr>
            </a:solidFill>
            <a:ln cmpd="sng" cap="flat">
              <a:noFill/>
              <a:prstDash val="solid"/>
              <a:miter/>
            </a:ln>
          </p:spPr>
        </p:sp>
        <p:sp>
          <p:nvSpPr>
            <p:cNvPr id="91" name="曲线"/>
            <p:cNvSpPr>
              <a:spLocks/>
            </p:cNvSpPr>
            <p:nvPr/>
          </p:nvSpPr>
          <p:spPr>
            <a:xfrm rot="0">
              <a:off x="10936247" y="0"/>
              <a:ext cx="1256029" cy="6858000"/>
            </a:xfrm>
            <a:custGeom>
              <a:gdLst>
                <a:gd name="T1" fmla="*/ 0 w 21600"/>
                <a:gd name="T2" fmla="*/ 0 h 21600"/>
                <a:gd name="T3" fmla="*/ 21600 w 21600"/>
                <a:gd name="T4" fmla="*/ 21600 h 21600"/>
              </a:gdLst>
              <a:rect l="T1" t="T2" r="T3" b="T4"/>
              <a:pathLst>
                <a:path w="21600" h="21600">
                  <a:moveTo>
                    <a:pt x="21595" y="0"/>
                  </a:moveTo>
                  <a:lnTo>
                    <a:pt x="0" y="0"/>
                  </a:lnTo>
                  <a:lnTo>
                    <a:pt x="19166" y="21599"/>
                  </a:lnTo>
                  <a:lnTo>
                    <a:pt x="21595" y="21599"/>
                  </a:lnTo>
                  <a:lnTo>
                    <a:pt x="21595" y="0"/>
                  </a:lnTo>
                  <a:close/>
                </a:path>
              </a:pathLst>
            </a:custGeom>
            <a:solidFill>
              <a:srgbClr val="226192">
                <a:alpha val="80000"/>
              </a:srgbClr>
            </a:solidFill>
            <a:ln cmpd="sng" cap="flat">
              <a:noFill/>
              <a:prstDash val="solid"/>
              <a:miter/>
            </a:ln>
          </p:spPr>
        </p:sp>
        <p:sp>
          <p:nvSpPr>
            <p:cNvPr id="92" name="曲线"/>
            <p:cNvSpPr>
              <a:spLocks/>
            </p:cNvSpPr>
            <p:nvPr/>
          </p:nvSpPr>
          <p:spPr>
            <a:xfrm rot="0">
              <a:off x="10372725" y="3590925"/>
              <a:ext cx="1819275" cy="3267075"/>
            </a:xfrm>
            <a:custGeom>
              <a:gdLst>
                <a:gd name="T1" fmla="*/ 0 w 21600"/>
                <a:gd name="T2" fmla="*/ 0 h 21600"/>
                <a:gd name="T3" fmla="*/ 21600 w 21600"/>
                <a:gd name="T4" fmla="*/ 21600 h 21600"/>
              </a:gdLst>
              <a:rect l="T1" t="T2" r="T3" b="T4"/>
              <a:pathLst>
                <a:path w="21600" h="21600">
                  <a:moveTo>
                    <a:pt x="21600" y="0"/>
                  </a:moveTo>
                  <a:lnTo>
                    <a:pt x="0" y="21600"/>
                  </a:lnTo>
                  <a:lnTo>
                    <a:pt x="21600" y="21600"/>
                  </a:lnTo>
                  <a:lnTo>
                    <a:pt x="21600" y="0"/>
                  </a:lnTo>
                  <a:close/>
                </a:path>
              </a:pathLst>
            </a:custGeom>
            <a:solidFill>
              <a:srgbClr val="17AFE3">
                <a:alpha val="66000"/>
              </a:srgbClr>
            </a:solidFill>
            <a:ln cmpd="sng" cap="flat">
              <a:noFill/>
              <a:prstDash val="solid"/>
              <a:miter/>
            </a:ln>
          </p:spPr>
        </p:sp>
      </p:grpSp>
      <p:sp>
        <p:nvSpPr>
          <p:cNvPr id="94" name="曲线"/>
          <p:cNvSpPr>
            <a:spLocks/>
          </p:cNvSpPr>
          <p:nvPr/>
        </p:nvSpPr>
        <p:spPr>
          <a:xfrm rot="0">
            <a:off x="0" y="4010025"/>
            <a:ext cx="447674" cy="2847975"/>
          </a:xfrm>
          <a:custGeom>
            <a:gdLst>
              <a:gd name="T1" fmla="*/ 0 w 21600"/>
              <a:gd name="T2" fmla="*/ 0 h 21600"/>
              <a:gd name="T3" fmla="*/ 21600 w 21600"/>
              <a:gd name="T4" fmla="*/ 21600 h 21600"/>
            </a:gdLst>
            <a:rect l="T1" t="T2" r="T3" b="T4"/>
            <a:pathLst>
              <a:path w="21600" h="21600">
                <a:moveTo>
                  <a:pt x="0" y="0"/>
                </a:moveTo>
                <a:lnTo>
                  <a:pt x="0" y="21600"/>
                </a:lnTo>
                <a:lnTo>
                  <a:pt x="21600" y="21600"/>
                </a:lnTo>
                <a:lnTo>
                  <a:pt x="0" y="0"/>
                </a:lnTo>
                <a:close/>
              </a:path>
            </a:pathLst>
          </a:custGeom>
          <a:solidFill>
            <a:srgbClr val="5FCAEE">
              <a:alpha val="70000"/>
            </a:srgbClr>
          </a:solidFill>
          <a:ln cmpd="sng" cap="flat">
            <a:noFill/>
            <a:prstDash val="solid"/>
            <a:miter/>
          </a:ln>
        </p:spPr>
      </p:sp>
      <p:sp>
        <p:nvSpPr>
          <p:cNvPr id="95" name="矩形"/>
          <p:cNvSpPr>
            <a:spLocks/>
          </p:cNvSpPr>
          <p:nvPr/>
        </p:nvSpPr>
        <p:spPr>
          <a:xfrm rot="0">
            <a:off x="752474" y="6486037"/>
            <a:ext cx="1773555" cy="166369"/>
          </a:xfrm>
          <a:prstGeom prst="rect"/>
          <a:noFill/>
          <a:ln w="12700" cmpd="sng" cap="flat">
            <a:noFill/>
            <a:prstDash val="solid"/>
            <a:miter/>
          </a:ln>
        </p:spPr>
        <p:txBody>
          <a:bodyPr vert="horz" wrap="square" lIns="0" tIns="0" rIns="0" bIns="0" anchor="t" anchorCtr="0">
            <a:prstTxWarp prst="textNoShape"/>
            <a:spAutoFit/>
          </a:bodyPr>
          <a:lstStyle/>
          <a:p>
            <a:pPr marL="0" indent="0" algn="l">
              <a:lnSpc>
                <a:spcPts val="1275"/>
              </a:lnSpc>
              <a:spcBef>
                <a:spcPts val="0"/>
              </a:spcBef>
              <a:spcAft>
                <a:spcPts val="0"/>
              </a:spcAft>
              <a:buNone/>
            </a:pPr>
            <a:r>
              <a:rPr lang="en-US" altLang="zh-CN" sz="1100" b="0" i="0" u="none" strike="noStrike" kern="1200" cap="none" spc="20" baseline="0">
                <a:solidFill>
                  <a:srgbClr val="2D83C3"/>
                </a:solidFill>
                <a:latin typeface="Trebuchet MS" pitchFamily="0" charset="0"/>
                <a:ea typeface="宋体" pitchFamily="0" charset="0"/>
                <a:cs typeface="Trebuchet MS" pitchFamily="0" charset="0"/>
              </a:rPr>
              <a:t>3/21/202</a:t>
            </a:r>
            <a:r>
              <a:rPr lang="en-US" altLang="zh-CN" sz="1100" b="0" i="0" u="none" strike="noStrike" kern="1200" cap="none" spc="10" baseline="0">
                <a:solidFill>
                  <a:srgbClr val="2D83C3"/>
                </a:solidFill>
                <a:latin typeface="Trebuchet MS" pitchFamily="0" charset="0"/>
                <a:ea typeface="宋体" pitchFamily="0" charset="0"/>
                <a:cs typeface="Trebuchet MS" pitchFamily="0" charset="0"/>
              </a:rPr>
              <a:t>4</a:t>
            </a:r>
            <a:r>
              <a:rPr lang="en-US" altLang="zh-CN" sz="1100" b="0" i="0" u="none" strike="noStrike" kern="1200" cap="none" spc="0" baseline="0">
                <a:solidFill>
                  <a:srgbClr val="2D83C3"/>
                </a:solidFill>
                <a:latin typeface="Trebuchet MS" pitchFamily="0" charset="0"/>
                <a:ea typeface="宋体" pitchFamily="0" charset="0"/>
                <a:cs typeface="Trebuchet MS" pitchFamily="0" charset="0"/>
              </a:rPr>
              <a:t> </a:t>
            </a:r>
            <a:r>
              <a:rPr lang="en-US" altLang="zh-CN" sz="1100" b="0" i="0" u="none" strike="noStrike" kern="1200" cap="none" spc="13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50" baseline="0">
                <a:solidFill>
                  <a:srgbClr val="2D83C3"/>
                </a:solidFill>
                <a:latin typeface="Trebuchet MS" pitchFamily="0" charset="0"/>
                <a:ea typeface="宋体" pitchFamily="0" charset="0"/>
                <a:cs typeface="Trebuchet MS" pitchFamily="0" charset="0"/>
              </a:rPr>
              <a:t>A</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nnu</a:t>
            </a:r>
            <a:r>
              <a:rPr lang="en-US" altLang="zh-CN" sz="1100" b="1" i="0" u="none" strike="noStrike" kern="1200" cap="none" spc="10" baseline="0">
                <a:solidFill>
                  <a:srgbClr val="2D83C3"/>
                </a:solidFill>
                <a:latin typeface="Trebuchet MS" pitchFamily="0" charset="0"/>
                <a:ea typeface="宋体" pitchFamily="0" charset="0"/>
                <a:cs typeface="Trebuchet MS" pitchFamily="0" charset="0"/>
              </a:rPr>
              <a:t>al</a:t>
            </a:r>
            <a:r>
              <a:rPr lang="en-US" altLang="zh-CN" sz="1100" b="1" i="0" u="none" strike="noStrike" kern="1200" cap="none" spc="-140" baseline="0">
                <a:solidFill>
                  <a:srgbClr val="2D83C3"/>
                </a:solidFill>
                <a:latin typeface="Trebuchet MS" pitchFamily="0" charset="0"/>
                <a:ea typeface="宋体" pitchFamily="0" charset="0"/>
                <a:cs typeface="Trebuchet MS" pitchFamily="0" charset="0"/>
              </a:rPr>
              <a:t> </a:t>
            </a:r>
            <a:r>
              <a:rPr lang="en-US" altLang="zh-CN" sz="1100" b="1" i="0" u="none" strike="noStrike" kern="1200" cap="none" spc="0" baseline="0">
                <a:solidFill>
                  <a:srgbClr val="2D83C3"/>
                </a:solidFill>
                <a:latin typeface="Trebuchet MS" pitchFamily="0" charset="0"/>
                <a:ea typeface="宋体" pitchFamily="0" charset="0"/>
                <a:cs typeface="Trebuchet MS" pitchFamily="0" charset="0"/>
              </a:rPr>
              <a:t>R</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90" baseline="0">
                <a:solidFill>
                  <a:srgbClr val="2D83C3"/>
                </a:solidFill>
                <a:latin typeface="Trebuchet MS" pitchFamily="0" charset="0"/>
                <a:ea typeface="宋体" pitchFamily="0" charset="0"/>
                <a:cs typeface="Trebuchet MS" pitchFamily="0" charset="0"/>
              </a:rPr>
              <a:t>v</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i</a:t>
            </a:r>
            <a:r>
              <a:rPr lang="en-US" altLang="zh-CN" sz="1100" b="1" i="0" u="none" strike="noStrike" kern="1200" cap="none" spc="35" baseline="0">
                <a:solidFill>
                  <a:srgbClr val="2D83C3"/>
                </a:solidFill>
                <a:latin typeface="Trebuchet MS" pitchFamily="0" charset="0"/>
                <a:ea typeface="宋体" pitchFamily="0" charset="0"/>
                <a:cs typeface="Trebuchet MS" pitchFamily="0" charset="0"/>
              </a:rPr>
              <a:t>e</a:t>
            </a:r>
            <a:r>
              <a:rPr lang="en-US" altLang="zh-CN" sz="1100" b="1" i="0" u="none" strike="noStrike" kern="1200" cap="none" spc="15" baseline="0">
                <a:solidFill>
                  <a:srgbClr val="2D83C3"/>
                </a:solidFill>
                <a:latin typeface="Trebuchet MS" pitchFamily="0" charset="0"/>
                <a:ea typeface="宋体" pitchFamily="0" charset="0"/>
                <a:cs typeface="Trebuchet MS" pitchFamily="0" charset="0"/>
              </a:rPr>
              <a:t>w</a:t>
            </a:r>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96" name="曲线"/>
          <p:cNvSpPr>
            <a:spLocks/>
          </p:cNvSpPr>
          <p:nvPr/>
        </p:nvSpPr>
        <p:spPr>
          <a:xfrm rot="0">
            <a:off x="7362825" y="447674"/>
            <a:ext cx="361950" cy="361950"/>
          </a:xfrm>
          <a:custGeom>
            <a:gdLst>
              <a:gd name="T1" fmla="*/ 0 w 21600"/>
              <a:gd name="T2" fmla="*/ 0 h 21600"/>
              <a:gd name="T3" fmla="*/ 21600 w 21600"/>
              <a:gd name="T4" fmla="*/ 21600 h 21600"/>
            </a:gdLst>
            <a:rect l="T1" t="T2" r="T3" b="T4"/>
            <a:pathLst>
              <a:path w="21600" h="21600">
                <a:moveTo>
                  <a:pt x="10800" y="0"/>
                </a:moveTo>
                <a:lnTo>
                  <a:pt x="7928" y="385"/>
                </a:lnTo>
                <a:lnTo>
                  <a:pt x="5349" y="1474"/>
                </a:lnTo>
                <a:lnTo>
                  <a:pt x="3163" y="3163"/>
                </a:lnTo>
                <a:lnTo>
                  <a:pt x="1474" y="5349"/>
                </a:lnTo>
                <a:lnTo>
                  <a:pt x="385" y="7928"/>
                </a:lnTo>
                <a:lnTo>
                  <a:pt x="0" y="10800"/>
                </a:lnTo>
                <a:lnTo>
                  <a:pt x="385" y="13671"/>
                </a:lnTo>
                <a:lnTo>
                  <a:pt x="1474" y="16250"/>
                </a:lnTo>
                <a:lnTo>
                  <a:pt x="3163" y="18436"/>
                </a:lnTo>
                <a:lnTo>
                  <a:pt x="5349" y="20125"/>
                </a:lnTo>
                <a:lnTo>
                  <a:pt x="7928" y="21214"/>
                </a:lnTo>
                <a:lnTo>
                  <a:pt x="10800" y="21600"/>
                </a:lnTo>
                <a:lnTo>
                  <a:pt x="13671" y="21214"/>
                </a:lnTo>
                <a:lnTo>
                  <a:pt x="16250" y="20125"/>
                </a:lnTo>
                <a:lnTo>
                  <a:pt x="18436" y="18436"/>
                </a:lnTo>
                <a:lnTo>
                  <a:pt x="20125" y="16250"/>
                </a:lnTo>
                <a:lnTo>
                  <a:pt x="21214" y="13671"/>
                </a:lnTo>
                <a:lnTo>
                  <a:pt x="21600" y="10800"/>
                </a:lnTo>
                <a:lnTo>
                  <a:pt x="21214" y="7928"/>
                </a:lnTo>
                <a:lnTo>
                  <a:pt x="20125" y="5349"/>
                </a:lnTo>
                <a:lnTo>
                  <a:pt x="18436" y="3163"/>
                </a:lnTo>
                <a:lnTo>
                  <a:pt x="16250" y="1474"/>
                </a:lnTo>
                <a:lnTo>
                  <a:pt x="13671" y="385"/>
                </a:lnTo>
                <a:lnTo>
                  <a:pt x="10800" y="0"/>
                </a:lnTo>
                <a:close/>
              </a:path>
            </a:pathLst>
          </a:custGeom>
          <a:solidFill>
            <a:srgbClr val="EBEBEB"/>
          </a:solidFill>
          <a:ln cmpd="sng" cap="flat">
            <a:noFill/>
            <a:prstDash val="solid"/>
            <a:miter/>
          </a:ln>
        </p:spPr>
      </p:sp>
      <p:sp>
        <p:nvSpPr>
          <p:cNvPr id="97" name="曲线"/>
          <p:cNvSpPr>
            <a:spLocks/>
          </p:cNvSpPr>
          <p:nvPr/>
        </p:nvSpPr>
        <p:spPr>
          <a:xfrm rot="0">
            <a:off x="11010900" y="5610225"/>
            <a:ext cx="647699" cy="647700"/>
          </a:xfrm>
          <a:custGeom>
            <a:gdLst>
              <a:gd name="T1" fmla="*/ 0 w 21600"/>
              <a:gd name="T2" fmla="*/ 0 h 21600"/>
              <a:gd name="T3" fmla="*/ 21600 w 21600"/>
              <a:gd name="T4" fmla="*/ 21600 h 21600"/>
            </a:gdLst>
            <a:rect l="T1" t="T2" r="T3" b="T4"/>
            <a:pathLst>
              <a:path w="21600" h="21600">
                <a:moveTo>
                  <a:pt x="10800" y="0"/>
                </a:moveTo>
                <a:lnTo>
                  <a:pt x="9204" y="117"/>
                </a:lnTo>
                <a:lnTo>
                  <a:pt x="7681" y="457"/>
                </a:lnTo>
                <a:lnTo>
                  <a:pt x="6247" y="1003"/>
                </a:lnTo>
                <a:lnTo>
                  <a:pt x="4919" y="1739"/>
                </a:lnTo>
                <a:lnTo>
                  <a:pt x="3714" y="2649"/>
                </a:lnTo>
                <a:lnTo>
                  <a:pt x="2649" y="3714"/>
                </a:lnTo>
                <a:lnTo>
                  <a:pt x="1740" y="4919"/>
                </a:lnTo>
                <a:lnTo>
                  <a:pt x="1003" y="6247"/>
                </a:lnTo>
                <a:lnTo>
                  <a:pt x="457" y="7680"/>
                </a:lnTo>
                <a:lnTo>
                  <a:pt x="117" y="9204"/>
                </a:lnTo>
                <a:lnTo>
                  <a:pt x="0" y="10800"/>
                </a:lnTo>
                <a:lnTo>
                  <a:pt x="117" y="12395"/>
                </a:lnTo>
                <a:lnTo>
                  <a:pt x="457" y="13919"/>
                </a:lnTo>
                <a:lnTo>
                  <a:pt x="1003" y="15352"/>
                </a:lnTo>
                <a:lnTo>
                  <a:pt x="1740" y="16680"/>
                </a:lnTo>
                <a:lnTo>
                  <a:pt x="2649" y="17885"/>
                </a:lnTo>
                <a:lnTo>
                  <a:pt x="3714" y="18950"/>
                </a:lnTo>
                <a:lnTo>
                  <a:pt x="4919" y="19859"/>
                </a:lnTo>
                <a:lnTo>
                  <a:pt x="6247" y="20596"/>
                </a:lnTo>
                <a:lnTo>
                  <a:pt x="7681" y="21142"/>
                </a:lnTo>
                <a:lnTo>
                  <a:pt x="9204" y="21482"/>
                </a:lnTo>
                <a:lnTo>
                  <a:pt x="10800" y="21600"/>
                </a:lnTo>
                <a:lnTo>
                  <a:pt x="12395" y="21482"/>
                </a:lnTo>
                <a:lnTo>
                  <a:pt x="13918" y="21142"/>
                </a:lnTo>
                <a:lnTo>
                  <a:pt x="15352" y="20596"/>
                </a:lnTo>
                <a:lnTo>
                  <a:pt x="16680" y="19859"/>
                </a:lnTo>
                <a:lnTo>
                  <a:pt x="17885" y="18950"/>
                </a:lnTo>
                <a:lnTo>
                  <a:pt x="18950" y="17885"/>
                </a:lnTo>
                <a:lnTo>
                  <a:pt x="19859" y="16680"/>
                </a:lnTo>
                <a:lnTo>
                  <a:pt x="20595" y="15352"/>
                </a:lnTo>
                <a:lnTo>
                  <a:pt x="21142" y="13919"/>
                </a:lnTo>
                <a:lnTo>
                  <a:pt x="21482" y="12395"/>
                </a:lnTo>
                <a:lnTo>
                  <a:pt x="21600" y="10800"/>
                </a:lnTo>
                <a:lnTo>
                  <a:pt x="21482" y="9204"/>
                </a:lnTo>
                <a:lnTo>
                  <a:pt x="21142" y="7680"/>
                </a:lnTo>
                <a:lnTo>
                  <a:pt x="20595" y="6247"/>
                </a:lnTo>
                <a:lnTo>
                  <a:pt x="19859" y="4919"/>
                </a:lnTo>
                <a:lnTo>
                  <a:pt x="18950" y="3714"/>
                </a:lnTo>
                <a:lnTo>
                  <a:pt x="17885" y="2649"/>
                </a:lnTo>
                <a:lnTo>
                  <a:pt x="16680" y="1739"/>
                </a:lnTo>
                <a:lnTo>
                  <a:pt x="15352" y="1003"/>
                </a:lnTo>
                <a:lnTo>
                  <a:pt x="13918" y="457"/>
                </a:lnTo>
                <a:lnTo>
                  <a:pt x="12395" y="117"/>
                </a:lnTo>
                <a:lnTo>
                  <a:pt x="10800" y="0"/>
                </a:lnTo>
                <a:close/>
              </a:path>
            </a:pathLst>
          </a:custGeom>
          <a:solidFill>
            <a:srgbClr val="2D83C3"/>
          </a:solidFill>
          <a:ln cmpd="sng" cap="flat">
            <a:noFill/>
            <a:prstDash val="solid"/>
            <a:miter/>
          </a:ln>
        </p:spPr>
      </p:sp>
      <p:pic>
        <p:nvPicPr>
          <p:cNvPr id="98" name="图片"/>
          <p:cNvPicPr>
            <a:picLocks/>
          </p:cNvPicPr>
          <p:nvPr/>
        </p:nvPicPr>
        <p:blipFill>
          <a:blip/>
        </p:blipFill>
        <p:spPr>
          <a:xfrm rot="0">
            <a:off x="10687050" y="6134100"/>
            <a:ext cx="247649" cy="247650"/>
          </a:xfrm>
          <a:prstGeom prst="rect"/>
          <a:noFill/>
          <a:ln w="12700" cmpd="sng" cap="flat">
            <a:noFill/>
            <a:prstDash val="solid"/>
            <a:miter/>
          </a:ln>
        </p:spPr>
      </p:pic>
      <p:grpSp>
        <p:nvGrpSpPr>
          <p:cNvPr id="101" name="组合"/>
          <p:cNvGrpSpPr>
            <a:grpSpLocks/>
          </p:cNvGrpSpPr>
          <p:nvPr/>
        </p:nvGrpSpPr>
        <p:grpSpPr>
          <a:xfrm>
            <a:off x="47625" y="3819523"/>
            <a:ext cx="4124324" cy="3009897"/>
            <a:chOff x="47625" y="3819523"/>
            <a:chExt cx="4124324" cy="3009897"/>
          </a:xfrm>
        </p:grpSpPr>
        <p:pic>
          <p:nvPicPr>
            <p:cNvPr id="99" name="图片"/>
            <p:cNvPicPr>
              <a:picLocks/>
            </p:cNvPicPr>
            <p:nvPr/>
          </p:nvPicPr>
          <p:blipFill>
            <a:blip r:embed="rId1" cstate="print"/>
            <a:stretch>
              <a:fillRect/>
            </a:stretch>
          </p:blipFill>
          <p:spPr>
            <a:xfrm rot="0">
              <a:off x="466725" y="6410325"/>
              <a:ext cx="3705224" cy="295275"/>
            </a:xfrm>
            <a:prstGeom prst="rect"/>
            <a:noFill/>
            <a:ln w="12700" cmpd="sng" cap="flat">
              <a:noFill/>
              <a:prstDash val="solid"/>
              <a:miter/>
            </a:ln>
          </p:spPr>
        </p:pic>
        <p:pic>
          <p:nvPicPr>
            <p:cNvPr id="100" name="图片"/>
            <p:cNvPicPr>
              <a:picLocks/>
            </p:cNvPicPr>
            <p:nvPr/>
          </p:nvPicPr>
          <p:blipFill>
            <a:blip r:embed="rId2" cstate="print"/>
            <a:stretch>
              <a:fillRect/>
            </a:stretch>
          </p:blipFill>
          <p:spPr>
            <a:xfrm rot="0">
              <a:off x="47625" y="3819523"/>
              <a:ext cx="1733550" cy="3009897"/>
            </a:xfrm>
            <a:prstGeom prst="rect"/>
            <a:noFill/>
            <a:ln w="12700" cmpd="sng" cap="flat">
              <a:noFill/>
              <a:prstDash val="solid"/>
              <a:miter/>
            </a:ln>
          </p:spPr>
        </p:pic>
      </p:grpSp>
      <p:sp>
        <p:nvSpPr>
          <p:cNvPr id="102" name="文本框"/>
          <p:cNvSpPr>
            <a:spLocks noGrp="1"/>
          </p:cNvSpPr>
          <p:nvPr>
            <p:ph type="title"/>
          </p:nvPr>
        </p:nvSpPr>
        <p:spPr>
          <a:xfrm rot="0">
            <a:off x="739774" y="445387"/>
            <a:ext cx="2357120" cy="737235"/>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800" b="1" i="0" u="none" strike="noStrike" kern="0" cap="none" spc="25" baseline="0">
                <a:solidFill>
                  <a:schemeClr val="tx1"/>
                </a:solidFill>
                <a:latin typeface="Trebuchet MS" pitchFamily="0" charset="0"/>
                <a:ea typeface="宋体" pitchFamily="0" charset="0"/>
                <a:cs typeface="Trebuchet MS" pitchFamily="0" charset="0"/>
              </a:rPr>
              <a:t>A</a:t>
            </a:r>
            <a:r>
              <a:rPr lang="en-US" altLang="zh-CN" sz="4800" b="1" i="0" u="none" strike="noStrike" kern="0" cap="none" spc="-5" baseline="0">
                <a:solidFill>
                  <a:schemeClr val="tx1"/>
                </a:solidFill>
                <a:latin typeface="Trebuchet MS" pitchFamily="0" charset="0"/>
                <a:ea typeface="宋体" pitchFamily="0" charset="0"/>
                <a:cs typeface="Trebuchet MS" pitchFamily="0" charset="0"/>
              </a:rPr>
              <a:t>G</a:t>
            </a:r>
            <a:r>
              <a:rPr lang="en-US" altLang="zh-CN" sz="4800" b="1" i="0" u="none" strike="noStrike" kern="0" cap="none" spc="-35" baseline="0">
                <a:solidFill>
                  <a:schemeClr val="tx1"/>
                </a:solidFill>
                <a:latin typeface="Trebuchet MS" pitchFamily="0" charset="0"/>
                <a:ea typeface="宋体" pitchFamily="0" charset="0"/>
                <a:cs typeface="Trebuchet MS" pitchFamily="0" charset="0"/>
              </a:rPr>
              <a:t>E</a:t>
            </a:r>
            <a:r>
              <a:rPr lang="en-US" altLang="zh-CN" sz="4800" b="1" i="0" u="none" strike="noStrike" kern="0" cap="none" spc="15" baseline="0">
                <a:solidFill>
                  <a:schemeClr val="tx1"/>
                </a:solidFill>
                <a:latin typeface="Trebuchet MS" pitchFamily="0" charset="0"/>
                <a:ea typeface="宋体" pitchFamily="0" charset="0"/>
                <a:cs typeface="Trebuchet MS" pitchFamily="0" charset="0"/>
              </a:rPr>
              <a:t>N</a:t>
            </a:r>
            <a:r>
              <a:rPr lang="en-US" altLang="zh-CN" sz="4800" b="1" i="0" u="none" strike="noStrike" kern="0" cap="none" spc="0" baseline="0">
                <a:solidFill>
                  <a:schemeClr val="tx1"/>
                </a:solidFill>
                <a:latin typeface="Trebuchet MS" pitchFamily="0" charset="0"/>
                <a:ea typeface="宋体" pitchFamily="0" charset="0"/>
                <a:cs typeface="Trebuchet MS" pitchFamily="0" charset="0"/>
              </a:rPr>
              <a:t>DA</a:t>
            </a:r>
            <a:endParaRPr lang="zh-CN" altLang="en-US" sz="4800" b="1" i="0" u="none" strike="noStrike" kern="0" cap="none" spc="0" baseline="0">
              <a:solidFill>
                <a:schemeClr val="tx1"/>
              </a:solidFill>
              <a:latin typeface="Trebuchet MS" pitchFamily="0" charset="0"/>
              <a:ea typeface="宋体" pitchFamily="0" charset="0"/>
              <a:cs typeface="Trebuchet MS" pitchFamily="0" charset="0"/>
            </a:endParaRPr>
          </a:p>
        </p:txBody>
      </p:sp>
      <p:sp>
        <p:nvSpPr>
          <p:cNvPr id="103"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4</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04" name="矩形"/>
          <p:cNvSpPr>
            <a:spLocks/>
          </p:cNvSpPr>
          <p:nvPr/>
        </p:nvSpPr>
        <p:spPr>
          <a:xfrm rot="0">
            <a:off x="2509806" y="1041533"/>
            <a:ext cx="5029200" cy="48063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Problem Statement</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Project Overview</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End Users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Tools and Technologies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Portfolio design and Layout</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Features and Functionality</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Results and </a:t>
            </a: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Screenshots</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Conclusion</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ClrTx/>
              <a:buAutoNum type="arabicPeriod"/>
            </a:pP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Github</a:t>
            </a:r>
            <a:r>
              <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rPr>
              <a:t> Link</a:t>
            </a:r>
            <a:endParaRPr lang="en-US" altLang="zh-CN" sz="2800" b="0" i="0" u="none" strike="noStrike" kern="1200" cap="none" spc="0" baseline="0">
              <a:solidFill>
                <a:srgbClr val="0D0D0D"/>
              </a:solidFill>
              <a:latin typeface="Times New Roman" pitchFamily="18" charset="0"/>
              <a:ea typeface="宋体" pitchFamily="0" charset="0"/>
              <a:cs typeface="Times New Roman" pitchFamily="18" charset="0"/>
            </a:endParaRPr>
          </a:p>
          <a:p>
            <a:pPr marL="0" indent="0" algn="l">
              <a:lnSpc>
                <a:spcPct val="100000"/>
              </a:lnSpc>
              <a:spcBef>
                <a:spcPts val="0"/>
              </a:spcBef>
              <a:spcAft>
                <a:spcPts val="0"/>
              </a:spcAft>
              <a:buNone/>
            </a:pPr>
            <a:endParaRPr lang="zh-CN" altLang="en-US" sz="2800" b="0" i="0" u="none" strike="noStrike" kern="1200" cap="none" spc="0" baseline="0">
              <a:solidFill>
                <a:schemeClr val="tx1"/>
              </a:solidFill>
              <a:latin typeface="Times New Roman" pitchFamily="18" charset="0"/>
              <a:ea typeface="宋体" pitchFamily="0" charset="0"/>
              <a:cs typeface="Times New Roman" pitchFamily="18" charset="0"/>
            </a:endParaRPr>
          </a:p>
        </p:txBody>
      </p:sp>
    </p:spTree>
    <p:extLst>
      <p:ext uri="{BB962C8B-B14F-4D97-AF65-F5344CB8AC3E}">
        <p14:creationId xmlns:p14="http://schemas.microsoft.com/office/powerpoint/2010/main" val="505923573"/>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08" name="组合"/>
          <p:cNvGrpSpPr>
            <a:grpSpLocks/>
          </p:cNvGrpSpPr>
          <p:nvPr/>
        </p:nvGrpSpPr>
        <p:grpSpPr>
          <a:xfrm>
            <a:off x="7991475" y="2933700"/>
            <a:ext cx="2762251" cy="3257550"/>
            <a:chOff x="7991475" y="2933700"/>
            <a:chExt cx="2762251" cy="3257550"/>
          </a:xfrm>
        </p:grpSpPr>
        <p:sp>
          <p:nvSpPr>
            <p:cNvPr id="105"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round/>
            </a:ln>
          </p:spPr>
        </p:sp>
        <p:sp>
          <p:nvSpPr>
            <p:cNvPr id="106"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round/>
            </a:ln>
          </p:spPr>
        </p:sp>
        <p:pic>
          <p:nvPicPr>
            <p:cNvPr id="107" name="图片"/>
            <p:cNvPicPr>
              <a:picLocks/>
            </p:cNvPicPr>
            <p:nvPr/>
          </p:nvPicPr>
          <p:blipFill>
            <a:blip r:embed="rId1" cstate="print"/>
            <a:stretch>
              <a:fillRect/>
            </a:stretch>
          </p:blipFill>
          <p:spPr>
            <a:xfrm rot="0">
              <a:off x="7991475" y="2933700"/>
              <a:ext cx="2762251" cy="3257550"/>
            </a:xfrm>
            <a:prstGeom prst="rect"/>
            <a:noFill/>
            <a:ln w="12700" cmpd="sng" cap="flat">
              <a:noFill/>
              <a:prstDash val="solid"/>
              <a:round/>
            </a:ln>
          </p:spPr>
        </p:pic>
      </p:grpSp>
      <p:sp>
        <p:nvSpPr>
          <p:cNvPr id="109"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round/>
          </a:ln>
        </p:spPr>
      </p:sp>
      <p:sp>
        <p:nvSpPr>
          <p:cNvPr id="110" name="文本框"/>
          <p:cNvSpPr>
            <a:spLocks noGrp="1"/>
          </p:cNvSpPr>
          <p:nvPr>
            <p:ph type="title"/>
          </p:nvPr>
        </p:nvSpPr>
        <p:spPr>
          <a:xfrm rot="0">
            <a:off x="834071" y="575055"/>
            <a:ext cx="5637000" cy="664200"/>
          </a:xfrm>
          <a:prstGeom prst="rect"/>
          <a:noFill/>
          <a:ln w="12700" cmpd="sng" cap="flat">
            <a:noFill/>
            <a:prstDash val="solid"/>
            <a:round/>
          </a:ln>
        </p:spPr>
        <p:txBody>
          <a:bodyPr vert="horz" wrap="square" lIns="0" tIns="16500" rIns="0" bIns="0" anchor="t" anchorCtr="0">
            <a:prstTxWarp prst="textNoShape"/>
            <a:spAutoFit/>
          </a:bodyPr>
          <a:lstStyle/>
          <a:p>
            <a:pPr marL="12700" indent="0" algn="l">
              <a:lnSpc>
                <a:spcPct val="100000"/>
              </a:lnSpc>
              <a:spcBef>
                <a:spcPts val="0"/>
              </a:spcBef>
              <a:spcAft>
                <a:spcPts val="0"/>
              </a:spcAft>
              <a:buNone/>
            </a:pPr>
            <a:r>
              <a:rPr lang="en-US" altLang="zh-CN" sz="4250" b="1" i="0" u="none" strike="noStrike" kern="0" cap="none" spc="0" baseline="0">
                <a:solidFill>
                  <a:schemeClr val="tx1"/>
                </a:solidFill>
                <a:latin typeface="Trebuchet MS" pitchFamily="0" charset="0"/>
                <a:ea typeface="宋体" pitchFamily="0" charset="0"/>
                <a:cs typeface="Trebuchet MS" pitchFamily="0" charset="0"/>
              </a:rPr>
              <a:t>PROBLEM	STATEMENT</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11"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round/>
          </a:ln>
        </p:spPr>
      </p:pic>
      <p:sp>
        <p:nvSpPr>
          <p:cNvPr id="112" name="文本框"/>
          <p:cNvSpPr>
            <a:spLocks noGrp="1"/>
          </p:cNvSpPr>
          <p:nvPr>
            <p:ph type="sldNum" idx="7"/>
          </p:nvPr>
        </p:nvSpPr>
        <p:spPr>
          <a:xfrm rot="0">
            <a:off x="11353418" y="6473336"/>
            <a:ext cx="151200" cy="168899"/>
          </a:xfrm>
          <a:prstGeom prst="rect"/>
          <a:noFill/>
          <a:ln cmpd="sng" cap="flat">
            <a:noFill/>
            <a:prstDash val="solid"/>
            <a:round/>
          </a:ln>
        </p:spPr>
        <p:txBody>
          <a:bodyPr vert="horz" wrap="square" lIns="0" tIns="6974" rIns="0" bIns="0" anchor="t" anchorCtr="0">
            <a:prstTxWarp prst="textNoShape"/>
            <a:spAutoFit/>
          </a:bodyPr>
          <a:lstStyle/>
          <a:p>
            <a:pPr marL="38100" indent="0" algn="l">
              <a:lnSpc>
                <a:spcPct val="100000"/>
              </a:lnSpc>
              <a:spcBef>
                <a:spcPts val="0"/>
              </a:spcBef>
              <a:spcAft>
                <a:spcPts val="0"/>
              </a:spcAft>
              <a:buNone/>
            </a:pPr>
            <a:fld id="{CAD2D6BD-DE1B-4B5F-8B41-2702339687B9}" type="slidenum">
              <a:rPr lang="en-US" altLang="zh-CN" sz="1100" b="0" i="0" u="none" strike="noStrike" kern="1200" cap="none" spc="0" baseline="0">
                <a:solidFill>
                  <a:srgbClr val="2D936B"/>
                </a:solidFill>
                <a:latin typeface="Trebuchet MS" pitchFamily="0" charset="0"/>
                <a:ea typeface="宋体" pitchFamily="0" charset="0"/>
                <a:cs typeface="Trebuchet MS" pitchFamily="0" charset="0"/>
              </a:rPr>
              <a:t>5</a:t>
            </a:fld>
            <a:endParaRPr lang="zh-CN" altLang="en-US" sz="1100" b="0" i="0" u="none" strike="noStrike" kern="1200" cap="none" spc="0" baseline="0">
              <a:solidFill>
                <a:srgbClr val="2D936B"/>
              </a:solidFill>
              <a:latin typeface="Trebuchet MS" pitchFamily="0" charset="0"/>
              <a:ea typeface="宋体" pitchFamily="0" charset="0"/>
              <a:cs typeface="Trebuchet MS" pitchFamily="0" charset="0"/>
            </a:endParaRPr>
          </a:p>
        </p:txBody>
      </p:sp>
      <p:sp>
        <p:nvSpPr>
          <p:cNvPr id="113" name="矩形"/>
          <p:cNvSpPr>
            <a:spLocks/>
          </p:cNvSpPr>
          <p:nvPr/>
        </p:nvSpPr>
        <p:spPr>
          <a:xfrm rot="0">
            <a:off x="1304119" y="2506290"/>
            <a:ext cx="12192000" cy="630524"/>
          </a:xfrm>
          <a:prstGeom prst="rect"/>
          <a:noFill/>
          <a:ln w="12700" cmpd="sng" cap="flat">
            <a:noFill/>
            <a:prstDash val="solid"/>
            <a:round/>
          </a:ln>
        </p:spPr>
        <p:txBody>
          <a:bodyPr vert="horz" wrap="square" lIns="91425" tIns="91425" rIns="91425" bIns="91425" anchor="t" anchorCtr="0">
            <a:prstTxWarp prst="textNoShape"/>
            <a:spAutoFit/>
          </a:bodyPr>
          <a:lstStyle/>
          <a:p>
            <a:pPr marL="0" indent="0" algn="l">
              <a:lnSpc>
                <a:spcPct val="100000"/>
              </a:lnSpc>
              <a:spcBef>
                <a:spcPts val="0"/>
              </a:spcBef>
              <a:spcAft>
                <a:spcPts val="0"/>
              </a:spcAft>
              <a:buNone/>
            </a:pPr>
            <a:r>
              <a:rPr lang="en-US" altLang="zh-CN" sz="3000" b="0" i="1" u="none" strike="noStrike" kern="1200" cap="none" spc="0" baseline="0">
                <a:solidFill>
                  <a:srgbClr val="000000"/>
                </a:solidFill>
                <a:latin typeface="Comfortaa" pitchFamily="0" charset="0"/>
                <a:ea typeface="Comfortaa" pitchFamily="0" charset="0"/>
                <a:cs typeface="Comfortaa" pitchFamily="0" charset="0"/>
                <a:sym typeface="Comfortaa" pitchFamily="0" charset="0"/>
              </a:rPr>
              <a:t>Difficulty in predicting stock price movements</a:t>
            </a:r>
            <a:endParaRPr lang="zh-CN" altLang="en-US" sz="3000" b="0" i="1" u="none" strike="noStrike" kern="1200" cap="none" spc="0" baseline="0">
              <a:solidFill>
                <a:srgbClr val="000000"/>
              </a:solidFill>
              <a:latin typeface="Comfortaa" pitchFamily="0" charset="0"/>
              <a:ea typeface="Comfortaa" pitchFamily="0" charset="0"/>
              <a:cs typeface="Comfortaa" pitchFamily="0" charset="0"/>
              <a:sym typeface="Comfortaa" pitchFamily="0" charset="0"/>
            </a:endParaRPr>
          </a:p>
        </p:txBody>
      </p:sp>
      <p:sp>
        <p:nvSpPr>
          <p:cNvPr id="114" name="矩形"/>
          <p:cNvSpPr>
            <a:spLocks/>
          </p:cNvSpPr>
          <p:nvPr/>
        </p:nvSpPr>
        <p:spPr>
          <a:xfrm rot="0">
            <a:off x="1304128" y="4014408"/>
            <a:ext cx="12192000" cy="630524"/>
          </a:xfrm>
          <a:prstGeom prst="rect"/>
          <a:noFill/>
          <a:ln w="12700" cmpd="sng" cap="flat">
            <a:noFill/>
            <a:prstDash val="solid"/>
            <a:round/>
          </a:ln>
        </p:spPr>
        <p:txBody>
          <a:bodyPr vert="horz" wrap="square" lIns="91425" tIns="91425" rIns="91425" bIns="91425" anchor="t" anchorCtr="0">
            <a:prstTxWarp prst="textNoShape"/>
            <a:spAutoFit/>
          </a:bodyPr>
          <a:lstStyle/>
          <a:p>
            <a:pPr marL="0" indent="0" algn="l">
              <a:lnSpc>
                <a:spcPct val="100000"/>
              </a:lnSpc>
              <a:spcBef>
                <a:spcPts val="0"/>
              </a:spcBef>
              <a:spcAft>
                <a:spcPts val="0"/>
              </a:spcAft>
              <a:buNone/>
            </a:pPr>
            <a:r>
              <a:rPr lang="en-US" altLang="zh-CN" sz="3000" b="0" i="1" u="none" strike="noStrike" kern="1200" cap="none" spc="0" baseline="0">
                <a:solidFill>
                  <a:srgbClr val="000000"/>
                </a:solidFill>
                <a:latin typeface="Comfortaa" pitchFamily="0" charset="0"/>
                <a:ea typeface="Comfortaa" pitchFamily="0" charset="0"/>
                <a:cs typeface="Comfortaa" pitchFamily="0" charset="0"/>
                <a:sym typeface="Comfortaa" pitchFamily="0" charset="0"/>
              </a:rPr>
              <a:t>High volatility and market uncertainty</a:t>
            </a:r>
            <a:endParaRPr lang="zh-CN" altLang="en-US" sz="3000" b="0" i="1" u="none" strike="noStrike" kern="1200" cap="none" spc="0" baseline="0">
              <a:solidFill>
                <a:srgbClr val="000000"/>
              </a:solidFill>
              <a:latin typeface="Comfortaa" pitchFamily="0" charset="0"/>
              <a:ea typeface="Comfortaa" pitchFamily="0" charset="0"/>
              <a:cs typeface="Comfortaa" pitchFamily="0" charset="0"/>
              <a:sym typeface="Comfortaa" pitchFamily="0" charset="0"/>
            </a:endParaRPr>
          </a:p>
        </p:txBody>
      </p:sp>
      <p:sp>
        <p:nvSpPr>
          <p:cNvPr id="115" name="矩形"/>
          <p:cNvSpPr>
            <a:spLocks/>
          </p:cNvSpPr>
          <p:nvPr/>
        </p:nvSpPr>
        <p:spPr>
          <a:xfrm rot="0">
            <a:off x="1304121" y="5332282"/>
            <a:ext cx="12192000" cy="630525"/>
          </a:xfrm>
          <a:prstGeom prst="rect"/>
          <a:noFill/>
          <a:ln w="12700" cmpd="sng" cap="flat">
            <a:noFill/>
            <a:prstDash val="solid"/>
            <a:round/>
          </a:ln>
        </p:spPr>
        <p:txBody>
          <a:bodyPr vert="horz" wrap="square" lIns="91425" tIns="91425" rIns="91425" bIns="91425" anchor="t" anchorCtr="0">
            <a:prstTxWarp prst="textNoShape"/>
            <a:spAutoFit/>
          </a:bodyPr>
          <a:lstStyle/>
          <a:p>
            <a:pPr marL="0" indent="0" algn="l">
              <a:lnSpc>
                <a:spcPct val="100000"/>
              </a:lnSpc>
              <a:spcBef>
                <a:spcPts val="0"/>
              </a:spcBef>
              <a:spcAft>
                <a:spcPts val="0"/>
              </a:spcAft>
              <a:buNone/>
            </a:pPr>
            <a:r>
              <a:rPr lang="en-US" altLang="zh-CN" sz="3000" b="0" i="1" u="none" strike="noStrike" kern="1200" cap="none" spc="0" baseline="0">
                <a:solidFill>
                  <a:srgbClr val="000000"/>
                </a:solidFill>
                <a:latin typeface="Comfortaa" pitchFamily="0" charset="0"/>
                <a:ea typeface="Comfortaa" pitchFamily="0" charset="0"/>
                <a:cs typeface="Comfortaa" pitchFamily="0" charset="0"/>
                <a:sym typeface="Comfortaa" pitchFamily="0" charset="0"/>
              </a:rPr>
              <a:t>Need for data-driven insights for investors</a:t>
            </a:r>
            <a:endParaRPr lang="zh-CN" altLang="en-US" sz="3000" b="0" i="1" u="none" strike="noStrike" kern="1200" cap="none" spc="0" baseline="0">
              <a:solidFill>
                <a:srgbClr val="000000"/>
              </a:solidFill>
              <a:latin typeface="Comfortaa" pitchFamily="0" charset="0"/>
              <a:ea typeface="Comfortaa" pitchFamily="0" charset="0"/>
              <a:cs typeface="Comfortaa" pitchFamily="0" charset="0"/>
              <a:sym typeface="Comfortaa" pitchFamily="0" charset="0"/>
            </a:endParaRPr>
          </a:p>
        </p:txBody>
      </p:sp>
      <p:sp>
        <p:nvSpPr>
          <p:cNvPr id="116" name="椭圆"/>
          <p:cNvSpPr>
            <a:spLocks/>
          </p:cNvSpPr>
          <p:nvPr/>
        </p:nvSpPr>
        <p:spPr>
          <a:xfrm rot="0">
            <a:off x="731520" y="2686929"/>
            <a:ext cx="393895" cy="211015"/>
          </a:xfrm>
          <a:prstGeom prst="ellipse"/>
          <a:solidFill>
            <a:schemeClr val="accent1"/>
          </a:solidFill>
          <a:ln w="25400" cmpd="sng" cap="flat">
            <a:solidFill>
              <a:srgbClr val="385D8A"/>
            </a:solidFill>
            <a:prstDash val="solid"/>
            <a:round/>
          </a:ln>
        </p:spPr>
      </p:sp>
      <p:sp>
        <p:nvSpPr>
          <p:cNvPr id="117" name="椭圆"/>
          <p:cNvSpPr>
            <a:spLocks/>
          </p:cNvSpPr>
          <p:nvPr/>
        </p:nvSpPr>
        <p:spPr>
          <a:xfrm rot="0">
            <a:off x="717452" y="4304714"/>
            <a:ext cx="464233" cy="196948"/>
          </a:xfrm>
          <a:prstGeom prst="ellipse"/>
          <a:solidFill>
            <a:schemeClr val="accent1"/>
          </a:solidFill>
          <a:ln w="25400" cmpd="sng" cap="flat">
            <a:solidFill>
              <a:srgbClr val="385D8A"/>
            </a:solidFill>
            <a:prstDash val="solid"/>
            <a:round/>
          </a:ln>
        </p:spPr>
      </p:sp>
      <p:sp>
        <p:nvSpPr>
          <p:cNvPr id="118" name="椭圆"/>
          <p:cNvSpPr>
            <a:spLocks/>
          </p:cNvSpPr>
          <p:nvPr/>
        </p:nvSpPr>
        <p:spPr>
          <a:xfrm rot="0">
            <a:off x="801858" y="5542671"/>
            <a:ext cx="393896" cy="253217"/>
          </a:xfrm>
          <a:prstGeom prst="ellipse"/>
          <a:solidFill>
            <a:schemeClr val="accent1"/>
          </a:solidFill>
          <a:ln w="25400" cmpd="sng" cap="flat">
            <a:solidFill>
              <a:srgbClr val="385D8A"/>
            </a:solidFill>
            <a:prstDash val="solid"/>
            <a:round/>
          </a:ln>
        </p:spPr>
      </p:sp>
    </p:spTree>
    <p:extLst>
      <p:ext uri="{BB962C8B-B14F-4D97-AF65-F5344CB8AC3E}">
        <p14:creationId xmlns:p14="http://schemas.microsoft.com/office/powerpoint/2010/main" val="1417436161"/>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grpSp>
        <p:nvGrpSpPr>
          <p:cNvPr id="122" name="组合"/>
          <p:cNvGrpSpPr>
            <a:grpSpLocks/>
          </p:cNvGrpSpPr>
          <p:nvPr/>
        </p:nvGrpSpPr>
        <p:grpSpPr>
          <a:xfrm>
            <a:off x="8658225" y="2647950"/>
            <a:ext cx="3533775" cy="3810000"/>
            <a:chOff x="8658225" y="2647950"/>
            <a:chExt cx="3533775" cy="3810000"/>
          </a:xfrm>
        </p:grpSpPr>
        <p:sp>
          <p:nvSpPr>
            <p:cNvPr id="119"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round/>
            </a:ln>
          </p:spPr>
        </p:sp>
        <p:sp>
          <p:nvSpPr>
            <p:cNvPr id="120"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round/>
            </a:ln>
          </p:spPr>
        </p:sp>
        <p:pic>
          <p:nvPicPr>
            <p:cNvPr id="121" name="图片"/>
            <p:cNvPicPr>
              <a:picLocks/>
            </p:cNvPicPr>
            <p:nvPr/>
          </p:nvPicPr>
          <p:blipFill>
            <a:blip r:embed="rId1" cstate="print"/>
            <a:stretch>
              <a:fillRect/>
            </a:stretch>
          </p:blipFill>
          <p:spPr>
            <a:xfrm rot="0">
              <a:off x="8658225" y="2647950"/>
              <a:ext cx="3533775" cy="3810000"/>
            </a:xfrm>
            <a:prstGeom prst="rect"/>
            <a:noFill/>
            <a:ln w="12700" cmpd="sng" cap="flat">
              <a:noFill/>
              <a:prstDash val="solid"/>
              <a:round/>
            </a:ln>
          </p:spPr>
        </p:pic>
      </p:grpSp>
      <p:sp>
        <p:nvSpPr>
          <p:cNvPr id="123"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round/>
          </a:ln>
        </p:spPr>
      </p:sp>
      <p:sp>
        <p:nvSpPr>
          <p:cNvPr id="124" name="文本框"/>
          <p:cNvSpPr>
            <a:spLocks noGrp="1"/>
          </p:cNvSpPr>
          <p:nvPr>
            <p:ph type="title"/>
          </p:nvPr>
        </p:nvSpPr>
        <p:spPr>
          <a:xfrm rot="0">
            <a:off x="739774" y="829626"/>
            <a:ext cx="5263500" cy="664200"/>
          </a:xfrm>
          <a:prstGeom prst="rect"/>
          <a:noFill/>
          <a:ln w="12700" cmpd="sng" cap="flat">
            <a:noFill/>
            <a:prstDash val="solid"/>
            <a:round/>
          </a:ln>
        </p:spPr>
        <p:txBody>
          <a:bodyPr vert="horz" wrap="square" lIns="0" tIns="16500" rIns="0" bIns="0" anchor="t" anchorCtr="0">
            <a:prstTxWarp prst="textNoShape"/>
            <a:spAutoFit/>
          </a:bodyPr>
          <a:lstStyle/>
          <a:p>
            <a:pPr marL="12700" indent="0" algn="l">
              <a:lnSpc>
                <a:spcPct val="100000"/>
              </a:lnSpc>
              <a:spcBef>
                <a:spcPts val="0"/>
              </a:spcBef>
              <a:spcAft>
                <a:spcPts val="0"/>
              </a:spcAft>
              <a:buNone/>
            </a:pPr>
            <a:r>
              <a:rPr lang="en-US" altLang="zh-CN" sz="4250" b="1" i="0" u="none" strike="noStrike" kern="0" cap="none" spc="0" baseline="0">
                <a:solidFill>
                  <a:schemeClr val="tx1"/>
                </a:solidFill>
                <a:latin typeface="Trebuchet MS" pitchFamily="0" charset="0"/>
                <a:ea typeface="宋体" pitchFamily="0" charset="0"/>
                <a:cs typeface="Trebuchet MS" pitchFamily="0" charset="0"/>
              </a:rPr>
              <a:t>PROJECT	OVERVIEW</a:t>
            </a:r>
            <a:endParaRPr lang="zh-CN" altLang="en-US" sz="425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25"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round/>
          </a:ln>
        </p:spPr>
      </p:pic>
      <p:sp>
        <p:nvSpPr>
          <p:cNvPr id="126" name="文本框"/>
          <p:cNvSpPr>
            <a:spLocks noGrp="1"/>
          </p:cNvSpPr>
          <p:nvPr>
            <p:ph type="sldNum" idx="7"/>
          </p:nvPr>
        </p:nvSpPr>
        <p:spPr>
          <a:xfrm rot="0">
            <a:off x="11353418" y="6473336"/>
            <a:ext cx="151200" cy="168899"/>
          </a:xfrm>
          <a:prstGeom prst="rect"/>
          <a:noFill/>
          <a:ln cmpd="sng" cap="flat">
            <a:noFill/>
            <a:prstDash val="solid"/>
            <a:round/>
          </a:ln>
        </p:spPr>
        <p:txBody>
          <a:bodyPr vert="horz" wrap="square" lIns="0" tIns="6974" rIns="0" bIns="0" anchor="t" anchorCtr="0">
            <a:prstTxWarp prst="textNoShape"/>
            <a:spAutoFit/>
          </a:bodyPr>
          <a:lstStyle/>
          <a:p>
            <a:pPr marL="38100" indent="0" algn="l">
              <a:lnSpc>
                <a:spcPct val="100000"/>
              </a:lnSpc>
              <a:spcBef>
                <a:spcPts val="0"/>
              </a:spcBef>
              <a:spcAft>
                <a:spcPts val="0"/>
              </a:spcAft>
              <a:buNone/>
            </a:pPr>
            <a:fld id="{CAD2D6BD-DE1B-4B5F-8B41-2702339687B9}" type="slidenum">
              <a:rPr lang="en-US" altLang="zh-CN" sz="1100" b="0" i="0" u="none" strike="noStrike" kern="1200" cap="none" spc="0" baseline="0">
                <a:solidFill>
                  <a:srgbClr val="2D936B"/>
                </a:solidFill>
                <a:latin typeface="Trebuchet MS" pitchFamily="0" charset="0"/>
                <a:ea typeface="宋体" pitchFamily="0" charset="0"/>
                <a:cs typeface="Trebuchet MS" pitchFamily="0" charset="0"/>
              </a:rPr>
              <a:t>6</a:t>
            </a:fld>
            <a:endParaRPr lang="zh-CN" altLang="en-US" sz="1100" b="0" i="0" u="none" strike="noStrike" kern="1200" cap="none" spc="0" baseline="0">
              <a:solidFill>
                <a:srgbClr val="2D936B"/>
              </a:solidFill>
              <a:latin typeface="Trebuchet MS" pitchFamily="0" charset="0"/>
              <a:ea typeface="宋体" pitchFamily="0" charset="0"/>
              <a:cs typeface="Trebuchet MS" pitchFamily="0" charset="0"/>
            </a:endParaRPr>
          </a:p>
        </p:txBody>
      </p:sp>
      <p:sp>
        <p:nvSpPr>
          <p:cNvPr id="127" name="矩形"/>
          <p:cNvSpPr>
            <a:spLocks/>
          </p:cNvSpPr>
          <p:nvPr/>
        </p:nvSpPr>
        <p:spPr>
          <a:xfrm rot="0">
            <a:off x="900332" y="2630658"/>
            <a:ext cx="9349005" cy="2840325"/>
          </a:xfrm>
          <a:prstGeom prst="rect"/>
          <a:noFill/>
          <a:ln w="12700" cmpd="sng" cap="flat">
            <a:noFill/>
            <a:prstDash val="solid"/>
            <a:round/>
          </a:ln>
        </p:spPr>
        <p:txBody>
          <a:bodyPr vert="horz" wrap="square" lIns="91425" tIns="91425" rIns="91425" bIns="91425" anchor="t" anchorCtr="0">
            <a:prstTxWarp prst="textNoShape"/>
            <a:spAutoFit/>
          </a:bodyPr>
          <a:lstStyle/>
          <a:p>
            <a:pPr marL="0" indent="0" algn="just">
              <a:lnSpc>
                <a:spcPct val="100000"/>
              </a:lnSpc>
              <a:spcBef>
                <a:spcPts val="0"/>
              </a:spcBef>
              <a:spcAft>
                <a:spcPts val="0"/>
              </a:spcAft>
              <a:buClr>
                <a:srgbClr val="000000"/>
              </a:buClr>
            </a:pPr>
            <a:r>
              <a:rPr lang="en-US" altLang="zh-CN" sz="2000" b="0" i="0" u="none" strike="noStrike" kern="1200" cap="none" spc="0" baseline="0">
                <a:solidFill>
                  <a:srgbClr val="000000"/>
                </a:solidFill>
                <a:latin typeface="Comfortaa" pitchFamily="0" charset="0"/>
                <a:ea typeface="Comfortaa" pitchFamily="0" charset="0"/>
                <a:cs typeface="Comfortaa" pitchFamily="0" charset="0"/>
                <a:sym typeface="Comfortaa" pitchFamily="0" charset="0"/>
              </a:rPr>
              <a:t>        The </a:t>
            </a:r>
            <a:r>
              <a:rPr lang="en-US" altLang="zh-CN" sz="2000" b="0" i="0" u="none" strike="noStrike" kern="1200" cap="none" spc="0" baseline="0">
                <a:solidFill>
                  <a:srgbClr val="000000"/>
                </a:solidFill>
                <a:latin typeface="Comfortaa" pitchFamily="0" charset="0"/>
                <a:ea typeface="Comfortaa" pitchFamily="0" charset="0"/>
                <a:cs typeface="Comfortaa" pitchFamily="0" charset="0"/>
                <a:sym typeface="Comfortaa" pitchFamily="0" charset="0"/>
              </a:rPr>
              <a:t>project **"Predicting Stock Market Trends"** focuses on analyzing historical stock data and applying data-driven techniques to forecast future market movements. By leveraging tools such as machine learning algorithms, statistical models, and visualization methods, the project aims to identify key patterns, trends, and indicators that influence stock prices. The outcome provides valuable insights for investors, traders, and financial analysts to make informed decisions, reduce risks, and optimize portfolio strategies. This project highlights the integration of technology and finance to enhance prediction accuracy and support smarter investment planning.</a:t>
            </a:r>
            <a:endParaRPr lang="zh-CN" altLang="en-US" sz="2000" b="0" i="0" u="none" strike="noStrike" kern="1200" cap="none" spc="0" baseline="0">
              <a:solidFill>
                <a:srgbClr val="000000"/>
              </a:solidFill>
              <a:latin typeface="Comfortaa" pitchFamily="0" charset="0"/>
              <a:ea typeface="Comfortaa" pitchFamily="0" charset="0"/>
              <a:cs typeface="Comfortaa" pitchFamily="0" charset="0"/>
              <a:sym typeface="Comfortaa" pitchFamily="0" charset="0"/>
            </a:endParaRPr>
          </a:p>
        </p:txBody>
      </p:sp>
    </p:spTree>
    <p:extLst>
      <p:ext uri="{BB962C8B-B14F-4D97-AF65-F5344CB8AC3E}">
        <p14:creationId xmlns:p14="http://schemas.microsoft.com/office/powerpoint/2010/main" val="534544032"/>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28"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29"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30"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31" name="文本框"/>
          <p:cNvSpPr>
            <a:spLocks noGrp="1"/>
          </p:cNvSpPr>
          <p:nvPr>
            <p:ph type="title"/>
          </p:nvPr>
        </p:nvSpPr>
        <p:spPr>
          <a:xfrm rot="0">
            <a:off x="699452" y="891793"/>
            <a:ext cx="5014595" cy="502284"/>
          </a:xfrm>
          <a:prstGeom prst="rect"/>
          <a:noFill/>
          <a:ln w="12700" cmpd="sng" cap="flat">
            <a:noFill/>
            <a:prstDash val="solid"/>
            <a:miter/>
          </a:ln>
        </p:spPr>
        <p:txBody>
          <a:bodyPr vert="horz" wrap="square" lIns="0" tIns="16510" rIns="0" bIns="0" anchor="t" anchorCtr="0">
            <a:prstTxWarp prst="textNoShape"/>
            <a:spAutoFit/>
          </a:bodyPr>
          <a:lstStyle/>
          <a:p>
            <a:pPr marL="12700" indent="0" algn="l">
              <a:lnSpc>
                <a:spcPct val="100000"/>
              </a:lnSpc>
              <a:spcBef>
                <a:spcPts val="130"/>
              </a:spcBef>
              <a:spcAft>
                <a:spcPts val="0"/>
              </a:spcAft>
              <a:buNone/>
            </a:pP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W</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O</a:t>
            </a:r>
            <a:r>
              <a:rPr lang="en-US" altLang="zh-CN" sz="3200" b="1" i="0" u="none" strike="noStrike" kern="0" cap="none" spc="-2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AR</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T</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H</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20"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30" baseline="0">
                <a:solidFill>
                  <a:schemeClr val="tx1"/>
                </a:solidFill>
                <a:latin typeface="Trebuchet MS" pitchFamily="0" charset="0"/>
                <a:ea typeface="宋体" pitchFamily="0" charset="0"/>
                <a:cs typeface="Trebuchet MS" pitchFamily="0" charset="0"/>
              </a:rPr>
              <a:t>N</a:t>
            </a:r>
            <a:r>
              <a:rPr lang="en-US" altLang="zh-CN" sz="3200" b="1" i="0" u="none" strike="noStrike" kern="0" cap="none" spc="15" baseline="0">
                <a:solidFill>
                  <a:schemeClr val="tx1"/>
                </a:solidFill>
                <a:latin typeface="Trebuchet MS" pitchFamily="0" charset="0"/>
                <a:ea typeface="宋体" pitchFamily="0" charset="0"/>
                <a:cs typeface="Trebuchet MS" pitchFamily="0" charset="0"/>
              </a:rPr>
              <a:t>D</a:t>
            </a:r>
            <a:r>
              <a:rPr lang="en-US" altLang="zh-CN" sz="3200" b="1" i="0" u="none" strike="noStrike" kern="0" cap="none" spc="-45" baseline="0">
                <a:solidFill>
                  <a:schemeClr val="tx1"/>
                </a:solidFill>
                <a:latin typeface="Trebuchet MS" pitchFamily="0" charset="0"/>
                <a:ea typeface="宋体" pitchFamily="0" charset="0"/>
                <a:cs typeface="Trebuchet MS" pitchFamily="0" charset="0"/>
              </a:rPr>
              <a:t> </a:t>
            </a:r>
            <a:r>
              <a:rPr lang="en-US" altLang="zh-CN" sz="3200" b="1" i="0" u="none" strike="noStrike" kern="0" cap="none" spc="0" baseline="0">
                <a:solidFill>
                  <a:schemeClr val="tx1"/>
                </a:solidFill>
                <a:latin typeface="Trebuchet MS" pitchFamily="0" charset="0"/>
                <a:ea typeface="宋体" pitchFamily="0" charset="0"/>
                <a:cs typeface="Trebuchet MS" pitchFamily="0" charset="0"/>
              </a:rPr>
              <a:t>U</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S</a:t>
            </a:r>
            <a:r>
              <a:rPr lang="en-US" altLang="zh-CN" sz="3200" b="1" i="0" u="none" strike="noStrike" kern="0" cap="none" spc="-25" baseline="0">
                <a:solidFill>
                  <a:schemeClr val="tx1"/>
                </a:solidFill>
                <a:latin typeface="Trebuchet MS" pitchFamily="0" charset="0"/>
                <a:ea typeface="宋体" pitchFamily="0" charset="0"/>
                <a:cs typeface="Trebuchet MS" pitchFamily="0" charset="0"/>
              </a:rPr>
              <a:t>E</a:t>
            </a:r>
            <a:r>
              <a:rPr lang="en-US" altLang="zh-CN" sz="3200" b="1" i="0" u="none" strike="noStrike" kern="0" cap="none" spc="-10" baseline="0">
                <a:solidFill>
                  <a:schemeClr val="tx1"/>
                </a:solidFill>
                <a:latin typeface="Trebuchet MS" pitchFamily="0" charset="0"/>
                <a:ea typeface="宋体" pitchFamily="0" charset="0"/>
                <a:cs typeface="Trebuchet MS" pitchFamily="0" charset="0"/>
              </a:rPr>
              <a:t>R</a:t>
            </a:r>
            <a:r>
              <a:rPr lang="en-US" altLang="zh-CN" sz="3200" b="1" i="0" u="none" strike="noStrike" kern="0" cap="none" spc="5" baseline="0">
                <a:solidFill>
                  <a:schemeClr val="tx1"/>
                </a:solidFill>
                <a:latin typeface="Trebuchet MS" pitchFamily="0" charset="0"/>
                <a:ea typeface="宋体" pitchFamily="0" charset="0"/>
                <a:cs typeface="Trebuchet MS" pitchFamily="0" charset="0"/>
              </a:rPr>
              <a:t>S?</a:t>
            </a:r>
            <a:endParaRPr lang="zh-CN" altLang="en-US" sz="32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32" name="图片"/>
          <p:cNvPicPr>
            <a:picLocks/>
          </p:cNvPicPr>
          <p:nvPr/>
        </p:nvPicPr>
        <p:blipFill>
          <a:blip r:embed="rId1" cstate="print"/>
          <a:stretch>
            <a:fillRect/>
          </a:stretch>
        </p:blipFill>
        <p:spPr>
          <a:xfrm rot="0">
            <a:off x="723900" y="6172200"/>
            <a:ext cx="2181225" cy="485775"/>
          </a:xfrm>
          <a:prstGeom prst="rect"/>
          <a:noFill/>
          <a:ln w="12700" cmpd="sng" cap="flat">
            <a:noFill/>
            <a:prstDash val="solid"/>
            <a:miter/>
          </a:ln>
        </p:spPr>
      </p:pic>
      <p:sp>
        <p:nvSpPr>
          <p:cNvPr id="133"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7</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34" name="矩形"/>
          <p:cNvSpPr>
            <a:spLocks/>
          </p:cNvSpPr>
          <p:nvPr/>
        </p:nvSpPr>
        <p:spPr>
          <a:xfrm rot="0">
            <a:off x="2668171" y="1759692"/>
            <a:ext cx="6096000" cy="2491740"/>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4000" b="0" i="1" u="none" strike="noStrike" kern="1200" cap="none" spc="0" baseline="0">
                <a:solidFill>
                  <a:schemeClr val="tx1"/>
                </a:solidFill>
                <a:latin typeface="Calibri" pitchFamily="0" charset="0"/>
                <a:ea typeface="宋体" pitchFamily="0" charset="0"/>
                <a:cs typeface="Calibri" pitchFamily="0" charset="0"/>
              </a:rPr>
              <a:t>  Individual </a:t>
            </a:r>
            <a:r>
              <a:rPr lang="en-US" altLang="zh-CN" sz="4000" b="0" i="1" u="none" strike="noStrike" kern="1200" cap="none" spc="0" baseline="0">
                <a:solidFill>
                  <a:schemeClr val="tx1"/>
                </a:solidFill>
                <a:latin typeface="Calibri" pitchFamily="0" charset="0"/>
                <a:ea typeface="宋体" pitchFamily="0" charset="0"/>
                <a:cs typeface="Calibri" pitchFamily="0" charset="0"/>
              </a:rPr>
              <a:t>Investors</a:t>
            </a:r>
            <a:endParaRPr lang="en-US" altLang="zh-CN" sz="4000" b="0" i="1"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4000" b="0" i="1" u="none" strike="noStrike" kern="1200" cap="none" spc="0" baseline="0">
                <a:solidFill>
                  <a:schemeClr val="tx1"/>
                </a:solidFill>
                <a:latin typeface="Calibri" pitchFamily="0" charset="0"/>
                <a:ea typeface="宋体" pitchFamily="0" charset="0"/>
                <a:cs typeface="Calibri" pitchFamily="0" charset="0"/>
              </a:rPr>
              <a:t>  Financial</a:t>
            </a:r>
            <a:r>
              <a:rPr lang="en-US" altLang="zh-CN" sz="1800" b="0" i="1" u="none" strike="noStrike" kern="1200" cap="none" spc="0" baseline="0">
                <a:solidFill>
                  <a:schemeClr val="tx1"/>
                </a:solidFill>
                <a:latin typeface="Calibri" pitchFamily="0" charset="0"/>
                <a:ea typeface="宋体" pitchFamily="0" charset="0"/>
                <a:cs typeface="Calibri" pitchFamily="0" charset="0"/>
              </a:rPr>
              <a:t> </a:t>
            </a:r>
            <a:r>
              <a:rPr lang="en-US" altLang="zh-CN" sz="4000" b="0" i="1" u="none" strike="noStrike" kern="1200" cap="none" spc="0" baseline="0">
                <a:solidFill>
                  <a:schemeClr val="tx1"/>
                </a:solidFill>
                <a:latin typeface="Calibri" pitchFamily="0" charset="0"/>
                <a:ea typeface="宋体" pitchFamily="0" charset="0"/>
                <a:cs typeface="Calibri" pitchFamily="0" charset="0"/>
              </a:rPr>
              <a:t>Analysts</a:t>
            </a:r>
            <a:endParaRPr lang="en-US" altLang="zh-CN" sz="4000" b="0" i="1"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4000" b="0" i="1" u="none" strike="noStrike" kern="1200" cap="none" spc="0" baseline="0">
                <a:solidFill>
                  <a:schemeClr val="tx1"/>
                </a:solidFill>
                <a:latin typeface="Calibri" pitchFamily="0" charset="0"/>
                <a:ea typeface="宋体" pitchFamily="0" charset="0"/>
                <a:cs typeface="Calibri" pitchFamily="0" charset="0"/>
              </a:rPr>
              <a:t>  Trading Firms</a:t>
            </a:r>
            <a:endParaRPr lang="en-US" altLang="zh-CN" sz="4000" b="0" i="1"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4000" b="0" i="1" u="none" strike="noStrike" kern="1200" cap="none" spc="0" baseline="0">
                <a:solidFill>
                  <a:schemeClr val="tx1"/>
                </a:solidFill>
                <a:latin typeface="Calibri" pitchFamily="0" charset="0"/>
                <a:ea typeface="宋体" pitchFamily="0" charset="0"/>
                <a:cs typeface="Calibri" pitchFamily="0" charset="0"/>
              </a:rPr>
              <a:t>  Portfolio Managers </a:t>
            </a:r>
            <a:endParaRPr lang="zh-CN" altLang="en-US" sz="4000" b="0" i="1" u="none" strike="noStrike" kern="1200" cap="none" spc="0" baseline="0">
              <a:solidFill>
                <a:schemeClr val="tx1"/>
              </a:solidFill>
              <a:latin typeface="Calibri" pitchFamily="0" charset="0"/>
              <a:ea typeface="宋体" pitchFamily="0" charset="0"/>
              <a:cs typeface="Calibri" pitchFamily="0" charset="0"/>
            </a:endParaRPr>
          </a:p>
        </p:txBody>
      </p:sp>
      <p:sp>
        <p:nvSpPr>
          <p:cNvPr id="135" name="右箭头"/>
          <p:cNvSpPr>
            <a:spLocks/>
          </p:cNvSpPr>
          <p:nvPr/>
        </p:nvSpPr>
        <p:spPr>
          <a:xfrm rot="0">
            <a:off x="2841674" y="3094891"/>
            <a:ext cx="351692" cy="211015"/>
          </a:xfrm>
          <a:prstGeom prst="rightArrow">
            <a:avLst>
              <a:gd name="adj1" fmla="val 50000"/>
              <a:gd name="adj2" fmla="val 48749"/>
            </a:avLst>
          </a:prstGeom>
          <a:solidFill>
            <a:schemeClr val="accent1"/>
          </a:solidFill>
          <a:ln w="25400" cmpd="sng" cap="flat">
            <a:solidFill>
              <a:srgbClr val="385D8A"/>
            </a:solidFill>
            <a:prstDash val="solid"/>
            <a:round/>
          </a:ln>
        </p:spPr>
      </p:sp>
      <p:sp>
        <p:nvSpPr>
          <p:cNvPr id="136" name="右箭头"/>
          <p:cNvSpPr>
            <a:spLocks/>
          </p:cNvSpPr>
          <p:nvPr/>
        </p:nvSpPr>
        <p:spPr>
          <a:xfrm rot="0">
            <a:off x="2813538" y="3713871"/>
            <a:ext cx="351692" cy="225083"/>
          </a:xfrm>
          <a:prstGeom prst="rightArrow">
            <a:avLst>
              <a:gd name="adj1" fmla="val 50000"/>
              <a:gd name="adj2" fmla="val 48748"/>
            </a:avLst>
          </a:prstGeom>
          <a:solidFill>
            <a:schemeClr val="accent1"/>
          </a:solidFill>
          <a:ln w="25400" cmpd="sng" cap="flat">
            <a:solidFill>
              <a:srgbClr val="385D8A"/>
            </a:solidFill>
            <a:prstDash val="solid"/>
            <a:round/>
          </a:ln>
        </p:spPr>
      </p:sp>
      <p:sp>
        <p:nvSpPr>
          <p:cNvPr id="137" name="右箭头"/>
          <p:cNvSpPr>
            <a:spLocks/>
          </p:cNvSpPr>
          <p:nvPr/>
        </p:nvSpPr>
        <p:spPr>
          <a:xfrm rot="0">
            <a:off x="2841674" y="4304714"/>
            <a:ext cx="323557" cy="281354"/>
          </a:xfrm>
          <a:prstGeom prst="rightArrow">
            <a:avLst>
              <a:gd name="adj1" fmla="val 50000"/>
              <a:gd name="adj2" fmla="val 48746"/>
            </a:avLst>
          </a:prstGeom>
          <a:solidFill>
            <a:schemeClr val="accent1"/>
          </a:solidFill>
          <a:ln w="25400" cmpd="sng" cap="flat">
            <a:solidFill>
              <a:srgbClr val="385D8A"/>
            </a:solidFill>
            <a:prstDash val="solid"/>
            <a:round/>
          </a:ln>
        </p:spPr>
      </p:sp>
      <p:sp>
        <p:nvSpPr>
          <p:cNvPr id="138" name="右箭头"/>
          <p:cNvSpPr>
            <a:spLocks/>
          </p:cNvSpPr>
          <p:nvPr/>
        </p:nvSpPr>
        <p:spPr>
          <a:xfrm rot="0">
            <a:off x="2771335" y="4937760"/>
            <a:ext cx="337625" cy="239150"/>
          </a:xfrm>
          <a:prstGeom prst="rightArrow">
            <a:avLst>
              <a:gd name="adj1" fmla="val 50000"/>
              <a:gd name="adj2" fmla="val 48745"/>
            </a:avLst>
          </a:prstGeom>
          <a:solidFill>
            <a:schemeClr val="accent1"/>
          </a:solidFill>
          <a:ln w="25400" cmpd="sng" cap="flat">
            <a:solidFill>
              <a:srgbClr val="385D8A"/>
            </a:solidFill>
            <a:prstDash val="solid"/>
            <a:round/>
          </a:ln>
        </p:spPr>
      </p:sp>
    </p:spTree>
    <p:extLst>
      <p:ext uri="{BB962C8B-B14F-4D97-AF65-F5344CB8AC3E}">
        <p14:creationId xmlns:p14="http://schemas.microsoft.com/office/powerpoint/2010/main" val="64450304"/>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pic>
        <p:nvPicPr>
          <p:cNvPr id="139" name="图片"/>
          <p:cNvPicPr>
            <a:picLocks/>
          </p:cNvPicPr>
          <p:nvPr/>
        </p:nvPicPr>
        <p:blipFill>
          <a:blip r:embed="rId1" cstate="print"/>
          <a:stretch>
            <a:fillRect/>
          </a:stretch>
        </p:blipFill>
        <p:spPr>
          <a:xfrm rot="0">
            <a:off x="0" y="1476375"/>
            <a:ext cx="2695574" cy="3248025"/>
          </a:xfrm>
          <a:prstGeom prst="rect"/>
          <a:noFill/>
          <a:ln w="12700" cmpd="sng" cap="flat">
            <a:noFill/>
            <a:prstDash val="solid"/>
            <a:miter/>
          </a:ln>
        </p:spPr>
      </p:pic>
      <p:sp>
        <p:nvSpPr>
          <p:cNvPr id="140" name="曲线"/>
          <p:cNvSpPr>
            <a:spLocks/>
          </p:cNvSpPr>
          <p:nvPr/>
        </p:nvSpPr>
        <p:spPr>
          <a:xfrm rot="0">
            <a:off x="9353550" y="5362575"/>
            <a:ext cx="457199"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41" name="曲线"/>
          <p:cNvSpPr>
            <a:spLocks/>
          </p:cNvSpPr>
          <p:nvPr/>
        </p:nvSpPr>
        <p:spPr>
          <a:xfrm rot="0">
            <a:off x="6696075" y="1695450"/>
            <a:ext cx="314324" cy="32385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83C3"/>
          </a:solidFill>
          <a:ln cmpd="sng" cap="flat">
            <a:noFill/>
            <a:prstDash val="solid"/>
            <a:miter/>
          </a:ln>
        </p:spPr>
      </p:sp>
      <p:sp>
        <p:nvSpPr>
          <p:cNvPr id="142"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sp>
        <p:nvSpPr>
          <p:cNvPr id="143" name="文本框"/>
          <p:cNvSpPr>
            <a:spLocks noGrp="1"/>
          </p:cNvSpPr>
          <p:nvPr>
            <p:ph type="title"/>
          </p:nvPr>
        </p:nvSpPr>
        <p:spPr>
          <a:xfrm rot="0">
            <a:off x="572233" y="1125171"/>
            <a:ext cx="9763125" cy="55626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3600" b="1" i="0" u="none" strike="noStrike" kern="0" cap="none" spc="10" baseline="0">
                <a:solidFill>
                  <a:schemeClr val="tx1"/>
                </a:solidFill>
                <a:latin typeface="Trebuchet MS" pitchFamily="0" charset="0"/>
                <a:ea typeface="宋体" pitchFamily="0" charset="0"/>
                <a:cs typeface="Trebuchet MS" pitchFamily="0" charset="0"/>
              </a:rPr>
              <a:t>TOOLS AND TECHNIQUES</a:t>
            </a:r>
            <a:endParaRPr lang="zh-CN" altLang="en-US" sz="3600" b="1" i="0" u="none" strike="noStrike" kern="0" cap="none" spc="0" baseline="0">
              <a:solidFill>
                <a:schemeClr val="tx1"/>
              </a:solidFill>
              <a:latin typeface="Trebuchet MS" pitchFamily="0" charset="0"/>
              <a:ea typeface="宋体" pitchFamily="0" charset="0"/>
              <a:cs typeface="Trebuchet MS" pitchFamily="0" charset="0"/>
            </a:endParaRPr>
          </a:p>
        </p:txBody>
      </p:sp>
      <p:pic>
        <p:nvPicPr>
          <p:cNvPr id="144" name="图片"/>
          <p:cNvPicPr>
            <a:picLocks/>
          </p:cNvPicPr>
          <p:nvPr/>
        </p:nvPicPr>
        <p:blipFill>
          <a:blip r:embed="rId2" cstate="print"/>
          <a:stretch>
            <a:fillRect/>
          </a:stretch>
        </p:blipFill>
        <p:spPr>
          <a:xfrm rot="0">
            <a:off x="676275" y="6467475"/>
            <a:ext cx="2143125" cy="200024"/>
          </a:xfrm>
          <a:prstGeom prst="rect"/>
          <a:noFill/>
          <a:ln w="12700" cmpd="sng" cap="flat">
            <a:noFill/>
            <a:prstDash val="solid"/>
            <a:miter/>
          </a:ln>
        </p:spPr>
      </p:pic>
      <p:sp>
        <p:nvSpPr>
          <p:cNvPr id="145" name="文本框"/>
          <p:cNvSpPr>
            <a:spLocks noGrp="1"/>
          </p:cNvSpPr>
          <p:nvPr>
            <p:ph type="sldNum" idx="7"/>
          </p:nvPr>
        </p:nvSpPr>
        <p:spPr>
          <a:xfrm rot="0">
            <a:off x="11353418" y="6473336"/>
            <a:ext cx="151129" cy="168909"/>
          </a:xfrm>
          <a:prstGeom prst="rect"/>
          <a:noFill/>
          <a:ln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8</a:t>
            </a:fld>
            <a:endParaRPr lang="zh-CN" altLang="en-US" sz="1100" b="0" i="0" u="none" strike="noStrike" kern="1200" cap="none" spc="10" baseline="0">
              <a:solidFill>
                <a:srgbClr val="2D936B"/>
              </a:solidFill>
              <a:latin typeface="Trebuchet MS" pitchFamily="0" charset="0"/>
              <a:ea typeface="宋体" pitchFamily="0" charset="0"/>
              <a:cs typeface="Trebuchet MS" pitchFamily="0" charset="0"/>
            </a:endParaRPr>
          </a:p>
        </p:txBody>
      </p:sp>
      <p:sp>
        <p:nvSpPr>
          <p:cNvPr id="146" name="矩形"/>
          <p:cNvSpPr>
            <a:spLocks/>
          </p:cNvSpPr>
          <p:nvPr/>
        </p:nvSpPr>
        <p:spPr>
          <a:xfrm rot="0">
            <a:off x="2893255" y="2167654"/>
            <a:ext cx="6096000" cy="446341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200" b="0" i="1" u="none" strike="noStrike" kern="1200" cap="none" spc="0" baseline="0">
                <a:solidFill>
                  <a:schemeClr val="tx1"/>
                </a:solidFill>
                <a:latin typeface="Calibri" pitchFamily="0" charset="0"/>
                <a:ea typeface="宋体" pitchFamily="0" charset="0"/>
                <a:cs typeface="Calibri" pitchFamily="0" charset="0"/>
              </a:rPr>
              <a:t>Programming Language: </a:t>
            </a:r>
            <a:r>
              <a:rPr lang="en-US" altLang="zh-CN" sz="3200" b="0" i="1" u="none" strike="noStrike" kern="1200" cap="none" spc="0" baseline="0">
                <a:solidFill>
                  <a:schemeClr val="tx1"/>
                </a:solidFill>
                <a:latin typeface="Calibri" pitchFamily="0" charset="0"/>
                <a:ea typeface="宋体" pitchFamily="0" charset="0"/>
                <a:cs typeface="Calibri" pitchFamily="0" charset="0"/>
              </a:rPr>
              <a:t>Python</a:t>
            </a:r>
            <a:endParaRPr lang="en-US" altLang="zh-CN" sz="3200" b="0" i="1"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3200" b="0" i="1"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3200" b="0" i="1" u="none" strike="noStrike" kern="1200" cap="none" spc="0" baseline="0">
                <a:solidFill>
                  <a:schemeClr val="tx1"/>
                </a:solidFill>
                <a:latin typeface="Calibri" pitchFamily="0" charset="0"/>
                <a:ea typeface="宋体" pitchFamily="0" charset="0"/>
                <a:cs typeface="Calibri" pitchFamily="0" charset="0"/>
              </a:rPr>
              <a:t> </a:t>
            </a:r>
            <a:r>
              <a:rPr lang="en-US" altLang="zh-CN" sz="3200" b="0" i="1" u="none" strike="noStrike" kern="1200" cap="none" spc="0" baseline="0">
                <a:solidFill>
                  <a:schemeClr val="tx1"/>
                </a:solidFill>
                <a:latin typeface="Calibri" pitchFamily="0" charset="0"/>
                <a:ea typeface="宋体" pitchFamily="0" charset="0"/>
                <a:cs typeface="Calibri" pitchFamily="0" charset="0"/>
              </a:rPr>
              <a:t>Libraries: Pandas, </a:t>
            </a:r>
            <a:r>
              <a:rPr lang="en-US" altLang="zh-CN" sz="3200" b="0" i="1" u="none" strike="noStrike" kern="1200" cap="none" spc="0" baseline="0">
                <a:solidFill>
                  <a:schemeClr val="tx1"/>
                </a:solidFill>
                <a:latin typeface="Calibri" pitchFamily="0" charset="0"/>
                <a:ea typeface="宋体" pitchFamily="0" charset="0"/>
                <a:cs typeface="Calibri" pitchFamily="0" charset="0"/>
              </a:rPr>
              <a:t>NumPy</a:t>
            </a:r>
            <a:r>
              <a:rPr lang="en-US" altLang="zh-CN" sz="3200" b="0" i="1" u="none" strike="noStrike" kern="1200" cap="none" spc="0" baseline="0">
                <a:solidFill>
                  <a:schemeClr val="tx1"/>
                </a:solidFill>
                <a:latin typeface="Calibri" pitchFamily="0" charset="0"/>
                <a:ea typeface="宋体" pitchFamily="0" charset="0"/>
                <a:cs typeface="Calibri" pitchFamily="0" charset="0"/>
              </a:rPr>
              <a:t>, </a:t>
            </a:r>
            <a:r>
              <a:rPr lang="en-US" altLang="zh-CN" sz="3200" b="0" i="1" u="none" strike="noStrike" kern="1200" cap="none" spc="0" baseline="0">
                <a:solidFill>
                  <a:schemeClr val="tx1"/>
                </a:solidFill>
                <a:latin typeface="Calibri" pitchFamily="0" charset="0"/>
                <a:ea typeface="宋体" pitchFamily="0" charset="0"/>
                <a:cs typeface="Calibri" pitchFamily="0" charset="0"/>
              </a:rPr>
              <a:t>Scikit</a:t>
            </a:r>
            <a:r>
              <a:rPr lang="en-US" altLang="zh-CN" sz="3200" b="0" i="1" u="none" strike="noStrike" kern="1200" cap="none" spc="0" baseline="0">
                <a:solidFill>
                  <a:schemeClr val="tx1"/>
                </a:solidFill>
                <a:latin typeface="Calibri" pitchFamily="0" charset="0"/>
                <a:ea typeface="宋体" pitchFamily="0" charset="0"/>
                <a:cs typeface="Calibri" pitchFamily="0" charset="0"/>
              </a:rPr>
              <a:t>-learn, </a:t>
            </a:r>
            <a:r>
              <a:rPr lang="en-US" altLang="zh-CN" sz="3200" b="0" i="1" u="none" strike="noStrike" kern="1200" cap="none" spc="0" baseline="0">
                <a:solidFill>
                  <a:schemeClr val="tx1"/>
                </a:solidFill>
                <a:latin typeface="Calibri" pitchFamily="0" charset="0"/>
                <a:ea typeface="宋体" pitchFamily="0" charset="0"/>
                <a:cs typeface="Calibri" pitchFamily="0" charset="0"/>
              </a:rPr>
              <a:t>TensorFlow</a:t>
            </a:r>
            <a:r>
              <a:rPr lang="en-US" altLang="zh-CN" sz="3200" b="0" i="1" u="none" strike="noStrike" kern="1200" cap="none" spc="0" baseline="0">
                <a:solidFill>
                  <a:schemeClr val="tx1"/>
                </a:solidFill>
                <a:latin typeface="Calibri" pitchFamily="0" charset="0"/>
                <a:ea typeface="宋体" pitchFamily="0" charset="0"/>
                <a:cs typeface="Calibri" pitchFamily="0" charset="0"/>
              </a:rPr>
              <a:t>/</a:t>
            </a:r>
            <a:r>
              <a:rPr lang="en-US" altLang="zh-CN" sz="3200" b="0" i="1" u="none" strike="noStrike" kern="1200" cap="none" spc="0" baseline="0">
                <a:solidFill>
                  <a:schemeClr val="tx1"/>
                </a:solidFill>
                <a:latin typeface="Calibri" pitchFamily="0" charset="0"/>
                <a:ea typeface="宋体" pitchFamily="0" charset="0"/>
                <a:cs typeface="Calibri" pitchFamily="0" charset="0"/>
              </a:rPr>
              <a:t>Keras</a:t>
            </a:r>
            <a:endParaRPr lang="en-US" altLang="zh-CN" sz="3200" b="0" i="1"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3200" b="0" i="1"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3200" b="0" i="1" u="none" strike="noStrike" kern="1200" cap="none" spc="0" baseline="0">
                <a:solidFill>
                  <a:schemeClr val="tx1"/>
                </a:solidFill>
                <a:latin typeface="Calibri" pitchFamily="0" charset="0"/>
                <a:ea typeface="宋体" pitchFamily="0" charset="0"/>
                <a:cs typeface="Calibri" pitchFamily="0" charset="0"/>
              </a:rPr>
              <a:t> </a:t>
            </a:r>
            <a:r>
              <a:rPr lang="en-US" altLang="zh-CN" sz="3200" b="0" i="1" u="none" strike="noStrike" kern="1200" cap="none" spc="0" baseline="0">
                <a:solidFill>
                  <a:schemeClr val="tx1"/>
                </a:solidFill>
                <a:latin typeface="Calibri" pitchFamily="0" charset="0"/>
                <a:ea typeface="宋体" pitchFamily="0" charset="0"/>
                <a:cs typeface="Calibri" pitchFamily="0" charset="0"/>
              </a:rPr>
              <a:t>Visualization: </a:t>
            </a:r>
            <a:r>
              <a:rPr lang="en-US" altLang="zh-CN" sz="3200" b="0" i="1" u="none" strike="noStrike" kern="1200" cap="none" spc="0" baseline="0">
                <a:solidFill>
                  <a:schemeClr val="tx1"/>
                </a:solidFill>
                <a:latin typeface="Calibri" pitchFamily="0" charset="0"/>
                <a:ea typeface="宋体" pitchFamily="0" charset="0"/>
                <a:cs typeface="Calibri" pitchFamily="0" charset="0"/>
              </a:rPr>
              <a:t>Matplotlib</a:t>
            </a:r>
            <a:r>
              <a:rPr lang="en-US" altLang="zh-CN" sz="3200" b="0" i="1" u="none" strike="noStrike" kern="1200" cap="none" spc="0" baseline="0">
                <a:solidFill>
                  <a:schemeClr val="tx1"/>
                </a:solidFill>
                <a:latin typeface="Calibri" pitchFamily="0" charset="0"/>
                <a:ea typeface="宋体" pitchFamily="0" charset="0"/>
                <a:cs typeface="Calibri" pitchFamily="0" charset="0"/>
              </a:rPr>
              <a:t>, </a:t>
            </a:r>
            <a:r>
              <a:rPr lang="en-US" altLang="zh-CN" sz="3200" b="0" i="1" u="none" strike="noStrike" kern="1200" cap="none" spc="0" baseline="0">
                <a:solidFill>
                  <a:schemeClr val="tx1"/>
                </a:solidFill>
                <a:latin typeface="Calibri" pitchFamily="0" charset="0"/>
                <a:ea typeface="宋体" pitchFamily="0" charset="0"/>
                <a:cs typeface="Calibri" pitchFamily="0" charset="0"/>
              </a:rPr>
              <a:t>Seaborn</a:t>
            </a:r>
            <a:endParaRPr lang="en-US" altLang="zh-CN" sz="3200" b="0" i="1"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3200" b="0" i="1"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3200" b="0" i="1" u="none" strike="noStrike" kern="1200" cap="none" spc="0" baseline="0">
                <a:solidFill>
                  <a:schemeClr val="tx1"/>
                </a:solidFill>
                <a:latin typeface="Calibri" pitchFamily="0" charset="0"/>
                <a:ea typeface="宋体" pitchFamily="0" charset="0"/>
                <a:cs typeface="Calibri" pitchFamily="0" charset="0"/>
              </a:rPr>
              <a:t> </a:t>
            </a:r>
            <a:r>
              <a:rPr lang="en-US" altLang="zh-CN" sz="3200" b="0" i="1" u="none" strike="noStrike" kern="1200" cap="none" spc="0" baseline="0">
                <a:solidFill>
                  <a:schemeClr val="tx1"/>
                </a:solidFill>
                <a:latin typeface="Calibri" pitchFamily="0" charset="0"/>
                <a:ea typeface="宋体" pitchFamily="0" charset="0"/>
                <a:cs typeface="Calibri" pitchFamily="0" charset="0"/>
              </a:rPr>
              <a:t>Platform: </a:t>
            </a:r>
            <a:r>
              <a:rPr lang="en-US" altLang="zh-CN" sz="3200" b="0" i="1" u="none" strike="noStrike" kern="1200" cap="none" spc="0" baseline="0">
                <a:solidFill>
                  <a:schemeClr val="tx1"/>
                </a:solidFill>
                <a:latin typeface="Calibri" pitchFamily="0" charset="0"/>
                <a:ea typeface="宋体" pitchFamily="0" charset="0"/>
                <a:cs typeface="Calibri" pitchFamily="0" charset="0"/>
              </a:rPr>
              <a:t>Jupyter</a:t>
            </a:r>
            <a:r>
              <a:rPr lang="en-US" altLang="zh-CN" sz="3200" b="0" i="1" u="none" strike="noStrike" kern="1200" cap="none" spc="0" baseline="0">
                <a:solidFill>
                  <a:schemeClr val="tx1"/>
                </a:solidFill>
                <a:latin typeface="Calibri" pitchFamily="0" charset="0"/>
                <a:ea typeface="宋体" pitchFamily="0" charset="0"/>
                <a:cs typeface="Calibri" pitchFamily="0" charset="0"/>
              </a:rPr>
              <a:t> Notebook / Google </a:t>
            </a:r>
            <a:r>
              <a:rPr lang="en-US" altLang="zh-CN" sz="3200" b="0" i="1" u="none" strike="noStrike" kern="1200" cap="none" spc="0" baseline="0">
                <a:solidFill>
                  <a:schemeClr val="tx1"/>
                </a:solidFill>
                <a:latin typeface="Calibri" pitchFamily="0" charset="0"/>
                <a:ea typeface="宋体" pitchFamily="0" charset="0"/>
                <a:cs typeface="Calibri" pitchFamily="0" charset="0"/>
              </a:rPr>
              <a:t>Colab</a:t>
            </a:r>
            <a:endParaRPr lang="zh-CN" altLang="en-US" sz="3200" b="0" i="1"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64602990"/>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147" name="曲线"/>
          <p:cNvSpPr>
            <a:spLocks/>
          </p:cNvSpPr>
          <p:nvPr/>
        </p:nvSpPr>
        <p:spPr>
          <a:xfrm rot="0">
            <a:off x="9353550" y="5895975"/>
            <a:ext cx="180975" cy="180975"/>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2D936B"/>
          </a:solidFill>
          <a:ln cmpd="sng" cap="flat">
            <a:noFill/>
            <a:prstDash val="solid"/>
            <a:miter/>
          </a:ln>
        </p:spPr>
      </p:sp>
      <p:pic>
        <p:nvPicPr>
          <p:cNvPr id="148" name="图片"/>
          <p:cNvPicPr>
            <a:picLocks/>
          </p:cNvPicPr>
          <p:nvPr/>
        </p:nvPicPr>
        <p:blipFill>
          <a:blip r:embed="rId1" cstate="print"/>
          <a:stretch>
            <a:fillRect/>
          </a:stretch>
        </p:blipFill>
        <p:spPr>
          <a:xfrm rot="0">
            <a:off x="1666874" y="6467475"/>
            <a:ext cx="76200" cy="177799"/>
          </a:xfrm>
          <a:prstGeom prst="rect"/>
          <a:noFill/>
          <a:ln w="12700" cmpd="sng" cap="flat">
            <a:noFill/>
            <a:prstDash val="solid"/>
            <a:miter/>
          </a:ln>
        </p:spPr>
      </p:pic>
      <p:sp>
        <p:nvSpPr>
          <p:cNvPr id="149" name="矩形"/>
          <p:cNvSpPr>
            <a:spLocks/>
          </p:cNvSpPr>
          <p:nvPr/>
        </p:nvSpPr>
        <p:spPr>
          <a:xfrm rot="0">
            <a:off x="11277218" y="6473336"/>
            <a:ext cx="228600" cy="168909"/>
          </a:xfrm>
          <a:prstGeom prst="rect"/>
          <a:noFill/>
          <a:ln w="12700" cmpd="sng" cap="flat">
            <a:noFill/>
            <a:prstDash val="solid"/>
            <a:miter/>
          </a:ln>
        </p:spPr>
        <p:txBody>
          <a:bodyPr vert="horz" wrap="square" lIns="0" tIns="6985" rIns="0" bIns="0" anchor="t" anchorCtr="0">
            <a:prstTxWarp prst="textNoShape"/>
            <a:spAutoFit/>
          </a:bodyPr>
          <a:lstStyle/>
          <a:p>
            <a:pPr marL="38100" indent="0" algn="l">
              <a:lnSpc>
                <a:spcPct val="100000"/>
              </a:lnSpc>
              <a:spcBef>
                <a:spcPts val="55"/>
              </a:spcBef>
              <a:spcAft>
                <a:spcPts val="0"/>
              </a:spcAft>
              <a:buNone/>
            </a:pPr>
            <a:fld id="{CAD2D6BD-DE1B-4B5F-8B41-2702339687B9}" type="slidenum">
              <a:rPr lang="en-US" altLang="zh-CN" sz="1100" b="0" i="0" u="none" strike="noStrike" kern="1200" cap="none" spc="10" baseline="0">
                <a:solidFill>
                  <a:srgbClr val="2D936B"/>
                </a:solidFill>
                <a:latin typeface="Trebuchet MS" pitchFamily="0" charset="0"/>
                <a:ea typeface="宋体" pitchFamily="0" charset="0"/>
                <a:cs typeface="Trebuchet MS" pitchFamily="0" charset="0"/>
              </a:rPr>
              <a:t>9</a:t>
            </a:fld>
            <a:endParaRPr lang="zh-CN" altLang="en-US" sz="11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0" name="矩形"/>
          <p:cNvSpPr>
            <a:spLocks/>
          </p:cNvSpPr>
          <p:nvPr/>
        </p:nvSpPr>
        <p:spPr>
          <a:xfrm rot="0">
            <a:off x="739774" y="291147"/>
            <a:ext cx="8794750" cy="613410"/>
          </a:xfrm>
          <a:prstGeom prst="rect"/>
          <a:noFill/>
          <a:ln w="12700" cmpd="sng" cap="flat">
            <a:noFill/>
            <a:prstDash val="solid"/>
            <a:miter/>
          </a:ln>
        </p:spPr>
        <p:txBody>
          <a:bodyPr vert="horz" wrap="square" lIns="0" tIns="13334" rIns="0" bIns="0" anchor="t" anchorCtr="0">
            <a:prstTxWarp prst="textNoShape"/>
            <a:spAutoFit/>
          </a:bodyPr>
          <a:lstStyle/>
          <a:p>
            <a:pPr marL="12700" indent="0" algn="l">
              <a:lnSpc>
                <a:spcPct val="100000"/>
              </a:lnSpc>
              <a:spcBef>
                <a:spcPts val="104"/>
              </a:spcBef>
              <a:spcAft>
                <a:spcPts val="0"/>
              </a:spcAft>
              <a:buNone/>
            </a:pPr>
            <a:r>
              <a:rPr lang="en-US" altLang="zh-CN" sz="4000" b="1" i="0" u="none" strike="noStrike" kern="1200" cap="none" spc="15" baseline="0">
                <a:solidFill>
                  <a:schemeClr val="tx1"/>
                </a:solidFill>
                <a:latin typeface="Trebuchet MS" pitchFamily="0" charset="0"/>
                <a:ea typeface="宋体" pitchFamily="0" charset="0"/>
                <a:cs typeface="Trebuchet MS" pitchFamily="0" charset="0"/>
              </a:rPr>
              <a:t>POTFOLIO DESIGN AND LAYOUT</a:t>
            </a:r>
            <a:endParaRPr lang="zh-CN" altLang="en-US" sz="4000" b="0" i="0" u="none" strike="noStrike" kern="1200" cap="none" spc="0" baseline="0">
              <a:solidFill>
                <a:schemeClr val="tx1"/>
              </a:solidFill>
              <a:latin typeface="Trebuchet MS" pitchFamily="0" charset="0"/>
              <a:ea typeface="宋体" pitchFamily="0" charset="0"/>
              <a:cs typeface="Trebuchet MS" pitchFamily="0" charset="0"/>
            </a:endParaRPr>
          </a:p>
        </p:txBody>
      </p:sp>
      <p:sp>
        <p:nvSpPr>
          <p:cNvPr id="151" name="曲线"/>
          <p:cNvSpPr>
            <a:spLocks/>
          </p:cNvSpPr>
          <p:nvPr/>
        </p:nvSpPr>
        <p:spPr>
          <a:xfrm rot="0">
            <a:off x="10058401" y="525141"/>
            <a:ext cx="457200" cy="457200"/>
          </a:xfrm>
          <a:custGeom>
            <a:gdLst>
              <a:gd name="T1" fmla="*/ 0 w 21600"/>
              <a:gd name="T2" fmla="*/ 0 h 21600"/>
              <a:gd name="T3" fmla="*/ 21600 w 21600"/>
              <a:gd name="T4" fmla="*/ 21600 h 21600"/>
            </a:gdLst>
            <a:rect l="T1" t="T2" r="T3" b="T4"/>
            <a:pathLst>
              <a:path w="21600" h="21600">
                <a:moveTo>
                  <a:pt x="21600" y="0"/>
                </a:moveTo>
                <a:lnTo>
                  <a:pt x="0" y="0"/>
                </a:lnTo>
                <a:lnTo>
                  <a:pt x="0" y="21600"/>
                </a:lnTo>
                <a:lnTo>
                  <a:pt x="21600" y="21600"/>
                </a:lnTo>
                <a:lnTo>
                  <a:pt x="21600" y="0"/>
                </a:lnTo>
                <a:close/>
              </a:path>
            </a:pathLst>
          </a:custGeom>
          <a:solidFill>
            <a:srgbClr val="42AF51"/>
          </a:solidFill>
          <a:ln cmpd="sng" cap="flat">
            <a:noFill/>
            <a:prstDash val="solid"/>
            <a:miter/>
          </a:ln>
        </p:spPr>
      </p:sp>
      <p:sp>
        <p:nvSpPr>
          <p:cNvPr id="152" name="矩形"/>
          <p:cNvSpPr>
            <a:spLocks/>
          </p:cNvSpPr>
          <p:nvPr/>
        </p:nvSpPr>
        <p:spPr>
          <a:xfrm rot="0">
            <a:off x="2433710" y="1280158"/>
            <a:ext cx="6091311" cy="4977765"/>
          </a:xfrm>
          <a:prstGeom prst="rect"/>
          <a:noFill/>
          <a:ln w="12700" cmpd="sng" cap="flat">
            <a:noFill/>
            <a:prstDash val="solid"/>
            <a:miter/>
          </a:ln>
        </p:spPr>
        <p:txBody>
          <a:bodyPr vert="horz" wrap="square" lIns="91440" tIns="45720" rIns="91440" bIns="45720" anchor="t" anchorCtr="0">
            <a:prstTxWarp prst="textNoShape"/>
            <a:spAutoFit/>
          </a:bodyPr>
          <a:lstStyle/>
          <a:p>
            <a:pPr marL="0" indent="0" algn="l">
              <a:lnSpc>
                <a:spcPct val="100000"/>
              </a:lnSpc>
              <a:spcBef>
                <a:spcPts val="0"/>
              </a:spcBef>
              <a:spcAft>
                <a:spcPts val="0"/>
              </a:spcAft>
              <a:buNone/>
            </a:pPr>
            <a:r>
              <a:rPr lang="en-US" altLang="zh-CN" sz="3600" b="0" i="1" u="none" strike="noStrike" kern="1200" cap="none" spc="0" baseline="0">
                <a:solidFill>
                  <a:schemeClr val="tx1"/>
                </a:solidFill>
                <a:latin typeface="Calibri" pitchFamily="0" charset="0"/>
                <a:ea typeface="宋体" pitchFamily="0" charset="0"/>
                <a:cs typeface="Calibri" pitchFamily="0" charset="0"/>
              </a:rPr>
              <a:t>Dashboard with stock price </a:t>
            </a:r>
            <a:r>
              <a:rPr lang="en-US" altLang="zh-CN" sz="3600" b="0" i="1" u="none" strike="noStrike" kern="1200" cap="none" spc="0" baseline="0">
                <a:solidFill>
                  <a:schemeClr val="tx1"/>
                </a:solidFill>
                <a:latin typeface="Calibri" pitchFamily="0" charset="0"/>
                <a:ea typeface="宋体" pitchFamily="0" charset="0"/>
                <a:cs typeface="Calibri" pitchFamily="0" charset="0"/>
              </a:rPr>
              <a:t>charts</a:t>
            </a:r>
            <a:endParaRPr lang="en-US" altLang="zh-CN" sz="3600" b="0" i="1"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endParaRPr lang="en-US" altLang="zh-CN" sz="3600" b="0" i="1"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ClrTx/>
              <a:buChar char="-"/>
            </a:pPr>
            <a:r>
              <a:rPr lang="en-US" altLang="zh-CN" sz="3600" b="0" i="1" u="none" strike="noStrike" kern="1200" cap="none" spc="0" baseline="0">
                <a:solidFill>
                  <a:schemeClr val="tx1"/>
                </a:solidFill>
                <a:latin typeface="Calibri" pitchFamily="0" charset="0"/>
                <a:ea typeface="宋体" pitchFamily="0" charset="0"/>
                <a:cs typeface="Calibri" pitchFamily="0" charset="0"/>
              </a:rPr>
              <a:t>Trend </a:t>
            </a:r>
            <a:r>
              <a:rPr lang="en-US" altLang="zh-CN" sz="3600" b="0" i="1" u="none" strike="noStrike" kern="1200" cap="none" spc="0" baseline="0">
                <a:solidFill>
                  <a:schemeClr val="tx1"/>
                </a:solidFill>
                <a:latin typeface="Calibri" pitchFamily="0" charset="0"/>
                <a:ea typeface="宋体" pitchFamily="0" charset="0"/>
                <a:cs typeface="Calibri" pitchFamily="0" charset="0"/>
              </a:rPr>
              <a:t>prediction </a:t>
            </a:r>
            <a:r>
              <a:rPr lang="en-US" altLang="zh-CN" sz="3600" b="0" i="1" u="none" strike="noStrike" kern="1200" cap="none" spc="0" baseline="0">
                <a:solidFill>
                  <a:schemeClr val="tx1"/>
                </a:solidFill>
                <a:latin typeface="Calibri" pitchFamily="0" charset="0"/>
                <a:ea typeface="宋体" pitchFamily="0" charset="0"/>
                <a:cs typeface="Calibri" pitchFamily="0" charset="0"/>
              </a:rPr>
              <a:t>graphs</a:t>
            </a:r>
            <a:endParaRPr lang="en-US" altLang="zh-CN" sz="3600" b="0" i="1"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ClrTx/>
              <a:buChar char="-"/>
            </a:pPr>
            <a:endParaRPr lang="en-US" altLang="zh-CN" sz="3600" b="0" i="1"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ClrTx/>
              <a:buChar char="-"/>
            </a:pPr>
            <a:r>
              <a:rPr lang="en-US" altLang="zh-CN" sz="3600" b="0" i="1" u="none" strike="noStrike" kern="1200" cap="none" spc="0" baseline="0">
                <a:solidFill>
                  <a:schemeClr val="tx1"/>
                </a:solidFill>
                <a:latin typeface="Calibri" pitchFamily="0" charset="0"/>
                <a:ea typeface="宋体" pitchFamily="0" charset="0"/>
                <a:cs typeface="Calibri" pitchFamily="0" charset="0"/>
              </a:rPr>
              <a:t>User-friendly interface</a:t>
            </a:r>
            <a:endParaRPr lang="en-US" altLang="zh-CN" sz="3600" b="0" i="1"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ClrTx/>
              <a:buChar char="-"/>
            </a:pPr>
            <a:endParaRPr lang="en-US" altLang="zh-CN" sz="3600" b="0" i="1" u="none" strike="noStrike" kern="1200" cap="none" spc="0" baseline="0">
              <a:solidFill>
                <a:schemeClr val="tx1"/>
              </a:solidFill>
              <a:latin typeface="Calibri" pitchFamily="0" charset="0"/>
              <a:ea typeface="宋体" pitchFamily="0" charset="0"/>
              <a:cs typeface="Calibri" pitchFamily="0" charset="0"/>
            </a:endParaRPr>
          </a:p>
          <a:p>
            <a:pPr marL="0" indent="0" algn="l">
              <a:lnSpc>
                <a:spcPct val="100000"/>
              </a:lnSpc>
              <a:spcBef>
                <a:spcPts val="0"/>
              </a:spcBef>
              <a:spcAft>
                <a:spcPts val="0"/>
              </a:spcAft>
              <a:buNone/>
            </a:pPr>
            <a:r>
              <a:rPr lang="en-US" altLang="zh-CN" sz="3600" b="0" i="1" u="none" strike="noStrike" kern="1200" cap="none" spc="0" baseline="0">
                <a:solidFill>
                  <a:schemeClr val="tx1"/>
                </a:solidFill>
                <a:latin typeface="Calibri" pitchFamily="0" charset="0"/>
                <a:ea typeface="宋体" pitchFamily="0" charset="0"/>
                <a:cs typeface="Calibri" pitchFamily="0" charset="0"/>
              </a:rPr>
              <a:t>- Organized portfolio management section</a:t>
            </a:r>
            <a:endParaRPr lang="zh-CN" altLang="en-US" sz="3600" b="0" i="1" u="none" strike="noStrike" kern="1200" cap="none" spc="0" baseline="0">
              <a:solidFill>
                <a:schemeClr val="tx1"/>
              </a:solidFill>
              <a:latin typeface="Calibri" pitchFamily="0" charset="0"/>
              <a:ea typeface="宋体" pitchFamily="0" charset="0"/>
              <a:cs typeface="Calibri" pitchFamily="0" charset="0"/>
            </a:endParaRPr>
          </a:p>
        </p:txBody>
      </p:sp>
    </p:spTree>
    <p:extLst>
      <p:ext uri="{BB962C8B-B14F-4D97-AF65-F5344CB8AC3E}">
        <p14:creationId xmlns:p14="http://schemas.microsoft.com/office/powerpoint/2010/main" val="775844160"/>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ppt/theme/theme2.xml><?xml version="1.0" encoding="utf-8"?>
<a:theme xmlns:a="http://schemas.openxmlformats.org/drawingml/2006/main" name="notesMaster1">
  <a:themeElements>
    <a:clrScheme name="notesMaster1">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notesMaster1">
      <a:majorFont>
        <a:latin typeface=""/>
        <a:ea typeface=""/>
        <a:cs typeface=""/>
      </a:majorFont>
      <a:minorFont>
        <a:latin typeface=""/>
        <a:ea typeface=""/>
        <a:cs typeface=""/>
      </a:minorFont>
    </a:fontScheme>
    <a:fmtScheme name="notesMaster1">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61</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Digital Portfolio  </dc:title>
  <dc:creator>pioneer-pc</dc:creator>
  <cp:lastModifiedBy>root</cp:lastModifiedBy>
  <cp:revision>8</cp:revision>
  <dcterms:modified xsi:type="dcterms:W3CDTF">2025-09-04T06:24:51Z</dcterms:modified>
</cp:coreProperties>
</file>