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ayala-29/SE215-SP23/tree/ma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f25cc22e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f25cc22e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f25cc22e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f25cc22e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f25cc22e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f25cc22e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25cc22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25cc22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f25cc22e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f25cc22e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f25cc22e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f25cc22e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f25cc22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f25cc22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25cc22e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f25cc22e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https://github.com/jayala-29/SE215-SP23/tree/main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Tt4lA8Zvwhl5ybRaN0YXYYhdxGePUwEo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0kGAFSdMW5mxPpwvIjGtEODEJ_Y-_ogf/view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215 Presentation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Jessy Ayala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Dynamic</a:t>
            </a:r>
            <a:r>
              <a:rPr lang="en" sz="2200"/>
              <a:t> application security testing (DAST)</a:t>
            </a:r>
            <a:endParaRPr sz="22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Time consuming, usually manual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Involves running an app, not just performing static analysis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can </a:t>
            </a:r>
            <a:r>
              <a:rPr lang="en" sz="2000"/>
              <a:t>automation</a:t>
            </a:r>
            <a:r>
              <a:rPr lang="en" sz="2000"/>
              <a:t> be introduced?</a:t>
            </a:r>
            <a:endParaRPr sz="2000"/>
          </a:p>
        </p:txBody>
      </p:sp>
      <p:pic>
        <p:nvPicPr>
          <p:cNvPr descr="DAST vs SAST: A Case for Dynamic Application Security Testing | Acunetix"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500" y="2975150"/>
            <a:ext cx="2700499" cy="20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focus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Checking for usable security and common appsec concerns</a:t>
            </a:r>
            <a:endParaRPr sz="22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Unintentionally accessible screens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SQL injection capabilities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Ability to control broadcast receivers &amp; services</a:t>
            </a:r>
            <a:endParaRPr sz="2000"/>
          </a:p>
        </p:txBody>
      </p:sp>
      <p:pic>
        <p:nvPicPr>
          <p:cNvPr descr="An Introduction to SQL Injection Attacks – Technology@Wooster"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975" y="3590775"/>
            <a:ext cx="2237024" cy="14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Drozer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comprehensive security + attack Android framework</a:t>
            </a:r>
            <a:endParaRPr sz="22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Capabilities for automating dynamic analysis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Built-in modules for performing exploits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Covers a wide range of appsec concerns</a:t>
            </a:r>
            <a:endParaRPr sz="2000"/>
          </a:p>
        </p:txBody>
      </p:sp>
      <p:pic>
        <p:nvPicPr>
          <p:cNvPr descr="Drozer v2.4.4 - The Leading Security Assessment Framework For Android -  tools database | Vulners"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900" y="67825"/>
            <a:ext cx="3695276" cy="11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Two vulnerable apps for PoC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Docker container to run Drozer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Android A32 device with Drozer agent APK installed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Bash script</a:t>
            </a:r>
            <a:r>
              <a:rPr lang="en" sz="2200"/>
              <a:t> to control testing sequence (generalizable)</a:t>
            </a:r>
            <a:endParaRPr sz="22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125" y="0"/>
            <a:ext cx="3454875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 flipH="1" rot="10800000">
            <a:off x="7811325" y="2577400"/>
            <a:ext cx="45300" cy="78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1: Damn Insecure and Vulnerable App (DIVA)</a:t>
            </a:r>
            <a:endParaRPr/>
          </a:p>
        </p:txBody>
      </p:sp>
      <p:pic>
        <p:nvPicPr>
          <p:cNvPr id="107" name="Google Shape;107;p18" title="diva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50" y="1017375"/>
            <a:ext cx="8424499" cy="3989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2: Insecure Bank v2</a:t>
            </a:r>
            <a:endParaRPr/>
          </a:p>
        </p:txBody>
      </p:sp>
      <p:pic>
        <p:nvPicPr>
          <p:cNvPr id="114" name="Google Shape;114;p19" title="insecure-bank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00" y="1012775"/>
            <a:ext cx="8269400" cy="39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Limitations, Future Work… 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Time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Generating exploits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Wider coverage</a:t>
            </a:r>
            <a:endParaRPr sz="22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775" y="1236000"/>
            <a:ext cx="4919451" cy="200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63" y="3323374"/>
            <a:ext cx="8325074" cy="15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1491300"/>
            <a:ext cx="8520600" cy="21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 :)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Questions?</a:t>
            </a:r>
            <a:endParaRPr sz="420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