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4" r:id="rId6"/>
    <p:sldId id="272" r:id="rId7"/>
    <p:sldId id="275" r:id="rId8"/>
    <p:sldId id="270" r:id="rId9"/>
    <p:sldId id="265" r:id="rId10"/>
    <p:sldId id="273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60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43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70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g.doi/10.1109/FIE58773.2023.103429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g.doi/10.1109/ICOCO59262.2023.1039789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electronics1205122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ISES58720.2023.10183397" TargetMode="External"/><Relationship Id="rId4" Type="http://schemas.openxmlformats.org/officeDocument/2006/relationships/hyperlink" Target="https://doi.org/10.1109/ICAISS58487.2023.102506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APP PENETRATION TESTING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7CCS3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Group number: CCS-G07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5745009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20211CCS0061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SHREYA MALSHETTY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20211CCS0064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JAYALAKSHMI 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20211CCS0114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CHAITHRA BANGER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20211CCS0116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SRUJANA MANJUNATH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  <a:tabLst/>
              <a:defRPr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S. E.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Schmeelk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and D. M. Dragos, "Penetration Testing and Ethical Hacking: Risk Assessments and Student Learning," 2023 IEEE Frontiers in Education Conference (FIE), College Station, TX, USA, 2023, pp. 1-6,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  <a:hlinkClick r:id="rId3"/>
              </a:rPr>
              <a:t>https://org.doi/10.1109/FIE58773.2023.10342914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M. Fujimoto, Y.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Itani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and T.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Mitsunaga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"Lessons Learned for Practical penetration test against Industrial Control Systems," 2023 IEEE International Conference on Computing (ICOCO), Langkawi, Malaysia, 2023, pp. 59-64</a:t>
            </a:r>
            <a:r>
              <a:rPr lang="en-US" b="0" i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en-US" b="0" i="0">
                <a:solidFill>
                  <a:srgbClr val="222222"/>
                </a:solidFill>
                <a:effectLst/>
                <a:latin typeface="helvetica neue"/>
                <a:hlinkClick r:id="rId4"/>
              </a:rPr>
              <a:t>https://org.doi/10.1109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  <a:hlinkClick r:id="rId4"/>
              </a:rPr>
              <a:t>/</a:t>
            </a:r>
            <a:r>
              <a:rPr lang="en-US" b="0" i="0">
                <a:solidFill>
                  <a:srgbClr val="222222"/>
                </a:solidFill>
                <a:effectLst/>
                <a:latin typeface="helvetica neue"/>
                <a:hlinkClick r:id="rId4"/>
              </a:rPr>
              <a:t>ICOCO59262.2023.10397899</a:t>
            </a:r>
            <a:r>
              <a:rPr lang="en-US" b="0" i="0">
                <a:solidFill>
                  <a:srgbClr val="222222"/>
                </a:solidFill>
                <a:effectLst/>
                <a:latin typeface="helvetica neue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08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app penetration testing, or pen testing, is a crucial practice for identifying and addressing security vulnerabilities in web applications. The goal is to simulate an attack by a malicious actor to uncover weaknesses before they can be exploited in the wild.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36811" y="1052186"/>
            <a:ext cx="10668000" cy="52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  <a:buSzPct val="10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Penetration testing is a security assessment method that mimics an ethical hacker's attack on a computer system or network.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 be tested in 2 ways;  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Manual &amp; automated - time efficient and parameters are reusable.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of security threats;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Broken access control, SQL injection, Server-side request forgery…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ultimate goal of a web application penetration testing is: 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provide actionable insights to improve security posture and mitigate 	risks effectively.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- find hidden vulnerabilities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- improve overall security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36811" y="1052186"/>
            <a:ext cx="10668000" cy="52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Web Application Pen testing process: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Planning and reconnaissance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Scanning and enumeration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Vulnerability and identification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Post-exploitation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Reporting and recommendation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The software tools used to prevent: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Burp suite(majority)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OWSAP Security Shepard.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Iron WASP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Black-box testing.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Reverse engineering tools.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Benefits of penetration testing: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Identifies vulnerabilities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before exploitation.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Improve incident response.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Enhances security.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6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41763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REVIEW 0: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Looked into research articles of related subject.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Web application penetration testing – defined.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Security threats and their countermeasures.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articles’ future works are briefly examined.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Altulaihan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E.A.;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Alismail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A.;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Frikha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M. A Survey on Web Application Penetration Testing.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Electronics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2023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helvetica neue"/>
              </a:rPr>
              <a:t>12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1229.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  <a:hlinkClick r:id="rId3"/>
              </a:rPr>
              <a:t>https://doi.org/10.3390/electronics12051229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helvetica neue"/>
              </a:rPr>
              <a:t>M. Parveen and M. A. Shaik, "Review on Penetration Testing Techniques in Cyber security," 2023 Second International Conference on Augmented Intelligence and Sustainable Systems (ICAISS), Trichy, India, 2023, pp. 1265-1270, </a:t>
            </a:r>
            <a:r>
              <a:rPr lang="en-US" dirty="0">
                <a:solidFill>
                  <a:srgbClr val="222222"/>
                </a:solidFill>
                <a:latin typeface="helvetica neue"/>
                <a:hlinkClick r:id="rId4"/>
              </a:rPr>
              <a:t>https://doi.org/10.1109/ICAISS58487.2023.10250659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helvetica neue"/>
              </a:rPr>
              <a:t>Y. Tyagi, S. Bhardwaj, S. Shekhar and A. P, "Efficient Vulnerability Assessment and Penetration Testing: A Framework for Automation," 2023 International Conference on Computational Intelligence and Sustainable Engineering Solutions (CISES), Greater Noida, India, 2023, pp. 553-557, </a:t>
            </a:r>
            <a:r>
              <a:rPr lang="en-US" dirty="0">
                <a:solidFill>
                  <a:srgbClr val="222222"/>
                </a:solidFill>
                <a:latin typeface="helvetica neue"/>
                <a:hlinkClick r:id="rId5"/>
              </a:rPr>
              <a:t>https://doi.org/10.1109/CISES58720.2023.10183397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676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</vt:lpstr>
      <vt:lpstr>Courier New</vt:lpstr>
      <vt:lpstr>helvetica neue</vt:lpstr>
      <vt:lpstr>Verdana</vt:lpstr>
      <vt:lpstr>Wingdings</vt:lpstr>
      <vt:lpstr>Bioinformatics</vt:lpstr>
      <vt:lpstr>WEB APP PENETRATION TESTING</vt:lpstr>
      <vt:lpstr>Content</vt:lpstr>
      <vt:lpstr>Problem Statement Number: 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Srujana Manjunath</cp:lastModifiedBy>
  <cp:revision>91</cp:revision>
  <dcterms:modified xsi:type="dcterms:W3CDTF">2024-09-17T15:10:29Z</dcterms:modified>
</cp:coreProperties>
</file>