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Sports Nutrition Database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Sports Nutrition Databases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Personalized nutrition plans based on genetic and metabolic profiles are emerging trends.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will play a significant role in optimizing dietary recommendations.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Artificial intelligence may enhance user experience by providing tailored suggestions.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Recommendations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a sports nutrition database can significantly benefit athletes at all levels.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updating dietary plans based on the latest research is essential for continued success.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Athletes should seek professional guidance to maximize the benefits of sports nutrition databases.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Feel free to modify or expand on any of the slides as needed!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Sports Nutrition Database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sports nutrition database is a comprehensive collection of nutritional information tailored for athletes.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serves as a vital resource for optimizing performance through dietary choices.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this database can help athletes make informed decisions regarding their nutrition.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Nutrition in Sports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nutrition is essential for enhancing athletic performance and recovery.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Nutritional choices can significantly impact energy levels, endurance, and overall health.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well-balanced diet is crucial to meet the unique demands of different sports disciplines.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Components of the Database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sports nutrition database typically includes macronutrient and micronutrient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may also feature meal plans, supplement information, and hydration strategies.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access specific information based on their sport, training regimen, and goals.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Nutritional Information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database contains calorie counts and breakdowns of carbohydrates, proteins, and fats.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also provides information on vitamins, minerals, and other essential nutrients for athletes.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find details on the nutritional composition of various foods and supplements.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Athletes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Athletes can use the database to tailor their diets to their individual needs and goals.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aids in preventing nutritional deficiencies that could hinder performance.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database supports informed choices that may enhance recovery and reduce injury risk.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 to Use the Database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search for specific foods or nutrients to find relevant data easily.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database may include filters to customize searches based on dietary preferences or restrictions.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Athletes can track their intake and adjust their diets based on their training demands.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Training Programs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Many sports nutrition databases integrate with training programs for holistic support.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align their nutrition plans with their training schedules for optimal results.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integration helps in monitoring progress and adjusting dietary needs over time.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 of Technology in Sports Nutrition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Advancements in technology have made sports nutrition databases more accessible.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Mobile applications allow athletes to track their nutrition on-the-go.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Wearable devices can sync with databases to provide real-time nutritional insights.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Nutrition Database</dc:title>
  <dc:subject>Sports Nutrition Database</dc:subject>
  <dc:creator>SlideMake.com</dc:creator>
  <cp:lastModifiedBy>SlideMake.com</cp:lastModifiedBy>
  <cp:revision>1</cp:revision>
  <dcterms:created xsi:type="dcterms:W3CDTF">2024-09-26T16:11:38Z</dcterms:created>
  <dcterms:modified xsi:type="dcterms:W3CDTF">2024-09-26T16:11:38Z</dcterms:modified>
</cp:coreProperties>
</file>