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94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73619"/>
            <a:ext cx="7772400" cy="2407533"/>
          </a:xfrm>
        </p:spPr>
        <p:txBody>
          <a:bodyPr/>
          <a:lstStyle/>
          <a:p>
            <a:pPr algn="ctr"/>
            <a:r>
              <a:rPr dirty="0"/>
              <a:t>Sales Dashboard Summary - FY 22-23 (May 2022)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23281"/>
            <a:ext cx="5816278" cy="5428527"/>
          </a:xfrm>
        </p:spPr>
        <p:txBody>
          <a:bodyPr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5600C-CB6B-4C11-045E-08C76E92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0" y="2233914"/>
            <a:ext cx="8055719" cy="45433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A731-62B9-2AB6-8CB5-02785E66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 Metrics: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3684-4A9B-3D4A-8F7A-4D4BDE1B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Total Sales: ₹2,68,375.35</a:t>
            </a:r>
          </a:p>
          <a:p>
            <a:r>
              <a:rPr lang="en-IN" dirty="0"/>
              <a:t>- YTD Sales: ₹5,26,131.02</a:t>
            </a:r>
          </a:p>
          <a:p>
            <a:r>
              <a:rPr lang="en-IN" dirty="0"/>
              <a:t>- LY YTD Sales: ₹5,82,840.46</a:t>
            </a:r>
          </a:p>
          <a:p>
            <a:r>
              <a:rPr lang="en-IN" dirty="0"/>
              <a:t>- MTD Sales: ₹2,68,375.35</a:t>
            </a:r>
          </a:p>
          <a:p>
            <a:r>
              <a:rPr lang="en-IN" dirty="0"/>
              <a:t>- LY MTD Sales: ₹2,99,615.55</a:t>
            </a:r>
          </a:p>
        </p:txBody>
      </p:sp>
    </p:spTree>
    <p:extLst>
      <p:ext uri="{BB962C8B-B14F-4D97-AF65-F5344CB8AC3E}">
        <p14:creationId xmlns:p14="http://schemas.microsoft.com/office/powerpoint/2010/main" val="366273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62" y="2228003"/>
            <a:ext cx="8096382" cy="1556919"/>
          </a:xfrm>
        </p:spPr>
        <p:txBody>
          <a:bodyPr/>
          <a:lstStyle/>
          <a:p>
            <a:r>
              <a:rPr dirty="0"/>
              <a:t>Total Sales for May 2022: ₹2,68,375.35</a:t>
            </a:r>
          </a:p>
          <a:p>
            <a:r>
              <a:rPr dirty="0"/>
              <a:t>YTD Growth vs. LY: -9.70%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Store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Top Performing Stores:</a:t>
            </a:r>
          </a:p>
          <a:p>
            <a:r>
              <a:t>1. Downtown: ₹1,54,595.51</a:t>
            </a:r>
          </a:p>
          <a:p>
            <a:r>
              <a:t>2. Monterrey: ₹12,185.95</a:t>
            </a:r>
          </a:p>
          <a:p>
            <a:r>
              <a:t>3. Ciudad Victoria: ₹9,511.51</a:t>
            </a:r>
          </a:p>
          <a:p>
            <a:endParaRPr/>
          </a:p>
          <a:p>
            <a:r>
              <a:t>Lowest Performing Stores:</a:t>
            </a:r>
          </a:p>
          <a:p>
            <a:r>
              <a:t>- Puebla: ₹5,442.98</a:t>
            </a:r>
          </a:p>
          <a:p>
            <a:r>
              <a:t>- Hermosillo: ₹5,328.94</a:t>
            </a:r>
          </a:p>
          <a:p>
            <a:r>
              <a:t>- Guaymas: ₹4,979.51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&amp; Product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Top Product Categories:</a:t>
            </a:r>
          </a:p>
          <a:p>
            <a:r>
              <a:t>1. Toys: ₹2,68,375.35</a:t>
            </a:r>
          </a:p>
          <a:p>
            <a:r>
              <a:t>2. Art &amp; Crafts: ₹2,26,843.87</a:t>
            </a:r>
          </a:p>
          <a:p>
            <a:r>
              <a:t>3. Sports &amp; Outdoors: ₹2,04,813.05</a:t>
            </a:r>
          </a:p>
          <a:p>
            <a:endParaRPr/>
          </a:p>
          <a:p>
            <a:r>
              <a:t>Top Products:</a:t>
            </a:r>
          </a:p>
          <a:p>
            <a:r>
              <a:t>- Lego Bricks: ₹2,23,464</a:t>
            </a:r>
          </a:p>
          <a:p>
            <a:r>
              <a:t>- Action Figure: ₹85,834</a:t>
            </a:r>
          </a:p>
          <a:p>
            <a:r>
              <a:t>- Dino Egg: ₹76,413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YTD Growth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56" y="1770803"/>
            <a:ext cx="7552372" cy="4896216"/>
          </a:xfrm>
        </p:spPr>
        <p:txBody>
          <a:bodyPr>
            <a:normAutofit/>
          </a:bodyPr>
          <a:lstStyle/>
          <a:p>
            <a:r>
              <a:rPr dirty="0"/>
              <a:t>YTD Growth by Category:</a:t>
            </a:r>
          </a:p>
          <a:p>
            <a:r>
              <a:rPr dirty="0"/>
              <a:t>- Toys: -9%</a:t>
            </a:r>
          </a:p>
          <a:p>
            <a:r>
              <a:rPr dirty="0"/>
              <a:t>- Art &amp; Crafts: -11%</a:t>
            </a:r>
          </a:p>
          <a:p>
            <a:r>
              <a:rPr dirty="0"/>
              <a:t>- Sports &amp; Outdoors: -5%</a:t>
            </a:r>
          </a:p>
          <a:p>
            <a:r>
              <a:rPr dirty="0"/>
              <a:t>- Games: -6%</a:t>
            </a:r>
          </a:p>
          <a:p>
            <a:r>
              <a:rPr dirty="0"/>
              <a:t>- Electronics: -4%</a:t>
            </a:r>
          </a:p>
          <a:p>
            <a:endParaRPr dirty="0"/>
          </a:p>
          <a:p>
            <a:r>
              <a:rPr dirty="0"/>
              <a:t>Donut Chart Key:</a:t>
            </a:r>
          </a:p>
          <a:p>
            <a:r>
              <a:rPr dirty="0"/>
              <a:t>- YTD Growth: 0.58M (15.58%)</a:t>
            </a:r>
          </a:p>
          <a:p>
            <a:r>
              <a:rPr dirty="0"/>
              <a:t>- Total Sales: 0.27M (7.18%)</a:t>
            </a:r>
          </a:p>
          <a:p>
            <a:r>
              <a:rPr dirty="0"/>
              <a:t>- MoM%: -0.00%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</TotalTime>
  <Words>231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Sales Dashboard Summary - FY 22-23 (May 2022)</vt:lpstr>
      <vt:lpstr>Key Metrics: </vt:lpstr>
      <vt:lpstr>Monthly Sales Performance</vt:lpstr>
      <vt:lpstr>Sales by Store Location</vt:lpstr>
      <vt:lpstr>Category &amp; Product Breakdown</vt:lpstr>
      <vt:lpstr>YTD Growth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jayalakshmy M</dc:creator>
  <cp:keywords/>
  <dc:description>generated using python-pptx</dc:description>
  <cp:lastModifiedBy>jayalakshmy M</cp:lastModifiedBy>
  <cp:revision>2</cp:revision>
  <dcterms:created xsi:type="dcterms:W3CDTF">2013-01-27T09:14:16Z</dcterms:created>
  <dcterms:modified xsi:type="dcterms:W3CDTF">2025-06-26T13:32:52Z</dcterms:modified>
  <cp:category/>
</cp:coreProperties>
</file>