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6"/>
  </p:notesMasterIdLst>
  <p:sldIdLst>
    <p:sldId id="256" r:id="rId2"/>
    <p:sldId id="301" r:id="rId3"/>
    <p:sldId id="764" r:id="rId4"/>
    <p:sldId id="780" r:id="rId5"/>
    <p:sldId id="765" r:id="rId6"/>
    <p:sldId id="766" r:id="rId7"/>
    <p:sldId id="782" r:id="rId8"/>
    <p:sldId id="785" r:id="rId9"/>
    <p:sldId id="784" r:id="rId10"/>
    <p:sldId id="768" r:id="rId11"/>
    <p:sldId id="770" r:id="rId12"/>
    <p:sldId id="767" r:id="rId13"/>
    <p:sldId id="771" r:id="rId14"/>
    <p:sldId id="786" r:id="rId15"/>
    <p:sldId id="774" r:id="rId16"/>
    <p:sldId id="772" r:id="rId17"/>
    <p:sldId id="777" r:id="rId18"/>
    <p:sldId id="778" r:id="rId19"/>
    <p:sldId id="700" r:id="rId20"/>
    <p:sldId id="659" r:id="rId21"/>
    <p:sldId id="604" r:id="rId22"/>
    <p:sldId id="776" r:id="rId23"/>
    <p:sldId id="663" r:id="rId24"/>
    <p:sldId id="664" r:id="rId25"/>
    <p:sldId id="673" r:id="rId26"/>
    <p:sldId id="671" r:id="rId27"/>
    <p:sldId id="669" r:id="rId28"/>
    <p:sldId id="672" r:id="rId29"/>
    <p:sldId id="779" r:id="rId30"/>
    <p:sldId id="674" r:id="rId31"/>
    <p:sldId id="675" r:id="rId32"/>
    <p:sldId id="676" r:id="rId33"/>
    <p:sldId id="763" r:id="rId34"/>
    <p:sldId id="7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DBFE938-6E4A-474E-80E4-253CE884E519}"/>
    <pc:docChg chg="undo custSel addSld delSld modSld sldOrd">
      <pc:chgData name="Sharma Computer Academy" userId="08476b32c11f4418" providerId="LiveId" clId="{8DBFE938-6E4A-474E-80E4-253CE884E519}" dt="2023-03-09T07:49:17.013" v="3080"/>
      <pc:docMkLst>
        <pc:docMk/>
      </pc:docMkLst>
      <pc:sldChg chg="modSp modAnim">
        <pc:chgData name="Sharma Computer Academy" userId="08476b32c11f4418" providerId="LiveId" clId="{8DBFE938-6E4A-474E-80E4-253CE884E519}" dt="2023-03-08T21:53:31.907" v="2343" actId="20577"/>
        <pc:sldMkLst>
          <pc:docMk/>
          <pc:sldMk cId="0" sldId="301"/>
        </pc:sldMkLst>
        <pc:spChg chg="mod">
          <ac:chgData name="Sharma Computer Academy" userId="08476b32c11f4418" providerId="LiveId" clId="{8DBFE938-6E4A-474E-80E4-253CE884E519}" dt="2023-03-08T21:53:31.907" v="2343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8DBFE938-6E4A-474E-80E4-253CE884E519}" dt="2023-03-08T22:18:26.909" v="2624" actId="47"/>
        <pc:sldMkLst>
          <pc:docMk/>
          <pc:sldMk cId="0" sldId="497"/>
        </pc:sldMkLst>
        <pc:spChg chg="mod">
          <ac:chgData name="Sharma Computer Academy" userId="08476b32c11f4418" providerId="LiveId" clId="{8DBFE938-6E4A-474E-80E4-253CE884E519}" dt="2023-03-08T22:18:09.333" v="2623" actId="20577"/>
          <ac:spMkLst>
            <pc:docMk/>
            <pc:sldMk cId="0" sldId="497"/>
            <ac:spMk id="3" creationId="{00000000-0000-0000-0000-000000000000}"/>
          </ac:spMkLst>
        </pc:spChg>
      </pc:sldChg>
      <pc:sldChg chg="delSp del mod">
        <pc:chgData name="Sharma Computer Academy" userId="08476b32c11f4418" providerId="LiveId" clId="{8DBFE938-6E4A-474E-80E4-253CE884E519}" dt="2023-03-08T21:07:38.151" v="1636" actId="47"/>
        <pc:sldMkLst>
          <pc:docMk/>
          <pc:sldMk cId="0" sldId="498"/>
        </pc:sldMkLst>
        <pc:picChg chg="del">
          <ac:chgData name="Sharma Computer Academy" userId="08476b32c11f4418" providerId="LiveId" clId="{8DBFE938-6E4A-474E-80E4-253CE884E519}" dt="2023-03-08T21:07:24.053" v="1634" actId="478"/>
          <ac:picMkLst>
            <pc:docMk/>
            <pc:sldMk cId="0" sldId="498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07:25.864" v="1635" actId="478"/>
          <ac:picMkLst>
            <pc:docMk/>
            <pc:sldMk cId="0" sldId="498"/>
            <ac:picMk id="2050" creationId="{00000000-0000-0000-0000-000000000000}"/>
          </ac:picMkLst>
        </pc:picChg>
      </pc:sldChg>
      <pc:sldChg chg="addSp delSp modSp mod modAnim">
        <pc:chgData name="Sharma Computer Academy" userId="08476b32c11f4418" providerId="LiveId" clId="{8DBFE938-6E4A-474E-80E4-253CE884E519}" dt="2023-03-09T07:27:08.707" v="2976" actId="20577"/>
        <pc:sldMkLst>
          <pc:docMk/>
          <pc:sldMk cId="0" sldId="604"/>
        </pc:sldMkLst>
        <pc:spChg chg="del">
          <ac:chgData name="Sharma Computer Academy" userId="08476b32c11f4418" providerId="LiveId" clId="{8DBFE938-6E4A-474E-80E4-253CE884E519}" dt="2023-03-08T21:06:51.232" v="1630" actId="478"/>
          <ac:spMkLst>
            <pc:docMk/>
            <pc:sldMk cId="0" sldId="604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6:42.797" v="2964"/>
          <ac:spMkLst>
            <pc:docMk/>
            <pc:sldMk cId="0" sldId="604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06:54.541" v="1631" actId="478"/>
          <ac:spMkLst>
            <pc:docMk/>
            <pc:sldMk cId="0" sldId="604"/>
            <ac:spMk id="6" creationId="{B9E260F7-E212-EE92-5568-F89A7F6719D1}"/>
          </ac:spMkLst>
        </pc:spChg>
        <pc:spChg chg="add mod">
          <ac:chgData name="Sharma Computer Academy" userId="08476b32c11f4418" providerId="LiveId" clId="{8DBFE938-6E4A-474E-80E4-253CE884E519}" dt="2023-03-09T07:27:08.707" v="2976" actId="20577"/>
          <ac:spMkLst>
            <pc:docMk/>
            <pc:sldMk cId="0" sldId="604"/>
            <ac:spMk id="7" creationId="{C15D82C8-519A-CD1C-1C91-5D5A6FED3395}"/>
          </ac:spMkLst>
        </pc:spChg>
        <pc:picChg chg="del">
          <ac:chgData name="Sharma Computer Academy" userId="08476b32c11f4418" providerId="LiveId" clId="{8DBFE938-6E4A-474E-80E4-253CE884E519}" dt="2023-03-08T21:06:28.332" v="1625" actId="478"/>
          <ac:picMkLst>
            <pc:docMk/>
            <pc:sldMk cId="0" sldId="604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06:28.332" v="1625" actId="478"/>
          <ac:picMkLst>
            <pc:docMk/>
            <pc:sldMk cId="0" sldId="604"/>
            <ac:picMk id="2050" creationId="{00000000-0000-0000-0000-000000000000}"/>
          </ac:picMkLst>
        </pc:picChg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605"/>
        </pc:sldMkLst>
      </pc:sldChg>
      <pc:sldChg chg="del">
        <pc:chgData name="Sharma Computer Academy" userId="08476b32c11f4418" providerId="LiveId" clId="{8DBFE938-6E4A-474E-80E4-253CE884E519}" dt="2023-03-08T21:06:20.414" v="1623" actId="47"/>
        <pc:sldMkLst>
          <pc:docMk/>
          <pc:sldMk cId="0" sldId="606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608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657"/>
        </pc:sldMkLst>
      </pc:sldChg>
      <pc:sldChg chg="del">
        <pc:chgData name="Sharma Computer Academy" userId="08476b32c11f4418" providerId="LiveId" clId="{8DBFE938-6E4A-474E-80E4-253CE884E519}" dt="2023-03-08T21:37:34.062" v="2123" actId="47"/>
        <pc:sldMkLst>
          <pc:docMk/>
          <pc:sldMk cId="0" sldId="658"/>
        </pc:sldMkLst>
      </pc:sldChg>
      <pc:sldChg chg="modSp mod modAnim">
        <pc:chgData name="Sharma Computer Academy" userId="08476b32c11f4418" providerId="LiveId" clId="{8DBFE938-6E4A-474E-80E4-253CE884E519}" dt="2023-03-09T07:26:57.207" v="2970" actId="6549"/>
        <pc:sldMkLst>
          <pc:docMk/>
          <pc:sldMk cId="0" sldId="659"/>
        </pc:sldMkLst>
        <pc:spChg chg="mod">
          <ac:chgData name="Sharma Computer Academy" userId="08476b32c11f4418" providerId="LiveId" clId="{8DBFE938-6E4A-474E-80E4-253CE884E519}" dt="2023-03-09T07:26:57.207" v="2970" actId="6549"/>
          <ac:spMkLst>
            <pc:docMk/>
            <pc:sldMk cId="0" sldId="659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22:23:30.508" v="2648" actId="115"/>
          <ac:spMkLst>
            <pc:docMk/>
            <pc:sldMk cId="0" sldId="659"/>
            <ac:spMk id="7" creationId="{00000000-0000-0000-0000-000000000000}"/>
          </ac:spMkLst>
        </pc:spChg>
      </pc:sldChg>
      <pc:sldChg chg="addSp delSp modSp mod modAnim">
        <pc:chgData name="Sharma Computer Academy" userId="08476b32c11f4418" providerId="LiveId" clId="{8DBFE938-6E4A-474E-80E4-253CE884E519}" dt="2023-03-09T07:27:04.232" v="2974" actId="20577"/>
        <pc:sldMkLst>
          <pc:docMk/>
          <pc:sldMk cId="0" sldId="660"/>
        </pc:sldMkLst>
        <pc:spChg chg="del">
          <ac:chgData name="Sharma Computer Academy" userId="08476b32c11f4418" providerId="LiveId" clId="{8DBFE938-6E4A-474E-80E4-253CE884E519}" dt="2023-03-08T21:00:27.524" v="1301" actId="478"/>
          <ac:spMkLst>
            <pc:docMk/>
            <pc:sldMk cId="0" sldId="660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22:23:55.503" v="2650" actId="113"/>
          <ac:spMkLst>
            <pc:docMk/>
            <pc:sldMk cId="0" sldId="660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00:30.111" v="1302" actId="478"/>
          <ac:spMkLst>
            <pc:docMk/>
            <pc:sldMk cId="0" sldId="660"/>
            <ac:spMk id="6" creationId="{D111C9C0-7681-BF64-1C6F-63A58B58C4C0}"/>
          </ac:spMkLst>
        </pc:spChg>
        <pc:spChg chg="add mod">
          <ac:chgData name="Sharma Computer Academy" userId="08476b32c11f4418" providerId="LiveId" clId="{8DBFE938-6E4A-474E-80E4-253CE884E519}" dt="2023-03-09T07:27:04.232" v="2974" actId="20577"/>
          <ac:spMkLst>
            <pc:docMk/>
            <pc:sldMk cId="0" sldId="660"/>
            <ac:spMk id="7" creationId="{42FE4223-D32B-2679-44BD-2FD755043756}"/>
          </ac:spMkLst>
        </pc:spChg>
        <pc:picChg chg="del">
          <ac:chgData name="Sharma Computer Academy" userId="08476b32c11f4418" providerId="LiveId" clId="{8DBFE938-6E4A-474E-80E4-253CE884E519}" dt="2023-03-08T20:59:59.718" v="1297" actId="478"/>
          <ac:picMkLst>
            <pc:docMk/>
            <pc:sldMk cId="0" sldId="660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0:59:59.718" v="1297" actId="478"/>
          <ac:picMkLst>
            <pc:docMk/>
            <pc:sldMk cId="0" sldId="660"/>
            <ac:picMk id="2050" creationId="{00000000-0000-0000-0000-000000000000}"/>
          </ac:picMkLst>
        </pc:picChg>
      </pc:sldChg>
      <pc:sldChg chg="del">
        <pc:chgData name="Sharma Computer Academy" userId="08476b32c11f4418" providerId="LiveId" clId="{8DBFE938-6E4A-474E-80E4-253CE884E519}" dt="2023-03-08T21:44:08.975" v="2201" actId="47"/>
        <pc:sldMkLst>
          <pc:docMk/>
          <pc:sldMk cId="0" sldId="661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662"/>
        </pc:sldMkLst>
      </pc:sldChg>
      <pc:sldChg chg="addSp delSp modSp mod modAnim">
        <pc:chgData name="Sharma Computer Academy" userId="08476b32c11f4418" providerId="LiveId" clId="{8DBFE938-6E4A-474E-80E4-253CE884E519}" dt="2023-03-09T07:27:21.280" v="2981"/>
        <pc:sldMkLst>
          <pc:docMk/>
          <pc:sldMk cId="0" sldId="663"/>
        </pc:sldMkLst>
        <pc:spChg chg="del">
          <ac:chgData name="Sharma Computer Academy" userId="08476b32c11f4418" providerId="LiveId" clId="{8DBFE938-6E4A-474E-80E4-253CE884E519}" dt="2023-03-08T21:09:00.548" v="1669" actId="478"/>
          <ac:spMkLst>
            <pc:docMk/>
            <pc:sldMk cId="0" sldId="663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7:21.280" v="2981"/>
          <ac:spMkLst>
            <pc:docMk/>
            <pc:sldMk cId="0" sldId="663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09:04.241" v="1670" actId="478"/>
          <ac:spMkLst>
            <pc:docMk/>
            <pc:sldMk cId="0" sldId="663"/>
            <ac:spMk id="6" creationId="{F889A0EC-5E7B-3F8E-2AAF-B3EE8FE27637}"/>
          </ac:spMkLst>
        </pc:spChg>
        <pc:spChg chg="add mod">
          <ac:chgData name="Sharma Computer Academy" userId="08476b32c11f4418" providerId="LiveId" clId="{8DBFE938-6E4A-474E-80E4-253CE884E519}" dt="2023-03-09T07:27:16.705" v="2980" actId="20577"/>
          <ac:spMkLst>
            <pc:docMk/>
            <pc:sldMk cId="0" sldId="663"/>
            <ac:spMk id="7" creationId="{EAF8F1EC-2031-7EB9-59B2-AB439F68E986}"/>
          </ac:spMkLst>
        </pc:spChg>
        <pc:picChg chg="del">
          <ac:chgData name="Sharma Computer Academy" userId="08476b32c11f4418" providerId="LiveId" clId="{8DBFE938-6E4A-474E-80E4-253CE884E519}" dt="2023-03-08T21:07:59.100" v="1641" actId="478"/>
          <ac:picMkLst>
            <pc:docMk/>
            <pc:sldMk cId="0" sldId="663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08:01.363" v="1642" actId="478"/>
          <ac:picMkLst>
            <pc:docMk/>
            <pc:sldMk cId="0" sldId="663"/>
            <ac:picMk id="2050" creationId="{00000000-0000-0000-0000-000000000000}"/>
          </ac:picMkLst>
        </pc:picChg>
      </pc:sldChg>
      <pc:sldChg chg="modSp">
        <pc:chgData name="Sharma Computer Academy" userId="08476b32c11f4418" providerId="LiveId" clId="{8DBFE938-6E4A-474E-80E4-253CE884E519}" dt="2023-03-08T22:17:29.367" v="2611" actId="6549"/>
        <pc:sldMkLst>
          <pc:docMk/>
          <pc:sldMk cId="4154993927" sldId="664"/>
        </pc:sldMkLst>
        <pc:spChg chg="del">
          <ac:chgData name="Sharma Computer Academy" userId="08476b32c11f4418" providerId="LiveId" clId="{8DBFE938-6E4A-474E-80E4-253CE884E519}" dt="2023-03-08T21:10:08.412" v="1688" actId="478"/>
          <ac:spMkLst>
            <pc:docMk/>
            <pc:sldMk cId="4154993927" sldId="664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22:17:29.367" v="2611" actId="6549"/>
          <ac:spMkLst>
            <pc:docMk/>
            <pc:sldMk cId="4154993927" sldId="664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0:10.530" v="1689" actId="478"/>
          <ac:spMkLst>
            <pc:docMk/>
            <pc:sldMk cId="4154993927" sldId="664"/>
            <ac:spMk id="6" creationId="{48C59771-81BE-16B9-309B-613677B09458}"/>
          </ac:spMkLst>
        </pc:spChg>
        <pc:spChg chg="add mod">
          <ac:chgData name="Sharma Computer Academy" userId="08476b32c11f4418" providerId="LiveId" clId="{8DBFE938-6E4A-474E-80E4-253CE884E519}" dt="2023-03-09T07:27:48.235" v="2993" actId="20577"/>
          <ac:spMkLst>
            <pc:docMk/>
            <pc:sldMk cId="4154993927" sldId="664"/>
            <ac:spMk id="7" creationId="{E35FFD18-B71F-4D29-9350-3621DBF03C86}"/>
          </ac:spMkLst>
        </pc:spChg>
        <pc:picChg chg="del">
          <ac:chgData name="Sharma Computer Academy" userId="08476b32c11f4418" providerId="LiveId" clId="{8DBFE938-6E4A-474E-80E4-253CE884E519}" dt="2023-03-08T21:09:44.179" v="1682" actId="478"/>
          <ac:picMkLst>
            <pc:docMk/>
            <pc:sldMk cId="4154993927" sldId="664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09:45.573" v="1683" actId="478"/>
          <ac:picMkLst>
            <pc:docMk/>
            <pc:sldMk cId="4154993927" sldId="664"/>
            <ac:picMk id="2050" creationId="{00000000-0000-0000-0000-000000000000}"/>
          </ac:picMkLst>
        </pc:picChg>
      </pc:sldChg>
      <pc:sldChg chg="del">
        <pc:chgData name="Sharma Computer Academy" userId="08476b32c11f4418" providerId="LiveId" clId="{8DBFE938-6E4A-474E-80E4-253CE884E519}" dt="2023-03-08T21:12:26.459" v="1834" actId="47"/>
        <pc:sldMkLst>
          <pc:docMk/>
          <pc:sldMk cId="0" sldId="665"/>
        </pc:sldMkLst>
      </pc:sldChg>
      <pc:sldChg chg="del">
        <pc:chgData name="Sharma Computer Academy" userId="08476b32c11f4418" providerId="LiveId" clId="{8DBFE938-6E4A-474E-80E4-253CE884E519}" dt="2023-03-08T21:07:54.717" v="1640" actId="47"/>
        <pc:sldMkLst>
          <pc:docMk/>
          <pc:sldMk cId="0" sldId="666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668"/>
        </pc:sldMkLst>
      </pc:sldChg>
      <pc:sldChg chg="addSp delSp modSp mod">
        <pc:chgData name="Sharma Computer Academy" userId="08476b32c11f4418" providerId="LiveId" clId="{8DBFE938-6E4A-474E-80E4-253CE884E519}" dt="2023-03-09T07:48:10.888" v="3048" actId="20577"/>
        <pc:sldMkLst>
          <pc:docMk/>
          <pc:sldMk cId="0" sldId="669"/>
        </pc:sldMkLst>
        <pc:spChg chg="del">
          <ac:chgData name="Sharma Computer Academy" userId="08476b32c11f4418" providerId="LiveId" clId="{8DBFE938-6E4A-474E-80E4-253CE884E519}" dt="2023-03-08T21:12:40.188" v="1837" actId="478"/>
          <ac:spMkLst>
            <pc:docMk/>
            <pc:sldMk cId="0" sldId="669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2:43.160" v="1838" actId="478"/>
          <ac:spMkLst>
            <pc:docMk/>
            <pc:sldMk cId="0" sldId="669"/>
            <ac:spMk id="4" creationId="{9DBB0C2D-57C0-CAAB-6063-C76A954876AC}"/>
          </ac:spMkLst>
        </pc:spChg>
        <pc:spChg chg="add mod">
          <ac:chgData name="Sharma Computer Academy" userId="08476b32c11f4418" providerId="LiveId" clId="{8DBFE938-6E4A-474E-80E4-253CE884E519}" dt="2023-03-09T07:48:10.888" v="3048" actId="20577"/>
          <ac:spMkLst>
            <pc:docMk/>
            <pc:sldMk cId="0" sldId="669"/>
            <ac:spMk id="6" creationId="{AA5F104E-D406-2E2C-E272-ADFC88834CCE}"/>
          </ac:spMkLst>
        </pc:spChg>
        <pc:picChg chg="del">
          <ac:chgData name="Sharma Computer Academy" userId="08476b32c11f4418" providerId="LiveId" clId="{8DBFE938-6E4A-474E-80E4-253CE884E519}" dt="2023-03-08T21:12:29.827" v="1835" actId="478"/>
          <ac:picMkLst>
            <pc:docMk/>
            <pc:sldMk cId="0" sldId="669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2:31.409" v="1836" actId="478"/>
          <ac:picMkLst>
            <pc:docMk/>
            <pc:sldMk cId="0" sldId="669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8DBFE938-6E4A-474E-80E4-253CE884E519}" dt="2023-03-09T07:48:31.250" v="3061" actId="20577"/>
        <pc:sldMkLst>
          <pc:docMk/>
          <pc:sldMk cId="0" sldId="670"/>
        </pc:sldMkLst>
        <pc:spChg chg="del">
          <ac:chgData name="Sharma Computer Academy" userId="08476b32c11f4418" providerId="LiveId" clId="{8DBFE938-6E4A-474E-80E4-253CE884E519}" dt="2023-03-08T21:13:07.247" v="1869" actId="478"/>
          <ac:spMkLst>
            <pc:docMk/>
            <pc:sldMk cId="0" sldId="670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3:09.584" v="1871" actId="478"/>
          <ac:spMkLst>
            <pc:docMk/>
            <pc:sldMk cId="0" sldId="670"/>
            <ac:spMk id="4" creationId="{BDE7E5AC-67E3-9510-6B1A-62232F7332C1}"/>
          </ac:spMkLst>
        </pc:spChg>
        <pc:spChg chg="add mod">
          <ac:chgData name="Sharma Computer Academy" userId="08476b32c11f4418" providerId="LiveId" clId="{8DBFE938-6E4A-474E-80E4-253CE884E519}" dt="2023-03-09T07:48:31.250" v="3061" actId="20577"/>
          <ac:spMkLst>
            <pc:docMk/>
            <pc:sldMk cId="0" sldId="670"/>
            <ac:spMk id="6" creationId="{18949434-E621-D34B-CEAD-873FEFDA4372}"/>
          </ac:spMkLst>
        </pc:spChg>
        <pc:picChg chg="del">
          <ac:chgData name="Sharma Computer Academy" userId="08476b32c11f4418" providerId="LiveId" clId="{8DBFE938-6E4A-474E-80E4-253CE884E519}" dt="2023-03-08T21:13:05.683" v="1868" actId="478"/>
          <ac:picMkLst>
            <pc:docMk/>
            <pc:sldMk cId="0" sldId="670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3:08.344" v="1870" actId="478"/>
          <ac:picMkLst>
            <pc:docMk/>
            <pc:sldMk cId="0" sldId="670"/>
            <ac:picMk id="2050" creationId="{00000000-0000-0000-0000-000000000000}"/>
          </ac:picMkLst>
        </pc:picChg>
      </pc:sldChg>
      <pc:sldChg chg="addSp delSp modSp mod ord">
        <pc:chgData name="Sharma Computer Academy" userId="08476b32c11f4418" providerId="LiveId" clId="{8DBFE938-6E4A-474E-80E4-253CE884E519}" dt="2023-03-09T07:49:17.013" v="3080"/>
        <pc:sldMkLst>
          <pc:docMk/>
          <pc:sldMk cId="0" sldId="671"/>
        </pc:sldMkLst>
        <pc:spChg chg="del">
          <ac:chgData name="Sharma Computer Academy" userId="08476b32c11f4418" providerId="LiveId" clId="{8DBFE938-6E4A-474E-80E4-253CE884E519}" dt="2023-03-08T21:13:17.887" v="1875" actId="478"/>
          <ac:spMkLst>
            <pc:docMk/>
            <pc:sldMk cId="0" sldId="671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3:19.943" v="1876" actId="478"/>
          <ac:spMkLst>
            <pc:docMk/>
            <pc:sldMk cId="0" sldId="671"/>
            <ac:spMk id="6" creationId="{7AC08C2B-B310-3C9F-6281-3809106B1BCD}"/>
          </ac:spMkLst>
        </pc:spChg>
        <pc:spChg chg="add mod">
          <ac:chgData name="Sharma Computer Academy" userId="08476b32c11f4418" providerId="LiveId" clId="{8DBFE938-6E4A-474E-80E4-253CE884E519}" dt="2023-03-09T07:48:23.728" v="3056" actId="20577"/>
          <ac:spMkLst>
            <pc:docMk/>
            <pc:sldMk cId="0" sldId="671"/>
            <ac:spMk id="7" creationId="{1E9AA93F-3B6F-EB7B-C7F9-F84476C5503A}"/>
          </ac:spMkLst>
        </pc:spChg>
        <pc:picChg chg="del">
          <ac:chgData name="Sharma Computer Academy" userId="08476b32c11f4418" providerId="LiveId" clId="{8DBFE938-6E4A-474E-80E4-253CE884E519}" dt="2023-03-08T21:13:14.677" v="1873" actId="478"/>
          <ac:picMkLst>
            <pc:docMk/>
            <pc:sldMk cId="0" sldId="671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3:15.916" v="1874" actId="478"/>
          <ac:picMkLst>
            <pc:docMk/>
            <pc:sldMk cId="0" sldId="671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8DBFE938-6E4A-474E-80E4-253CE884E519}" dt="2023-03-09T07:48:39.560" v="3068" actId="20577"/>
        <pc:sldMkLst>
          <pc:docMk/>
          <pc:sldMk cId="0" sldId="672"/>
        </pc:sldMkLst>
        <pc:spChg chg="del">
          <ac:chgData name="Sharma Computer Academy" userId="08476b32c11f4418" providerId="LiveId" clId="{8DBFE938-6E4A-474E-80E4-253CE884E519}" dt="2023-03-08T21:13:42.637" v="1882" actId="478"/>
          <ac:spMkLst>
            <pc:docMk/>
            <pc:sldMk cId="0" sldId="672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3:45.005" v="1883" actId="478"/>
          <ac:spMkLst>
            <pc:docMk/>
            <pc:sldMk cId="0" sldId="672"/>
            <ac:spMk id="6" creationId="{BDD9215D-7553-3A16-2487-BAC18605B798}"/>
          </ac:spMkLst>
        </pc:spChg>
        <pc:spChg chg="add mod">
          <ac:chgData name="Sharma Computer Academy" userId="08476b32c11f4418" providerId="LiveId" clId="{8DBFE938-6E4A-474E-80E4-253CE884E519}" dt="2023-03-09T07:48:39.560" v="3068" actId="20577"/>
          <ac:spMkLst>
            <pc:docMk/>
            <pc:sldMk cId="0" sldId="672"/>
            <ac:spMk id="7" creationId="{1CBAC781-A7D8-58A7-6949-FE7DDB39BCED}"/>
          </ac:spMkLst>
        </pc:spChg>
        <pc:picChg chg="del">
          <ac:chgData name="Sharma Computer Academy" userId="08476b32c11f4418" providerId="LiveId" clId="{8DBFE938-6E4A-474E-80E4-253CE884E519}" dt="2023-03-08T21:13:40.160" v="1880" actId="478"/>
          <ac:picMkLst>
            <pc:docMk/>
            <pc:sldMk cId="0" sldId="672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3:41.251" v="1881" actId="478"/>
          <ac:picMkLst>
            <pc:docMk/>
            <pc:sldMk cId="0" sldId="672"/>
            <ac:picMk id="2050" creationId="{00000000-0000-0000-0000-000000000000}"/>
          </ac:picMkLst>
        </pc:picChg>
      </pc:sldChg>
      <pc:sldChg chg="addSp delSp modSp mod ord">
        <pc:chgData name="Sharma Computer Academy" userId="08476b32c11f4418" providerId="LiveId" clId="{8DBFE938-6E4A-474E-80E4-253CE884E519}" dt="2023-03-09T07:47:52.953" v="3020"/>
        <pc:sldMkLst>
          <pc:docMk/>
          <pc:sldMk cId="0" sldId="673"/>
        </pc:sldMkLst>
        <pc:spChg chg="del">
          <ac:chgData name="Sharma Computer Academy" userId="08476b32c11f4418" providerId="LiveId" clId="{8DBFE938-6E4A-474E-80E4-253CE884E519}" dt="2023-03-08T21:13:55.688" v="1887" actId="478"/>
          <ac:spMkLst>
            <pc:docMk/>
            <pc:sldMk cId="0" sldId="673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3:57.515" v="1888" actId="478"/>
          <ac:spMkLst>
            <pc:docMk/>
            <pc:sldMk cId="0" sldId="673"/>
            <ac:spMk id="6" creationId="{39E3A21A-D542-946A-2F14-89B74BEAA575}"/>
          </ac:spMkLst>
        </pc:spChg>
        <pc:spChg chg="add mod">
          <ac:chgData name="Sharma Computer Academy" userId="08476b32c11f4418" providerId="LiveId" clId="{8DBFE938-6E4A-474E-80E4-253CE884E519}" dt="2023-03-09T07:27:43.871" v="2991" actId="20577"/>
          <ac:spMkLst>
            <pc:docMk/>
            <pc:sldMk cId="0" sldId="673"/>
            <ac:spMk id="7" creationId="{3C1BB4A4-1CC0-58E2-E7BB-7A31FFCDF1DF}"/>
          </ac:spMkLst>
        </pc:spChg>
        <pc:picChg chg="mod">
          <ac:chgData name="Sharma Computer Academy" userId="08476b32c11f4418" providerId="LiveId" clId="{8DBFE938-6E4A-474E-80E4-253CE884E519}" dt="2023-03-09T07:47:35.401" v="3016" actId="14826"/>
          <ac:picMkLst>
            <pc:docMk/>
            <pc:sldMk cId="0" sldId="673"/>
            <ac:picMk id="4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3:51.706" v="1885" actId="478"/>
          <ac:picMkLst>
            <pc:docMk/>
            <pc:sldMk cId="0" sldId="673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3:52.832" v="1886" actId="478"/>
          <ac:picMkLst>
            <pc:docMk/>
            <pc:sldMk cId="0" sldId="673"/>
            <ac:picMk id="2050" creationId="{00000000-0000-0000-0000-000000000000}"/>
          </ac:picMkLst>
        </pc:picChg>
      </pc:sldChg>
      <pc:sldChg chg="addSp delSp modSp mod modAnim">
        <pc:chgData name="Sharma Computer Academy" userId="08476b32c11f4418" providerId="LiveId" clId="{8DBFE938-6E4A-474E-80E4-253CE884E519}" dt="2023-03-09T07:28:33.478" v="3007" actId="20577"/>
        <pc:sldMkLst>
          <pc:docMk/>
          <pc:sldMk cId="0" sldId="674"/>
        </pc:sldMkLst>
        <pc:spChg chg="del">
          <ac:chgData name="Sharma Computer Academy" userId="08476b32c11f4418" providerId="LiveId" clId="{8DBFE938-6E4A-474E-80E4-253CE884E519}" dt="2023-03-08T21:14:41.900" v="1897" actId="478"/>
          <ac:spMkLst>
            <pc:docMk/>
            <pc:sldMk cId="0" sldId="674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8:15.316" v="3002"/>
          <ac:spMkLst>
            <pc:docMk/>
            <pc:sldMk cId="0" sldId="674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4:44.320" v="1898" actId="478"/>
          <ac:spMkLst>
            <pc:docMk/>
            <pc:sldMk cId="0" sldId="674"/>
            <ac:spMk id="6" creationId="{641B8D7E-F4EC-265B-0248-3A1FFD1CCB1E}"/>
          </ac:spMkLst>
        </pc:spChg>
        <pc:spChg chg="add mod">
          <ac:chgData name="Sharma Computer Academy" userId="08476b32c11f4418" providerId="LiveId" clId="{8DBFE938-6E4A-474E-80E4-253CE884E519}" dt="2023-03-09T07:28:33.478" v="3007" actId="20577"/>
          <ac:spMkLst>
            <pc:docMk/>
            <pc:sldMk cId="0" sldId="674"/>
            <ac:spMk id="7" creationId="{9DDF144F-949C-1C3A-8AC4-32381A4AE524}"/>
          </ac:spMkLst>
        </pc:spChg>
        <pc:picChg chg="del">
          <ac:chgData name="Sharma Computer Academy" userId="08476b32c11f4418" providerId="LiveId" clId="{8DBFE938-6E4A-474E-80E4-253CE884E519}" dt="2023-03-08T21:14:12.635" v="1890" actId="478"/>
          <ac:picMkLst>
            <pc:docMk/>
            <pc:sldMk cId="0" sldId="674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4:14.052" v="1891" actId="478"/>
          <ac:picMkLst>
            <pc:docMk/>
            <pc:sldMk cId="0" sldId="674"/>
            <ac:picMk id="2050" creationId="{00000000-0000-0000-0000-000000000000}"/>
          </ac:picMkLst>
        </pc:picChg>
      </pc:sldChg>
      <pc:sldChg chg="addSp delSp modSp mod modAnim">
        <pc:chgData name="Sharma Computer Academy" userId="08476b32c11f4418" providerId="LiveId" clId="{8DBFE938-6E4A-474E-80E4-253CE884E519}" dt="2023-03-09T07:28:37.155" v="3009" actId="20577"/>
        <pc:sldMkLst>
          <pc:docMk/>
          <pc:sldMk cId="0" sldId="675"/>
        </pc:sldMkLst>
        <pc:spChg chg="del">
          <ac:chgData name="Sharma Computer Academy" userId="08476b32c11f4418" providerId="LiveId" clId="{8DBFE938-6E4A-474E-80E4-253CE884E519}" dt="2023-03-08T21:15:12.695" v="1914" actId="478"/>
          <ac:spMkLst>
            <pc:docMk/>
            <pc:sldMk cId="0" sldId="675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8:19.586" v="3003"/>
          <ac:spMkLst>
            <pc:docMk/>
            <pc:sldMk cId="0" sldId="675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5:14.582" v="1915" actId="478"/>
          <ac:spMkLst>
            <pc:docMk/>
            <pc:sldMk cId="0" sldId="675"/>
            <ac:spMk id="6" creationId="{56D2F58D-8E64-0ED3-D020-ADEAB2B1F367}"/>
          </ac:spMkLst>
        </pc:spChg>
        <pc:spChg chg="add mod">
          <ac:chgData name="Sharma Computer Academy" userId="08476b32c11f4418" providerId="LiveId" clId="{8DBFE938-6E4A-474E-80E4-253CE884E519}" dt="2023-03-09T07:28:37.155" v="3009" actId="20577"/>
          <ac:spMkLst>
            <pc:docMk/>
            <pc:sldMk cId="0" sldId="675"/>
            <ac:spMk id="7" creationId="{64D08E84-7CC0-5791-575E-701B21AF0F6A}"/>
          </ac:spMkLst>
        </pc:spChg>
        <pc:picChg chg="del">
          <ac:chgData name="Sharma Computer Academy" userId="08476b32c11f4418" providerId="LiveId" clId="{8DBFE938-6E4A-474E-80E4-253CE884E519}" dt="2023-03-08T21:15:10.864" v="1913" actId="478"/>
          <ac:picMkLst>
            <pc:docMk/>
            <pc:sldMk cId="0" sldId="675"/>
            <ac:picMk id="5" creationId="{00000000-0000-0000-0000-000000000000}"/>
          </ac:picMkLst>
        </pc:picChg>
        <pc:picChg chg="add mod">
          <ac:chgData name="Sharma Computer Academy" userId="08476b32c11f4418" providerId="LiveId" clId="{8DBFE938-6E4A-474E-80E4-253CE884E519}" dt="2023-03-08T21:24:02.023" v="2012" actId="14100"/>
          <ac:picMkLst>
            <pc:docMk/>
            <pc:sldMk cId="0" sldId="675"/>
            <ac:picMk id="9" creationId="{92CF561D-7A56-3429-466A-EC3E57BFC2C7}"/>
          </ac:picMkLst>
        </pc:picChg>
        <pc:picChg chg="del">
          <ac:chgData name="Sharma Computer Academy" userId="08476b32c11f4418" providerId="LiveId" clId="{8DBFE938-6E4A-474E-80E4-253CE884E519}" dt="2023-03-08T21:15:10.864" v="1913" actId="478"/>
          <ac:picMkLst>
            <pc:docMk/>
            <pc:sldMk cId="0" sldId="675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8DBFE938-6E4A-474E-80E4-253CE884E519}" dt="2023-03-09T07:28:41.519" v="3011" actId="20577"/>
        <pc:sldMkLst>
          <pc:docMk/>
          <pc:sldMk cId="0" sldId="676"/>
        </pc:sldMkLst>
        <pc:spChg chg="del">
          <ac:chgData name="Sharma Computer Academy" userId="08476b32c11f4418" providerId="LiveId" clId="{8DBFE938-6E4A-474E-80E4-253CE884E519}" dt="2023-03-08T21:25:55.563" v="2048" actId="478"/>
          <ac:spMkLst>
            <pc:docMk/>
            <pc:sldMk cId="0" sldId="676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25:57.294" v="2049" actId="478"/>
          <ac:spMkLst>
            <pc:docMk/>
            <pc:sldMk cId="0" sldId="676"/>
            <ac:spMk id="6" creationId="{C0F59C3C-682B-E4F5-291C-D4B45FBE0D02}"/>
          </ac:spMkLst>
        </pc:spChg>
        <pc:spChg chg="add mod">
          <ac:chgData name="Sharma Computer Academy" userId="08476b32c11f4418" providerId="LiveId" clId="{8DBFE938-6E4A-474E-80E4-253CE884E519}" dt="2023-03-09T07:28:41.519" v="3011" actId="20577"/>
          <ac:spMkLst>
            <pc:docMk/>
            <pc:sldMk cId="0" sldId="676"/>
            <ac:spMk id="7" creationId="{8EABF42E-95D2-AC45-06C7-DE4C33CBE1DA}"/>
          </ac:spMkLst>
        </pc:spChg>
        <pc:picChg chg="mod">
          <ac:chgData name="Sharma Computer Academy" userId="08476b32c11f4418" providerId="LiveId" clId="{8DBFE938-6E4A-474E-80E4-253CE884E519}" dt="2023-03-08T21:34:55.174" v="2077" actId="14100"/>
          <ac:picMkLst>
            <pc:docMk/>
            <pc:sldMk cId="0" sldId="676"/>
            <ac:picMk id="4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25:50.327" v="2047" actId="478"/>
          <ac:picMkLst>
            <pc:docMk/>
            <pc:sldMk cId="0" sldId="676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25:50.327" v="2047" actId="478"/>
          <ac:picMkLst>
            <pc:docMk/>
            <pc:sldMk cId="0" sldId="676"/>
            <ac:picMk id="2050" creationId="{00000000-0000-0000-0000-000000000000}"/>
          </ac:picMkLst>
        </pc:picChg>
      </pc:sldChg>
      <pc:sldChg chg="modSp mod">
        <pc:chgData name="Sharma Computer Academy" userId="08476b32c11f4418" providerId="LiveId" clId="{8DBFE938-6E4A-474E-80E4-253CE884E519}" dt="2023-03-09T07:26:05.845" v="2959" actId="20577"/>
        <pc:sldMkLst>
          <pc:docMk/>
          <pc:sldMk cId="0" sldId="700"/>
        </pc:sldMkLst>
        <pc:spChg chg="mod">
          <ac:chgData name="Sharma Computer Academy" userId="08476b32c11f4418" providerId="LiveId" clId="{8DBFE938-6E4A-474E-80E4-253CE884E519}" dt="2023-03-08T20:55:06.196" v="1199" actId="20577"/>
          <ac:spMkLst>
            <pc:docMk/>
            <pc:sldMk cId="0" sldId="700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6:05.845" v="2959" actId="20577"/>
          <ac:spMkLst>
            <pc:docMk/>
            <pc:sldMk cId="0" sldId="700"/>
            <ac:spMk id="4" creationId="{00000000-0000-0000-0000-000000000000}"/>
          </ac:spMkLst>
        </pc:spChg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1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702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3"/>
        </pc:sldMkLst>
      </pc:sldChg>
      <pc:sldChg chg="del">
        <pc:chgData name="Sharma Computer Academy" userId="08476b32c11f4418" providerId="LiveId" clId="{8DBFE938-6E4A-474E-80E4-253CE884E519}" dt="2023-03-08T21:06:24.112" v="1624" actId="47"/>
        <pc:sldMkLst>
          <pc:docMk/>
          <pc:sldMk cId="0" sldId="704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6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7"/>
        </pc:sldMkLst>
      </pc:sldChg>
      <pc:sldChg chg="del">
        <pc:chgData name="Sharma Computer Academy" userId="08476b32c11f4418" providerId="LiveId" clId="{8DBFE938-6E4A-474E-80E4-253CE884E519}" dt="2023-03-08T21:07:41.221" v="1637" actId="47"/>
        <pc:sldMkLst>
          <pc:docMk/>
          <pc:sldMk cId="0" sldId="709"/>
        </pc:sldMkLst>
      </pc:sldChg>
      <pc:sldChg chg="del">
        <pc:chgData name="Sharma Computer Academy" userId="08476b32c11f4418" providerId="LiveId" clId="{8DBFE938-6E4A-474E-80E4-253CE884E519}" dt="2023-03-08T21:07:46.618" v="1639" actId="47"/>
        <pc:sldMkLst>
          <pc:docMk/>
          <pc:sldMk cId="0" sldId="710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711"/>
        </pc:sldMkLst>
      </pc:sldChg>
      <pc:sldChg chg="del">
        <pc:chgData name="Sharma Computer Academy" userId="08476b32c11f4418" providerId="LiveId" clId="{8DBFE938-6E4A-474E-80E4-253CE884E519}" dt="2023-03-08T21:07:44.266" v="1638" actId="47"/>
        <pc:sldMkLst>
          <pc:docMk/>
          <pc:sldMk cId="0" sldId="712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3"/>
        </pc:sldMkLst>
      </pc:sldChg>
      <pc:sldChg chg="addSp delSp modSp del mod modAnim">
        <pc:chgData name="Sharma Computer Academy" userId="08476b32c11f4418" providerId="LiveId" clId="{8DBFE938-6E4A-474E-80E4-253CE884E519}" dt="2023-03-09T07:33:49.611" v="3014" actId="255"/>
        <pc:sldMkLst>
          <pc:docMk/>
          <pc:sldMk cId="1126867786" sldId="714"/>
        </pc:sldMkLst>
        <pc:spChg chg="del">
          <ac:chgData name="Sharma Computer Academy" userId="08476b32c11f4418" providerId="LiveId" clId="{8DBFE938-6E4A-474E-80E4-253CE884E519}" dt="2023-03-08T21:11:08.933" v="1723" actId="478"/>
          <ac:spMkLst>
            <pc:docMk/>
            <pc:sldMk cId="1126867786" sldId="714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33:49.611" v="3014" actId="255"/>
          <ac:spMkLst>
            <pc:docMk/>
            <pc:sldMk cId="1126867786" sldId="714"/>
            <ac:spMk id="3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11:11.174" v="1724" actId="478"/>
          <ac:spMkLst>
            <pc:docMk/>
            <pc:sldMk cId="1126867786" sldId="714"/>
            <ac:spMk id="6" creationId="{E6BF2603-1B56-CC60-C6DC-C7A4B789540A}"/>
          </ac:spMkLst>
        </pc:spChg>
        <pc:spChg chg="add mod">
          <ac:chgData name="Sharma Computer Academy" userId="08476b32c11f4418" providerId="LiveId" clId="{8DBFE938-6E4A-474E-80E4-253CE884E519}" dt="2023-03-09T07:28:29.738" v="3005" actId="20577"/>
          <ac:spMkLst>
            <pc:docMk/>
            <pc:sldMk cId="1126867786" sldId="714"/>
            <ac:spMk id="7" creationId="{8DE9ECD3-039B-6B88-21BE-1277B78FD23A}"/>
          </ac:spMkLst>
        </pc:spChg>
        <pc:picChg chg="del">
          <ac:chgData name="Sharma Computer Academy" userId="08476b32c11f4418" providerId="LiveId" clId="{8DBFE938-6E4A-474E-80E4-253CE884E519}" dt="2023-03-08T21:10:59.026" v="1718" actId="478"/>
          <ac:picMkLst>
            <pc:docMk/>
            <pc:sldMk cId="1126867786" sldId="714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11:00.419" v="1719" actId="478"/>
          <ac:picMkLst>
            <pc:docMk/>
            <pc:sldMk cId="1126867786" sldId="714"/>
            <ac:picMk id="2050" creationId="{00000000-0000-0000-0000-000000000000}"/>
          </ac:picMkLst>
        </pc:picChg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5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6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7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8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9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0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1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2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3"/>
        </pc:sldMkLst>
      </pc:sldChg>
      <pc:sldChg chg="addSp delSp modSp mod">
        <pc:chgData name="Sharma Computer Academy" userId="08476b32c11f4418" providerId="LiveId" clId="{8DBFE938-6E4A-474E-80E4-253CE884E519}" dt="2023-03-09T07:28:46.431" v="3013" actId="20577"/>
        <pc:sldMkLst>
          <pc:docMk/>
          <pc:sldMk cId="0" sldId="763"/>
        </pc:sldMkLst>
        <pc:spChg chg="del">
          <ac:chgData name="Sharma Computer Academy" userId="08476b32c11f4418" providerId="LiveId" clId="{8DBFE938-6E4A-474E-80E4-253CE884E519}" dt="2023-03-08T21:36:46.351" v="2096" actId="478"/>
          <ac:spMkLst>
            <pc:docMk/>
            <pc:sldMk cId="0" sldId="763"/>
            <ac:spMk id="2" creationId="{00000000-0000-0000-0000-000000000000}"/>
          </ac:spMkLst>
        </pc:spChg>
        <pc:spChg chg="add del mod">
          <ac:chgData name="Sharma Computer Academy" userId="08476b32c11f4418" providerId="LiveId" clId="{8DBFE938-6E4A-474E-80E4-253CE884E519}" dt="2023-03-08T21:36:47.872" v="2097" actId="478"/>
          <ac:spMkLst>
            <pc:docMk/>
            <pc:sldMk cId="0" sldId="763"/>
            <ac:spMk id="4" creationId="{F34B39E3-F42C-AB67-84DB-AC06C4928B10}"/>
          </ac:spMkLst>
        </pc:spChg>
        <pc:spChg chg="add mod">
          <ac:chgData name="Sharma Computer Academy" userId="08476b32c11f4418" providerId="LiveId" clId="{8DBFE938-6E4A-474E-80E4-253CE884E519}" dt="2023-03-09T07:28:46.431" v="3013" actId="20577"/>
          <ac:spMkLst>
            <pc:docMk/>
            <pc:sldMk cId="0" sldId="763"/>
            <ac:spMk id="7" creationId="{99FFEAD9-A302-126B-C31E-3EE049104C46}"/>
          </ac:spMkLst>
        </pc:spChg>
        <pc:picChg chg="del">
          <ac:chgData name="Sharma Computer Academy" userId="08476b32c11f4418" providerId="LiveId" clId="{8DBFE938-6E4A-474E-80E4-253CE884E519}" dt="2023-03-08T21:36:41.407" v="2095" actId="478"/>
          <ac:picMkLst>
            <pc:docMk/>
            <pc:sldMk cId="0" sldId="763"/>
            <ac:picMk id="5" creationId="{00000000-0000-0000-0000-000000000000}"/>
          </ac:picMkLst>
        </pc:picChg>
        <pc:picChg chg="del">
          <ac:chgData name="Sharma Computer Academy" userId="08476b32c11f4418" providerId="LiveId" clId="{8DBFE938-6E4A-474E-80E4-253CE884E519}" dt="2023-03-08T21:36:41.407" v="2095" actId="478"/>
          <ac:picMkLst>
            <pc:docMk/>
            <pc:sldMk cId="0" sldId="763"/>
            <ac:picMk id="2050" creationId="{00000000-0000-0000-0000-000000000000}"/>
          </ac:picMkLst>
        </pc:picChg>
      </pc:sldChg>
      <pc:sldChg chg="modSp add modAnim">
        <pc:chgData name="Sharma Computer Academy" userId="08476b32c11f4418" providerId="LiveId" clId="{8DBFE938-6E4A-474E-80E4-253CE884E519}" dt="2023-03-08T22:19:03.251" v="2627" actId="20577"/>
        <pc:sldMkLst>
          <pc:docMk/>
          <pc:sldMk cId="237562107" sldId="764"/>
        </pc:sldMkLst>
        <pc:spChg chg="mod">
          <ac:chgData name="Sharma Computer Academy" userId="08476b32c11f4418" providerId="LiveId" clId="{8DBFE938-6E4A-474E-80E4-253CE884E519}" dt="2023-03-08T22:18:48.494" v="2626" actId="20577"/>
          <ac:spMkLst>
            <pc:docMk/>
            <pc:sldMk cId="237562107" sldId="76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DBFE938-6E4A-474E-80E4-253CE884E519}" dt="2023-03-08T22:24:37.085" v="2652" actId="115"/>
        <pc:sldMkLst>
          <pc:docMk/>
          <pc:sldMk cId="2490195812" sldId="765"/>
        </pc:sldMkLst>
        <pc:spChg chg="mod">
          <ac:chgData name="Sharma Computer Academy" userId="08476b32c11f4418" providerId="LiveId" clId="{8DBFE938-6E4A-474E-80E4-253CE884E519}" dt="2023-03-08T22:24:37.085" v="2652" actId="115"/>
          <ac:spMkLst>
            <pc:docMk/>
            <pc:sldMk cId="2490195812" sldId="76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DBFE938-6E4A-474E-80E4-253CE884E519}" dt="2023-03-08T22:22:38.071" v="2646" actId="113"/>
        <pc:sldMkLst>
          <pc:docMk/>
          <pc:sldMk cId="130374414" sldId="766"/>
        </pc:sldMkLst>
        <pc:spChg chg="mod">
          <ac:chgData name="Sharma Computer Academy" userId="08476b32c11f4418" providerId="LiveId" clId="{8DBFE938-6E4A-474E-80E4-253CE884E519}" dt="2023-03-08T17:16:53.196" v="336" actId="14100"/>
          <ac:spMkLst>
            <pc:docMk/>
            <pc:sldMk cId="130374414" sldId="766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22:22:38.071" v="2646" actId="113"/>
          <ac:spMkLst>
            <pc:docMk/>
            <pc:sldMk cId="130374414" sldId="766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8DBFE938-6E4A-474E-80E4-253CE884E519}" dt="2023-03-09T07:25:03.751" v="2947" actId="207"/>
        <pc:sldMkLst>
          <pc:docMk/>
          <pc:sldMk cId="1170274611" sldId="767"/>
        </pc:sldMkLst>
        <pc:spChg chg="mod">
          <ac:chgData name="Sharma Computer Academy" userId="08476b32c11f4418" providerId="LiveId" clId="{8DBFE938-6E4A-474E-80E4-253CE884E519}" dt="2023-03-09T07:25:03.751" v="2947" actId="207"/>
          <ac:spMkLst>
            <pc:docMk/>
            <pc:sldMk cId="1170274611" sldId="76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8DBFE938-6E4A-474E-80E4-253CE884E519}" dt="2023-03-08T21:47:27.642" v="2238"/>
        <pc:sldMkLst>
          <pc:docMk/>
          <pc:sldMk cId="742512904" sldId="768"/>
        </pc:sldMkLst>
        <pc:spChg chg="mod">
          <ac:chgData name="Sharma Computer Academy" userId="08476b32c11f4418" providerId="LiveId" clId="{8DBFE938-6E4A-474E-80E4-253CE884E519}" dt="2023-03-08T17:24:56.941" v="529" actId="6549"/>
          <ac:spMkLst>
            <pc:docMk/>
            <pc:sldMk cId="742512904" sldId="768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21:46:53.027" v="2232" actId="207"/>
          <ac:spMkLst>
            <pc:docMk/>
            <pc:sldMk cId="742512904" sldId="76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8DBFE938-6E4A-474E-80E4-253CE884E519}" dt="2023-03-08T20:08:44.019" v="914" actId="47"/>
        <pc:sldMkLst>
          <pc:docMk/>
          <pc:sldMk cId="268198301" sldId="769"/>
        </pc:sldMkLst>
        <pc:spChg chg="mod">
          <ac:chgData name="Sharma Computer Academy" userId="08476b32c11f4418" providerId="LiveId" clId="{8DBFE938-6E4A-474E-80E4-253CE884E519}" dt="2023-03-08T18:50:56.437" v="869" actId="6549"/>
          <ac:spMkLst>
            <pc:docMk/>
            <pc:sldMk cId="268198301" sldId="769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8DBFE938-6E4A-474E-80E4-253CE884E519}" dt="2023-03-08T18:40:06.479" v="730"/>
        <pc:sldMkLst>
          <pc:docMk/>
          <pc:sldMk cId="656768928" sldId="770"/>
        </pc:sldMkLst>
        <pc:spChg chg="del mod">
          <ac:chgData name="Sharma Computer Academy" userId="08476b32c11f4418" providerId="LiveId" clId="{8DBFE938-6E4A-474E-80E4-253CE884E519}" dt="2023-03-08T17:38:31.620" v="726" actId="931"/>
          <ac:spMkLst>
            <pc:docMk/>
            <pc:sldMk cId="656768928" sldId="770"/>
            <ac:spMk id="3" creationId="{00000000-0000-0000-0000-000000000000}"/>
          </ac:spMkLst>
        </pc:spChg>
        <pc:picChg chg="add mod">
          <ac:chgData name="Sharma Computer Academy" userId="08476b32c11f4418" providerId="LiveId" clId="{8DBFE938-6E4A-474E-80E4-253CE884E519}" dt="2023-03-08T17:38:31.620" v="726" actId="931"/>
          <ac:picMkLst>
            <pc:docMk/>
            <pc:sldMk cId="656768928" sldId="770"/>
            <ac:picMk id="5" creationId="{DB1B83F2-C5FC-5D27-6DF0-8CA9267619FF}"/>
          </ac:picMkLst>
        </pc:picChg>
      </pc:sldChg>
      <pc:sldChg chg="addSp modSp add mod">
        <pc:chgData name="Sharma Computer Academy" userId="08476b32c11f4418" providerId="LiveId" clId="{8DBFE938-6E4A-474E-80E4-253CE884E519}" dt="2023-03-08T20:40:12.962" v="1095" actId="20577"/>
        <pc:sldMkLst>
          <pc:docMk/>
          <pc:sldMk cId="2053583420" sldId="771"/>
        </pc:sldMkLst>
        <pc:spChg chg="mod">
          <ac:chgData name="Sharma Computer Academy" userId="08476b32c11f4418" providerId="LiveId" clId="{8DBFE938-6E4A-474E-80E4-253CE884E519}" dt="2023-03-08T20:40:12.962" v="1095" actId="20577"/>
          <ac:spMkLst>
            <pc:docMk/>
            <pc:sldMk cId="2053583420" sldId="771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20:39:05.038" v="1052" actId="20577"/>
          <ac:spMkLst>
            <pc:docMk/>
            <pc:sldMk cId="2053583420" sldId="771"/>
            <ac:spMk id="3" creationId="{00000000-0000-0000-0000-000000000000}"/>
          </ac:spMkLst>
        </pc:spChg>
        <pc:picChg chg="add mod">
          <ac:chgData name="Sharma Computer Academy" userId="08476b32c11f4418" providerId="LiveId" clId="{8DBFE938-6E4A-474E-80E4-253CE884E519}" dt="2023-03-08T20:39:27.304" v="1056" actId="14100"/>
          <ac:picMkLst>
            <pc:docMk/>
            <pc:sldMk cId="2053583420" sldId="771"/>
            <ac:picMk id="5" creationId="{F2A681D7-57E9-B4A0-30FA-A66D64ABC4F9}"/>
          </ac:picMkLst>
        </pc:picChg>
      </pc:sldChg>
      <pc:sldChg chg="modSp add mod">
        <pc:chgData name="Sharma Computer Academy" userId="08476b32c11f4418" providerId="LiveId" clId="{8DBFE938-6E4A-474E-80E4-253CE884E519}" dt="2023-03-09T07:25:24.458" v="2950"/>
        <pc:sldMkLst>
          <pc:docMk/>
          <pc:sldMk cId="3997049403" sldId="772"/>
        </pc:sldMkLst>
        <pc:spChg chg="mod">
          <ac:chgData name="Sharma Computer Academy" userId="08476b32c11f4418" providerId="LiveId" clId="{8DBFE938-6E4A-474E-80E4-253CE884E519}" dt="2023-03-08T20:40:50.949" v="1134" actId="20577"/>
          <ac:spMkLst>
            <pc:docMk/>
            <pc:sldMk cId="3997049403" sldId="772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5:24.458" v="2950"/>
          <ac:spMkLst>
            <pc:docMk/>
            <pc:sldMk cId="3997049403" sldId="772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8DBFE938-6E4A-474E-80E4-253CE884E519}" dt="2023-03-08T20:53:33.851" v="1162" actId="47"/>
        <pc:sldMkLst>
          <pc:docMk/>
          <pc:sldMk cId="2042362866" sldId="773"/>
        </pc:sldMkLst>
        <pc:spChg chg="mod">
          <ac:chgData name="Sharma Computer Academy" userId="08476b32c11f4418" providerId="LiveId" clId="{8DBFE938-6E4A-474E-80E4-253CE884E519}" dt="2023-03-08T18:52:15.250" v="890" actId="20577"/>
          <ac:spMkLst>
            <pc:docMk/>
            <pc:sldMk cId="2042362866" sldId="773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8T18:56:47.502" v="913" actId="27636"/>
          <ac:spMkLst>
            <pc:docMk/>
            <pc:sldMk cId="2042362866" sldId="773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8DBFE938-6E4A-474E-80E4-253CE884E519}" dt="2023-03-08T18:49:29.152" v="821" actId="47"/>
        <pc:sldMkLst>
          <pc:docMk/>
          <pc:sldMk cId="3409334987" sldId="773"/>
        </pc:sldMkLst>
      </pc:sldChg>
      <pc:sldChg chg="modSp add del mod">
        <pc:chgData name="Sharma Computer Academy" userId="08476b32c11f4418" providerId="LiveId" clId="{8DBFE938-6E4A-474E-80E4-253CE884E519}" dt="2023-03-08T20:22:24.724" v="1027" actId="47"/>
        <pc:sldMkLst>
          <pc:docMk/>
          <pc:sldMk cId="933773632" sldId="774"/>
        </pc:sldMkLst>
        <pc:spChg chg="mod">
          <ac:chgData name="Sharma Computer Academy" userId="08476b32c11f4418" providerId="LiveId" clId="{8DBFE938-6E4A-474E-80E4-253CE884E519}" dt="2023-03-08T20:22:11.914" v="1021" actId="21"/>
          <ac:spMkLst>
            <pc:docMk/>
            <pc:sldMk cId="933773632" sldId="774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8DBFE938-6E4A-474E-80E4-253CE884E519}" dt="2023-03-08T20:52:56.132" v="1161"/>
        <pc:sldMkLst>
          <pc:docMk/>
          <pc:sldMk cId="1398720300" sldId="774"/>
        </pc:sldMkLst>
        <pc:spChg chg="del mod">
          <ac:chgData name="Sharma Computer Academy" userId="08476b32c11f4418" providerId="LiveId" clId="{8DBFE938-6E4A-474E-80E4-253CE884E519}" dt="2023-03-08T20:52:22.038" v="1158" actId="931"/>
          <ac:spMkLst>
            <pc:docMk/>
            <pc:sldMk cId="1398720300" sldId="774"/>
            <ac:spMk id="3" creationId="{00000000-0000-0000-0000-000000000000}"/>
          </ac:spMkLst>
        </pc:spChg>
        <pc:picChg chg="add mod">
          <ac:chgData name="Sharma Computer Academy" userId="08476b32c11f4418" providerId="LiveId" clId="{8DBFE938-6E4A-474E-80E4-253CE884E519}" dt="2023-03-08T20:52:25.421" v="1159" actId="14100"/>
          <ac:picMkLst>
            <pc:docMk/>
            <pc:sldMk cId="1398720300" sldId="774"/>
            <ac:picMk id="5" creationId="{D34AAE87-50FD-33A1-53FD-FF9CAEE90A9B}"/>
          </ac:picMkLst>
        </pc:picChg>
      </pc:sldChg>
      <pc:sldChg chg="modSp add mod modAnim">
        <pc:chgData name="Sharma Computer Academy" userId="08476b32c11f4418" providerId="LiveId" clId="{8DBFE938-6E4A-474E-80E4-253CE884E519}" dt="2023-03-09T07:27:00.677" v="2972" actId="20577"/>
        <pc:sldMkLst>
          <pc:docMk/>
          <pc:sldMk cId="3607081582" sldId="775"/>
        </pc:sldMkLst>
        <pc:spChg chg="mod">
          <ac:chgData name="Sharma Computer Academy" userId="08476b32c11f4418" providerId="LiveId" clId="{8DBFE938-6E4A-474E-80E4-253CE884E519}" dt="2023-03-09T07:27:00.677" v="2972" actId="20577"/>
          <ac:spMkLst>
            <pc:docMk/>
            <pc:sldMk cId="3607081582" sldId="775"/>
            <ac:spMk id="2" creationId="{00000000-0000-0000-0000-000000000000}"/>
          </ac:spMkLst>
        </pc:spChg>
        <pc:spChg chg="mod">
          <ac:chgData name="Sharma Computer Academy" userId="08476b32c11f4418" providerId="LiveId" clId="{8DBFE938-6E4A-474E-80E4-253CE884E519}" dt="2023-03-09T07:26:20.991" v="2960"/>
          <ac:spMkLst>
            <pc:docMk/>
            <pc:sldMk cId="3607081582" sldId="775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8DBFE938-6E4A-474E-80E4-253CE884E519}" dt="2023-03-09T07:27:13.042" v="2978" actId="20577"/>
        <pc:sldMkLst>
          <pc:docMk/>
          <pc:sldMk cId="166349692" sldId="776"/>
        </pc:sldMkLst>
        <pc:spChg chg="mod">
          <ac:chgData name="Sharma Computer Academy" userId="08476b32c11f4418" providerId="LiveId" clId="{8DBFE938-6E4A-474E-80E4-253CE884E519}" dt="2023-03-09T07:27:13.042" v="2978" actId="20577"/>
          <ac:spMkLst>
            <pc:docMk/>
            <pc:sldMk cId="166349692" sldId="776"/>
            <ac:spMk id="7" creationId="{C15D82C8-519A-CD1C-1C91-5D5A6FED3395}"/>
          </ac:spMkLst>
        </pc:spChg>
      </pc:sldChg>
      <pc:sldChg chg="modSp add mod">
        <pc:chgData name="Sharma Computer Academy" userId="08476b32c11f4418" providerId="LiveId" clId="{8DBFE938-6E4A-474E-80E4-253CE884E519}" dt="2023-03-09T07:24:33.135" v="2945" actId="113"/>
        <pc:sldMkLst>
          <pc:docMk/>
          <pc:sldMk cId="2711596172" sldId="777"/>
        </pc:sldMkLst>
        <pc:spChg chg="mod">
          <ac:chgData name="Sharma Computer Academy" userId="08476b32c11f4418" providerId="LiveId" clId="{8DBFE938-6E4A-474E-80E4-253CE884E519}" dt="2023-03-09T07:24:33.135" v="2945" actId="113"/>
          <ac:spMkLst>
            <pc:docMk/>
            <pc:sldMk cId="2711596172" sldId="777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8DBFE938-6E4A-474E-80E4-253CE884E519}" dt="2023-03-09T07:25:56.190" v="2953" actId="108"/>
        <pc:sldMkLst>
          <pc:docMk/>
          <pc:sldMk cId="2294877379" sldId="778"/>
        </pc:sldMkLst>
        <pc:spChg chg="mod">
          <ac:chgData name="Sharma Computer Academy" userId="08476b32c11f4418" providerId="LiveId" clId="{8DBFE938-6E4A-474E-80E4-253CE884E519}" dt="2023-03-09T07:25:56.190" v="2953" actId="108"/>
          <ac:spMkLst>
            <pc:docMk/>
            <pc:sldMk cId="2294877379" sldId="7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8DBFE938-6E4A-474E-80E4-253CE884E519}" dt="2023-03-09T07:48:49.665" v="3078" actId="20577"/>
        <pc:sldMkLst>
          <pc:docMk/>
          <pc:sldMk cId="1091197598" sldId="779"/>
        </pc:sldMkLst>
        <pc:spChg chg="mod">
          <ac:chgData name="Sharma Computer Academy" userId="08476b32c11f4418" providerId="LiveId" clId="{8DBFE938-6E4A-474E-80E4-253CE884E519}" dt="2023-03-09T07:48:49.665" v="3078" actId="20577"/>
          <ac:spMkLst>
            <pc:docMk/>
            <pc:sldMk cId="1091197598" sldId="779"/>
            <ac:spMk id="7" creationId="{3C1BB4A4-1CC0-58E2-E7BB-7A31FFCDF1DF}"/>
          </ac:spMkLst>
        </pc:spChg>
      </pc:sldChg>
    </pc:docChg>
  </pc:docChgLst>
  <pc:docChgLst>
    <pc:chgData name="Sharma Computer Academy" userId="08476b32c11f4418" providerId="LiveId" clId="{FE54A5E5-B674-40C7-8436-30C864DFCC8E}"/>
    <pc:docChg chg="undo custSel addSld delSld modSld sldOrd">
      <pc:chgData name="Sharma Computer Academy" userId="08476b32c11f4418" providerId="LiveId" clId="{FE54A5E5-B674-40C7-8436-30C864DFCC8E}" dt="2023-05-12T17:13:39.422" v="2533" actId="14100"/>
      <pc:docMkLst>
        <pc:docMk/>
      </pc:docMkLst>
      <pc:sldChg chg="modSp mod">
        <pc:chgData name="Sharma Computer Academy" userId="08476b32c11f4418" providerId="LiveId" clId="{FE54A5E5-B674-40C7-8436-30C864DFCC8E}" dt="2023-05-12T11:54:52.404" v="2432" actId="207"/>
        <pc:sldMkLst>
          <pc:docMk/>
          <pc:sldMk cId="0" sldId="256"/>
        </pc:sldMkLst>
        <pc:spChg chg="mod">
          <ac:chgData name="Sharma Computer Academy" userId="08476b32c11f4418" providerId="LiveId" clId="{FE54A5E5-B674-40C7-8436-30C864DFCC8E}" dt="2023-05-12T11:54:52.404" v="2432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E54A5E5-B674-40C7-8436-30C864DFCC8E}" dt="2023-05-12T11:57:26.784" v="2434" actId="1035"/>
        <pc:sldMkLst>
          <pc:docMk/>
          <pc:sldMk cId="0" sldId="301"/>
        </pc:sldMkLst>
        <pc:spChg chg="mod">
          <ac:chgData name="Sharma Computer Academy" userId="08476b32c11f4418" providerId="LiveId" clId="{FE54A5E5-B674-40C7-8436-30C864DFCC8E}" dt="2023-05-12T11:57:26.784" v="2434" actId="1035"/>
          <ac:spMkLst>
            <pc:docMk/>
            <pc:sldMk cId="0" sldId="301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FE54A5E5-B674-40C7-8436-30C864DFCC8E}" dt="2023-05-11T12:21:53.610" v="1536" actId="113"/>
        <pc:sldMkLst>
          <pc:docMk/>
          <pc:sldMk cId="0" sldId="659"/>
        </pc:sldMkLst>
        <pc:spChg chg="del mod">
          <ac:chgData name="Sharma Computer Academy" userId="08476b32c11f4418" providerId="LiveId" clId="{FE54A5E5-B674-40C7-8436-30C864DFCC8E}" dt="2023-05-10T05:01:49.219" v="883" actId="478"/>
          <ac:spMkLst>
            <pc:docMk/>
            <pc:sldMk cId="0" sldId="659"/>
            <ac:spMk id="7" creationId="{00000000-0000-0000-0000-000000000000}"/>
          </ac:spMkLst>
        </pc:spChg>
        <pc:graphicFrameChg chg="add mod modGraphic">
          <ac:chgData name="Sharma Computer Academy" userId="08476b32c11f4418" providerId="LiveId" clId="{FE54A5E5-B674-40C7-8436-30C864DFCC8E}" dt="2023-05-11T12:21:53.610" v="1536" actId="113"/>
          <ac:graphicFrameMkLst>
            <pc:docMk/>
            <pc:sldMk cId="0" sldId="659"/>
            <ac:graphicFrameMk id="3" creationId="{1CC9F936-31CF-31D2-EA45-CB93659A9AAA}"/>
          </ac:graphicFrameMkLst>
        </pc:graphicFrameChg>
      </pc:sldChg>
      <pc:sldChg chg="del">
        <pc:chgData name="Sharma Computer Academy" userId="08476b32c11f4418" providerId="LiveId" clId="{FE54A5E5-B674-40C7-8436-30C864DFCC8E}" dt="2023-05-10T05:09:42.993" v="1145" actId="47"/>
        <pc:sldMkLst>
          <pc:docMk/>
          <pc:sldMk cId="0" sldId="660"/>
        </pc:sldMkLst>
      </pc:sldChg>
      <pc:sldChg chg="modSp del mod addAnim delAnim modAnim">
        <pc:chgData name="Sharma Computer Academy" userId="08476b32c11f4418" providerId="LiveId" clId="{FE54A5E5-B674-40C7-8436-30C864DFCC8E}" dt="2023-05-12T08:05:36.950" v="2427" actId="2696"/>
        <pc:sldMkLst>
          <pc:docMk/>
          <pc:sldMk cId="4154993927" sldId="664"/>
        </pc:sldMkLst>
        <pc:spChg chg="mod">
          <ac:chgData name="Sharma Computer Academy" userId="08476b32c11f4418" providerId="LiveId" clId="{FE54A5E5-B674-40C7-8436-30C864DFCC8E}" dt="2023-05-12T07:56:43.639" v="2391" actId="27636"/>
          <ac:spMkLst>
            <pc:docMk/>
            <pc:sldMk cId="4154993927" sldId="664"/>
            <ac:spMk id="3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1T12:06:06.747" v="1301" actId="20577"/>
          <ac:spMkLst>
            <pc:docMk/>
            <pc:sldMk cId="4154993927" sldId="664"/>
            <ac:spMk id="7" creationId="{E35FFD18-B71F-4D29-9350-3621DBF03C86}"/>
          </ac:spMkLst>
        </pc:spChg>
      </pc:sldChg>
      <pc:sldChg chg="del">
        <pc:chgData name="Sharma Computer Academy" userId="08476b32c11f4418" providerId="LiveId" clId="{FE54A5E5-B674-40C7-8436-30C864DFCC8E}" dt="2023-05-12T07:54:48.307" v="2361" actId="47"/>
        <pc:sldMkLst>
          <pc:docMk/>
          <pc:sldMk cId="0" sldId="670"/>
        </pc:sldMkLst>
      </pc:sldChg>
      <pc:sldChg chg="modSp">
        <pc:chgData name="Sharma Computer Academy" userId="08476b32c11f4418" providerId="LiveId" clId="{FE54A5E5-B674-40C7-8436-30C864DFCC8E}" dt="2023-05-12T07:52:54.552" v="2360" actId="113"/>
        <pc:sldMkLst>
          <pc:docMk/>
          <pc:sldMk cId="0" sldId="674"/>
        </pc:sldMkLst>
        <pc:spChg chg="mod">
          <ac:chgData name="Sharma Computer Academy" userId="08476b32c11f4418" providerId="LiveId" clId="{FE54A5E5-B674-40C7-8436-30C864DFCC8E}" dt="2023-05-12T07:52:54.552" v="2360" actId="113"/>
          <ac:spMkLst>
            <pc:docMk/>
            <pc:sldMk cId="0" sldId="674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FE54A5E5-B674-40C7-8436-30C864DFCC8E}" dt="2023-05-12T07:57:03.813" v="2393" actId="47"/>
        <pc:sldMkLst>
          <pc:docMk/>
          <pc:sldMk cId="1126867786" sldId="714"/>
        </pc:sldMkLst>
        <pc:spChg chg="mod">
          <ac:chgData name="Sharma Computer Academy" userId="08476b32c11f4418" providerId="LiveId" clId="{FE54A5E5-B674-40C7-8436-30C864DFCC8E}" dt="2023-05-11T12:13:04.337" v="1312" actId="20577"/>
          <ac:spMkLst>
            <pc:docMk/>
            <pc:sldMk cId="1126867786" sldId="714"/>
            <ac:spMk id="3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07:52:39.668" v="2358"/>
          <ac:spMkLst>
            <pc:docMk/>
            <pc:sldMk cId="1126867786" sldId="714"/>
            <ac:spMk id="7" creationId="{8DE9ECD3-039B-6B88-21BE-1277B78FD23A}"/>
          </ac:spMkLst>
        </pc:spChg>
      </pc:sldChg>
      <pc:sldChg chg="modSp mod modAnim">
        <pc:chgData name="Sharma Computer Academy" userId="08476b32c11f4418" providerId="LiveId" clId="{FE54A5E5-B674-40C7-8436-30C864DFCC8E}" dt="2023-05-12T12:13:19.464" v="2435" actId="20577"/>
        <pc:sldMkLst>
          <pc:docMk/>
          <pc:sldMk cId="237562107" sldId="764"/>
        </pc:sldMkLst>
        <pc:spChg chg="mod">
          <ac:chgData name="Sharma Computer Academy" userId="08476b32c11f4418" providerId="LiveId" clId="{FE54A5E5-B674-40C7-8436-30C864DFCC8E}" dt="2023-05-09T11:59:18.779" v="54" actId="20577"/>
          <ac:spMkLst>
            <pc:docMk/>
            <pc:sldMk cId="237562107" sldId="764"/>
            <ac:spMk id="2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12:13:19.464" v="2435" actId="20577"/>
          <ac:spMkLst>
            <pc:docMk/>
            <pc:sldMk cId="237562107" sldId="7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E54A5E5-B674-40C7-8436-30C864DFCC8E}" dt="2023-05-11T11:18:22.762" v="1206" actId="20577"/>
        <pc:sldMkLst>
          <pc:docMk/>
          <pc:sldMk cId="2490195812" sldId="765"/>
        </pc:sldMkLst>
        <pc:spChg chg="mod">
          <ac:chgData name="Sharma Computer Academy" userId="08476b32c11f4418" providerId="LiveId" clId="{FE54A5E5-B674-40C7-8436-30C864DFCC8E}" dt="2023-05-11T11:18:22.762" v="1206" actId="20577"/>
          <ac:spMkLst>
            <pc:docMk/>
            <pc:sldMk cId="2490195812" sldId="76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FE54A5E5-B674-40C7-8436-30C864DFCC8E}" dt="2023-05-12T06:57:47.934" v="1757" actId="113"/>
        <pc:sldMkLst>
          <pc:docMk/>
          <pc:sldMk cId="130374414" sldId="766"/>
        </pc:sldMkLst>
        <pc:spChg chg="mod">
          <ac:chgData name="Sharma Computer Academy" userId="08476b32c11f4418" providerId="LiveId" clId="{FE54A5E5-B674-40C7-8436-30C864DFCC8E}" dt="2023-05-12T06:56:07.084" v="1626" actId="20577"/>
          <ac:spMkLst>
            <pc:docMk/>
            <pc:sldMk cId="130374414" sldId="766"/>
            <ac:spMk id="2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06:57:47.934" v="1757" actId="113"/>
          <ac:spMkLst>
            <pc:docMk/>
            <pc:sldMk cId="130374414" sldId="766"/>
            <ac:spMk id="3" creationId="{00000000-0000-0000-0000-000000000000}"/>
          </ac:spMkLst>
        </pc:spChg>
        <pc:spChg chg="add mod">
          <ac:chgData name="Sharma Computer Academy" userId="08476b32c11f4418" providerId="LiveId" clId="{FE54A5E5-B674-40C7-8436-30C864DFCC8E}" dt="2023-05-11T12:18:02.164" v="1448" actId="14100"/>
          <ac:spMkLst>
            <pc:docMk/>
            <pc:sldMk cId="130374414" sldId="766"/>
            <ac:spMk id="6" creationId="{6AA8C92B-36B3-0B0A-7906-836B08FE3B67}"/>
          </ac:spMkLst>
        </pc:spChg>
        <pc:picChg chg="add mod">
          <ac:chgData name="Sharma Computer Academy" userId="08476b32c11f4418" providerId="LiveId" clId="{FE54A5E5-B674-40C7-8436-30C864DFCC8E}" dt="2023-05-11T12:16:34.856" v="1336" actId="1076"/>
          <ac:picMkLst>
            <pc:docMk/>
            <pc:sldMk cId="130374414" sldId="766"/>
            <ac:picMk id="5" creationId="{8C5619CD-14ED-CF06-D830-56294EBE04C0}"/>
          </ac:picMkLst>
        </pc:picChg>
      </pc:sldChg>
      <pc:sldChg chg="del">
        <pc:chgData name="Sharma Computer Academy" userId="08476b32c11f4418" providerId="LiveId" clId="{FE54A5E5-B674-40C7-8436-30C864DFCC8E}" dt="2023-05-11T12:04:32.681" v="1266" actId="2696"/>
        <pc:sldMkLst>
          <pc:docMk/>
          <pc:sldMk cId="1170274611" sldId="767"/>
        </pc:sldMkLst>
      </pc:sldChg>
      <pc:sldChg chg="modSp add del mod">
        <pc:chgData name="Sharma Computer Academy" userId="08476b32c11f4418" providerId="LiveId" clId="{FE54A5E5-B674-40C7-8436-30C864DFCC8E}" dt="2023-05-12T07:25:07.056" v="2305" actId="113"/>
        <pc:sldMkLst>
          <pc:docMk/>
          <pc:sldMk cId="3042160826" sldId="767"/>
        </pc:sldMkLst>
        <pc:spChg chg="mod">
          <ac:chgData name="Sharma Computer Academy" userId="08476b32c11f4418" providerId="LiveId" clId="{FE54A5E5-B674-40C7-8436-30C864DFCC8E}" dt="2023-05-12T07:24:48.670" v="2303" actId="20577"/>
          <ac:spMkLst>
            <pc:docMk/>
            <pc:sldMk cId="3042160826" sldId="767"/>
            <ac:spMk id="2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07:25:07.056" v="2305" actId="113"/>
          <ac:spMkLst>
            <pc:docMk/>
            <pc:sldMk cId="3042160826" sldId="76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FE54A5E5-B674-40C7-8436-30C864DFCC8E}" dt="2023-05-12T07:18:52.304" v="2275" actId="113"/>
        <pc:sldMkLst>
          <pc:docMk/>
          <pc:sldMk cId="742512904" sldId="768"/>
        </pc:sldMkLst>
        <pc:spChg chg="mod">
          <ac:chgData name="Sharma Computer Academy" userId="08476b32c11f4418" providerId="LiveId" clId="{FE54A5E5-B674-40C7-8436-30C864DFCC8E}" dt="2023-05-12T07:18:52.304" v="2275" actId="113"/>
          <ac:spMkLst>
            <pc:docMk/>
            <pc:sldMk cId="742512904" sldId="76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E54A5E5-B674-40C7-8436-30C864DFCC8E}" dt="2023-05-10T05:09:42.993" v="1145" actId="47"/>
        <pc:sldMkLst>
          <pc:docMk/>
          <pc:sldMk cId="3607081582" sldId="775"/>
        </pc:sldMkLst>
      </pc:sldChg>
      <pc:sldChg chg="modSp mod modAnim">
        <pc:chgData name="Sharma Computer Academy" userId="08476b32c11f4418" providerId="LiveId" clId="{FE54A5E5-B674-40C7-8436-30C864DFCC8E}" dt="2023-05-12T07:44:35.654" v="2354" actId="113"/>
        <pc:sldMkLst>
          <pc:docMk/>
          <pc:sldMk cId="166349692" sldId="776"/>
        </pc:sldMkLst>
        <pc:spChg chg="mod">
          <ac:chgData name="Sharma Computer Academy" userId="08476b32c11f4418" providerId="LiveId" clId="{FE54A5E5-B674-40C7-8436-30C864DFCC8E}" dt="2023-05-12T07:44:35.654" v="2354" actId="113"/>
          <ac:spMkLst>
            <pc:docMk/>
            <pc:sldMk cId="166349692" sldId="7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E54A5E5-B674-40C7-8436-30C864DFCC8E}" dt="2023-05-09T12:25:15.417" v="356" actId="1036"/>
        <pc:sldMkLst>
          <pc:docMk/>
          <pc:sldMk cId="2711596172" sldId="777"/>
        </pc:sldMkLst>
        <pc:spChg chg="mod">
          <ac:chgData name="Sharma Computer Academy" userId="08476b32c11f4418" providerId="LiveId" clId="{FE54A5E5-B674-40C7-8436-30C864DFCC8E}" dt="2023-05-09T12:25:15.417" v="356" actId="1036"/>
          <ac:spMkLst>
            <pc:docMk/>
            <pc:sldMk cId="2711596172" sldId="77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FE54A5E5-B674-40C7-8436-30C864DFCC8E}" dt="2023-05-09T12:25:18.520" v="359" actId="1036"/>
        <pc:sldMkLst>
          <pc:docMk/>
          <pc:sldMk cId="2294877379" sldId="778"/>
        </pc:sldMkLst>
        <pc:spChg chg="mod">
          <ac:chgData name="Sharma Computer Academy" userId="08476b32c11f4418" providerId="LiveId" clId="{FE54A5E5-B674-40C7-8436-30C864DFCC8E}" dt="2023-05-09T12:25:18.520" v="359" actId="1036"/>
          <ac:spMkLst>
            <pc:docMk/>
            <pc:sldMk cId="2294877379" sldId="778"/>
            <ac:spMk id="2" creationId="{00000000-0000-0000-0000-000000000000}"/>
          </ac:spMkLst>
        </pc:spChg>
      </pc:sldChg>
      <pc:sldChg chg="modSp add">
        <pc:chgData name="Sharma Computer Academy" userId="08476b32c11f4418" providerId="LiveId" clId="{FE54A5E5-B674-40C7-8436-30C864DFCC8E}" dt="2023-05-12T06:53:17.797" v="1624" actId="207"/>
        <pc:sldMkLst>
          <pc:docMk/>
          <pc:sldMk cId="3550481487" sldId="780"/>
        </pc:sldMkLst>
        <pc:spChg chg="mod">
          <ac:chgData name="Sharma Computer Academy" userId="08476b32c11f4418" providerId="LiveId" clId="{FE54A5E5-B674-40C7-8436-30C864DFCC8E}" dt="2023-05-12T06:53:17.797" v="1624" actId="207"/>
          <ac:spMkLst>
            <pc:docMk/>
            <pc:sldMk cId="3550481487" sldId="780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FE54A5E5-B674-40C7-8436-30C864DFCC8E}" dt="2023-05-12T07:01:14.262" v="1809" actId="47"/>
        <pc:sldMkLst>
          <pc:docMk/>
          <pc:sldMk cId="2679105347" sldId="781"/>
        </pc:sldMkLst>
        <pc:spChg chg="mod">
          <ac:chgData name="Sharma Computer Academy" userId="08476b32c11f4418" providerId="LiveId" clId="{FE54A5E5-B674-40C7-8436-30C864DFCC8E}" dt="2023-05-12T07:01:03.494" v="1806" actId="21"/>
          <ac:spMkLst>
            <pc:docMk/>
            <pc:sldMk cId="2679105347" sldId="781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FE54A5E5-B674-40C7-8436-30C864DFCC8E}" dt="2023-05-10T05:09:42.993" v="1145" actId="47"/>
        <pc:sldMkLst>
          <pc:docMk/>
          <pc:sldMk cId="3452492427" sldId="781"/>
        </pc:sldMkLst>
      </pc:sldChg>
      <pc:sldChg chg="modSp add mod modAnim">
        <pc:chgData name="Sharma Computer Academy" userId="08476b32c11f4418" providerId="LiveId" clId="{FE54A5E5-B674-40C7-8436-30C864DFCC8E}" dt="2023-05-12T12:21:47.150" v="2436" actId="1076"/>
        <pc:sldMkLst>
          <pc:docMk/>
          <pc:sldMk cId="4217948171" sldId="782"/>
        </pc:sldMkLst>
        <pc:spChg chg="mod">
          <ac:chgData name="Sharma Computer Academy" userId="08476b32c11f4418" providerId="LiveId" clId="{FE54A5E5-B674-40C7-8436-30C864DFCC8E}" dt="2023-05-12T12:21:47.150" v="2436" actId="1076"/>
          <ac:spMkLst>
            <pc:docMk/>
            <pc:sldMk cId="4217948171" sldId="782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FE54A5E5-B674-40C7-8436-30C864DFCC8E}" dt="2023-05-12T07:12:30.077" v="2105" actId="47"/>
        <pc:sldMkLst>
          <pc:docMk/>
          <pc:sldMk cId="1117491774" sldId="783"/>
        </pc:sldMkLst>
        <pc:spChg chg="mod">
          <ac:chgData name="Sharma Computer Academy" userId="08476b32c11f4418" providerId="LiveId" clId="{FE54A5E5-B674-40C7-8436-30C864DFCC8E}" dt="2023-05-12T07:05:43.389" v="1901" actId="6549"/>
          <ac:spMkLst>
            <pc:docMk/>
            <pc:sldMk cId="1117491774" sldId="783"/>
            <ac:spMk id="2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07:05:19.561" v="1896" actId="5793"/>
          <ac:spMkLst>
            <pc:docMk/>
            <pc:sldMk cId="1117491774" sldId="783"/>
            <ac:spMk id="3" creationId="{00000000-0000-0000-0000-000000000000}"/>
          </ac:spMkLst>
        </pc:spChg>
        <pc:spChg chg="add mod">
          <ac:chgData name="Sharma Computer Academy" userId="08476b32c11f4418" providerId="LiveId" clId="{FE54A5E5-B674-40C7-8436-30C864DFCC8E}" dt="2023-05-12T07:07:51.934" v="1905" actId="1076"/>
          <ac:spMkLst>
            <pc:docMk/>
            <pc:sldMk cId="1117491774" sldId="783"/>
            <ac:spMk id="6" creationId="{DC1C4A44-20F9-F4BD-6E3D-FBE91B5ECF7B}"/>
          </ac:spMkLst>
        </pc:spChg>
        <pc:picChg chg="add mod">
          <ac:chgData name="Sharma Computer Academy" userId="08476b32c11f4418" providerId="LiveId" clId="{FE54A5E5-B674-40C7-8436-30C864DFCC8E}" dt="2023-05-12T07:07:35.392" v="1902" actId="14100"/>
          <ac:picMkLst>
            <pc:docMk/>
            <pc:sldMk cId="1117491774" sldId="783"/>
            <ac:picMk id="5" creationId="{1CD87F6D-DA63-ABCA-285A-BD849210BE4A}"/>
          </ac:picMkLst>
        </pc:picChg>
      </pc:sldChg>
      <pc:sldChg chg="modSp add mod modAnim">
        <pc:chgData name="Sharma Computer Academy" userId="08476b32c11f4418" providerId="LiveId" clId="{FE54A5E5-B674-40C7-8436-30C864DFCC8E}" dt="2023-05-12T07:16:52.220" v="2239" actId="115"/>
        <pc:sldMkLst>
          <pc:docMk/>
          <pc:sldMk cId="825441647" sldId="784"/>
        </pc:sldMkLst>
        <pc:spChg chg="mod">
          <ac:chgData name="Sharma Computer Academy" userId="08476b32c11f4418" providerId="LiveId" clId="{FE54A5E5-B674-40C7-8436-30C864DFCC8E}" dt="2023-05-12T07:14:42.525" v="2134" actId="20577"/>
          <ac:spMkLst>
            <pc:docMk/>
            <pc:sldMk cId="825441647" sldId="784"/>
            <ac:spMk id="2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07:16:52.220" v="2239" actId="115"/>
          <ac:spMkLst>
            <pc:docMk/>
            <pc:sldMk cId="825441647" sldId="784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FE54A5E5-B674-40C7-8436-30C864DFCC8E}" dt="2023-05-12T07:17:04.630" v="2240" actId="207"/>
        <pc:sldMkLst>
          <pc:docMk/>
          <pc:sldMk cId="190835446" sldId="785"/>
        </pc:sldMkLst>
        <pc:spChg chg="mod">
          <ac:chgData name="Sharma Computer Academy" userId="08476b32c11f4418" providerId="LiveId" clId="{FE54A5E5-B674-40C7-8436-30C864DFCC8E}" dt="2023-05-12T07:14:33.540" v="2124" actId="20577"/>
          <ac:spMkLst>
            <pc:docMk/>
            <pc:sldMk cId="190835446" sldId="785"/>
            <ac:spMk id="2" creationId="{00000000-0000-0000-0000-000000000000}"/>
          </ac:spMkLst>
        </pc:spChg>
        <pc:spChg chg="mod">
          <ac:chgData name="Sharma Computer Academy" userId="08476b32c11f4418" providerId="LiveId" clId="{FE54A5E5-B674-40C7-8436-30C864DFCC8E}" dt="2023-05-12T07:17:04.630" v="2240" actId="207"/>
          <ac:spMkLst>
            <pc:docMk/>
            <pc:sldMk cId="190835446" sldId="785"/>
            <ac:spMk id="3" creationId="{00000000-0000-0000-0000-000000000000}"/>
          </ac:spMkLst>
        </pc:spChg>
        <pc:picChg chg="add mod">
          <ac:chgData name="Sharma Computer Academy" userId="08476b32c11f4418" providerId="LiveId" clId="{FE54A5E5-B674-40C7-8436-30C864DFCC8E}" dt="2023-05-12T07:13:15.946" v="2112" actId="14100"/>
          <ac:picMkLst>
            <pc:docMk/>
            <pc:sldMk cId="190835446" sldId="785"/>
            <ac:picMk id="4" creationId="{FEC9F54B-A1C5-8794-D2FC-17C4966BDBAE}"/>
          </ac:picMkLst>
        </pc:picChg>
      </pc:sldChg>
      <pc:sldChg chg="modSp add mod">
        <pc:chgData name="Sharma Computer Academy" userId="08476b32c11f4418" providerId="LiveId" clId="{FE54A5E5-B674-40C7-8436-30C864DFCC8E}" dt="2023-05-12T07:40:56.588" v="2328" actId="14100"/>
        <pc:sldMkLst>
          <pc:docMk/>
          <pc:sldMk cId="1789250474" sldId="786"/>
        </pc:sldMkLst>
        <pc:spChg chg="mod">
          <ac:chgData name="Sharma Computer Academy" userId="08476b32c11f4418" providerId="LiveId" clId="{FE54A5E5-B674-40C7-8436-30C864DFCC8E}" dt="2023-05-12T07:40:40.919" v="2325" actId="20577"/>
          <ac:spMkLst>
            <pc:docMk/>
            <pc:sldMk cId="1789250474" sldId="786"/>
            <ac:spMk id="2" creationId="{00000000-0000-0000-0000-000000000000}"/>
          </ac:spMkLst>
        </pc:spChg>
        <pc:picChg chg="mod">
          <ac:chgData name="Sharma Computer Academy" userId="08476b32c11f4418" providerId="LiveId" clId="{FE54A5E5-B674-40C7-8436-30C864DFCC8E}" dt="2023-05-12T07:40:56.588" v="2328" actId="14100"/>
          <ac:picMkLst>
            <pc:docMk/>
            <pc:sldMk cId="1789250474" sldId="786"/>
            <ac:picMk id="5" creationId="{F2A681D7-57E9-B4A0-30FA-A66D64ABC4F9}"/>
          </ac:picMkLst>
        </pc:picChg>
      </pc:sldChg>
      <pc:sldChg chg="addSp modSp new del mod ord">
        <pc:chgData name="Sharma Computer Academy" userId="08476b32c11f4418" providerId="LiveId" clId="{FE54A5E5-B674-40C7-8436-30C864DFCC8E}" dt="2023-05-12T16:01:58.421" v="2519" actId="47"/>
        <pc:sldMkLst>
          <pc:docMk/>
          <pc:sldMk cId="2047224824" sldId="787"/>
        </pc:sldMkLst>
        <pc:picChg chg="add mod">
          <ac:chgData name="Sharma Computer Academy" userId="08476b32c11f4418" providerId="LiveId" clId="{FE54A5E5-B674-40C7-8436-30C864DFCC8E}" dt="2023-05-12T13:56:34.921" v="2455" actId="1036"/>
          <ac:picMkLst>
            <pc:docMk/>
            <pc:sldMk cId="2047224824" sldId="787"/>
            <ac:picMk id="3" creationId="{CFCB73B0-0B91-678A-0A23-B4F4E0832522}"/>
          </ac:picMkLst>
        </pc:picChg>
      </pc:sldChg>
      <pc:sldChg chg="addSp delSp modSp add mod delAnim modAnim">
        <pc:chgData name="Sharma Computer Academy" userId="08476b32c11f4418" providerId="LiveId" clId="{FE54A5E5-B674-40C7-8436-30C864DFCC8E}" dt="2023-05-12T17:13:39.422" v="2533" actId="14100"/>
        <pc:sldMkLst>
          <pc:docMk/>
          <pc:sldMk cId="4080311552" sldId="788"/>
        </pc:sldMkLst>
        <pc:spChg chg="add mod">
          <ac:chgData name="Sharma Computer Academy" userId="08476b32c11f4418" providerId="LiveId" clId="{FE54A5E5-B674-40C7-8436-30C864DFCC8E}" dt="2023-05-12T14:27:34.699" v="2511" actId="1036"/>
          <ac:spMkLst>
            <pc:docMk/>
            <pc:sldMk cId="4080311552" sldId="788"/>
            <ac:spMk id="5" creationId="{E4FD2360-3055-450F-0756-36E4F37928CE}"/>
          </ac:spMkLst>
        </pc:spChg>
        <pc:picChg chg="add del mod">
          <ac:chgData name="Sharma Computer Academy" userId="08476b32c11f4418" providerId="LiveId" clId="{FE54A5E5-B674-40C7-8436-30C864DFCC8E}" dt="2023-05-12T14:17:08.817" v="2461" actId="478"/>
          <ac:picMkLst>
            <pc:docMk/>
            <pc:sldMk cId="4080311552" sldId="788"/>
            <ac:picMk id="2" creationId="{8580B513-625A-2A67-5226-CF0C0BDB04C5}"/>
          </ac:picMkLst>
        </pc:picChg>
        <pc:picChg chg="add mod">
          <ac:chgData name="Sharma Computer Academy" userId="08476b32c11f4418" providerId="LiveId" clId="{FE54A5E5-B674-40C7-8436-30C864DFCC8E}" dt="2023-05-12T17:13:39.422" v="2533" actId="14100"/>
          <ac:picMkLst>
            <pc:docMk/>
            <pc:sldMk cId="4080311552" sldId="788"/>
            <ac:picMk id="3" creationId="{65BF7040-2263-324A-330F-5059C6005A29}"/>
          </ac:picMkLst>
        </pc:picChg>
        <pc:picChg chg="del">
          <ac:chgData name="Sharma Computer Academy" userId="08476b32c11f4418" providerId="LiveId" clId="{FE54A5E5-B674-40C7-8436-30C864DFCC8E}" dt="2023-05-12T14:10:32.801" v="2457" actId="478"/>
          <ac:picMkLst>
            <pc:docMk/>
            <pc:sldMk cId="4080311552" sldId="788"/>
            <ac:picMk id="3" creationId="{CFCB73B0-0B91-678A-0A23-B4F4E0832522}"/>
          </ac:picMkLst>
        </pc:picChg>
        <pc:picChg chg="add del mod">
          <ac:chgData name="Sharma Computer Academy" userId="08476b32c11f4418" providerId="LiveId" clId="{FE54A5E5-B674-40C7-8436-30C864DFCC8E}" dt="2023-05-12T16:05:35.841" v="2520" actId="478"/>
          <ac:picMkLst>
            <pc:docMk/>
            <pc:sldMk cId="4080311552" sldId="788"/>
            <ac:picMk id="4" creationId="{209EB251-4E39-DCA0-C109-EFBC097B4748}"/>
          </ac:picMkLst>
        </pc:picChg>
        <pc:picChg chg="add del mod">
          <ac:chgData name="Sharma Computer Academy" userId="08476b32c11f4418" providerId="LiveId" clId="{FE54A5E5-B674-40C7-8436-30C864DFCC8E}" dt="2023-05-12T17:13:17.298" v="2529" actId="478"/>
          <ac:picMkLst>
            <pc:docMk/>
            <pc:sldMk cId="4080311552" sldId="788"/>
            <ac:picMk id="6" creationId="{C900AE9B-7732-36A6-B444-8BA8770C67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7715250" cy="275018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browser’s run 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The browser's </a:t>
            </a:r>
            <a:r>
              <a:rPr lang="en-US" b="1" u="sng" dirty="0">
                <a:solidFill>
                  <a:schemeClr val="accent2"/>
                </a:solidFill>
              </a:rPr>
              <a:t>JS </a:t>
            </a:r>
            <a:r>
              <a:rPr lang="en-US" b="1" u="sng" dirty="0" err="1">
                <a:solidFill>
                  <a:schemeClr val="accent2"/>
                </a:solidFill>
              </a:rPr>
              <a:t>RunTime</a:t>
            </a:r>
            <a:r>
              <a:rPr lang="en-US" b="1" u="sng" dirty="0">
                <a:solidFill>
                  <a:schemeClr val="accent2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comprised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4 major elements: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 engine </a:t>
            </a:r>
            <a:r>
              <a:rPr lang="en-US" dirty="0"/>
              <a:t>(which in turn is made up of the </a:t>
            </a:r>
            <a:r>
              <a:rPr lang="en-US" b="1" dirty="0">
                <a:solidFill>
                  <a:srgbClr val="00B050"/>
                </a:solidFill>
              </a:rPr>
              <a:t>heap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call stack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Web APIs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callback queue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92D050"/>
                </a:solidFill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7425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browser’s run time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B83F2-C5FC-5D27-6DF0-8CA92676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5" y="1525588"/>
            <a:ext cx="6991349" cy="5243512"/>
          </a:xfrm>
        </p:spPr>
      </p:pic>
    </p:spTree>
    <p:extLst>
      <p:ext uri="{BB962C8B-B14F-4D97-AF65-F5344CB8AC3E}">
        <p14:creationId xmlns:p14="http://schemas.microsoft.com/office/powerpoint/2010/main" val="6567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Three popular </a:t>
            </a:r>
            <a:r>
              <a:rPr lang="en-US" sz="2700" b="1" dirty="0" err="1"/>
              <a:t>js</a:t>
            </a:r>
            <a:r>
              <a:rPr lang="en-US" sz="2700" b="1" dirty="0"/>
              <a:t> runtime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three</a:t>
            </a:r>
            <a:r>
              <a:rPr lang="en-US" dirty="0"/>
              <a:t> popular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JavaScript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RunTime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Environments </a:t>
            </a:r>
            <a:r>
              <a:rPr lang="en-US" dirty="0"/>
              <a:t>are: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runtime environment </a:t>
            </a:r>
            <a:r>
              <a:rPr lang="en-US" dirty="0"/>
              <a:t>of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dirty="0"/>
              <a:t> (like </a:t>
            </a:r>
            <a:r>
              <a:rPr lang="en-US" b="1" dirty="0">
                <a:solidFill>
                  <a:schemeClr val="accent2"/>
                </a:solidFill>
              </a:rPr>
              <a:t>Chrome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2"/>
                </a:solidFill>
              </a:rPr>
              <a:t>Firefox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Node.js runtime environment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Service worker runtime environment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Chrome’s runtime &amp; node </a:t>
            </a:r>
            <a:r>
              <a:rPr lang="en-US" sz="2700" b="1" dirty="0" err="1"/>
              <a:t>js</a:t>
            </a:r>
            <a:r>
              <a:rPr lang="en-US" sz="2700" b="1" dirty="0"/>
              <a:t>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681D7-57E9-B4A0-30FA-A66D64AB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05678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bigger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681D7-57E9-B4A0-30FA-A66D64AB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034" y="1844824"/>
            <a:ext cx="8205658" cy="40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node </a:t>
            </a:r>
            <a:r>
              <a:rPr lang="en-US" sz="2700" b="1" dirty="0" err="1"/>
              <a:t>js</a:t>
            </a:r>
            <a:r>
              <a:rPr lang="en-US" sz="2700" b="1" dirty="0"/>
              <a:t> works at the server side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AAE87-50FD-33A1-53FD-FF9CAEE90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988839"/>
            <a:ext cx="8807450" cy="4712015"/>
          </a:xfrm>
        </p:spPr>
      </p:pic>
    </p:spTree>
    <p:extLst>
      <p:ext uri="{BB962C8B-B14F-4D97-AF65-F5344CB8AC3E}">
        <p14:creationId xmlns:p14="http://schemas.microsoft.com/office/powerpoint/2010/main" val="13987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node </a:t>
            </a:r>
            <a:r>
              <a:rPr lang="en-US" sz="2700" b="1" dirty="0" err="1"/>
              <a:t>js</a:t>
            </a:r>
            <a:r>
              <a:rPr lang="en-US" sz="2700" b="1" dirty="0"/>
              <a:t> works at the server side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passes the </a:t>
            </a:r>
            <a:r>
              <a:rPr lang="en-US" b="1" dirty="0">
                <a:solidFill>
                  <a:srgbClr val="7030A0"/>
                </a:solidFill>
              </a:rPr>
              <a:t>JavaScript code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V8 engine </a:t>
            </a:r>
            <a:r>
              <a:rPr lang="en-US" dirty="0"/>
              <a:t>, the </a:t>
            </a:r>
            <a:r>
              <a:rPr lang="en-US" b="1" dirty="0">
                <a:solidFill>
                  <a:srgbClr val="0070C0"/>
                </a:solidFill>
              </a:rPr>
              <a:t>V8 engine</a:t>
            </a:r>
            <a:r>
              <a:rPr lang="en-US" dirty="0"/>
              <a:t> processes the </a:t>
            </a:r>
            <a:r>
              <a:rPr lang="en-US" b="1" dirty="0">
                <a:solidFill>
                  <a:srgbClr val="7030A0"/>
                </a:solidFill>
              </a:rPr>
              <a:t>code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sends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/>
                </a:solidFill>
              </a:rPr>
              <a:t>Along with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JS Code </a:t>
            </a:r>
            <a:r>
              <a:rPr lang="en-US" dirty="0"/>
              <a:t>, the </a:t>
            </a:r>
            <a:r>
              <a:rPr lang="en-US" b="1" dirty="0">
                <a:solidFill>
                  <a:srgbClr val="00B050"/>
                </a:solidFill>
              </a:rPr>
              <a:t>Node.js run time </a:t>
            </a:r>
            <a:r>
              <a:rPr lang="en-US" dirty="0"/>
              <a:t>also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passes</a:t>
            </a:r>
            <a:r>
              <a:rPr lang="en-US" dirty="0"/>
              <a:t> something called </a:t>
            </a:r>
            <a:r>
              <a:rPr lang="en-US" b="1" dirty="0">
                <a:solidFill>
                  <a:srgbClr val="FFC000"/>
                </a:solidFill>
              </a:rPr>
              <a:t>C++ bindings </a:t>
            </a:r>
            <a:r>
              <a:rPr lang="en-US" dirty="0"/>
              <a:t>to the </a:t>
            </a:r>
            <a:r>
              <a:rPr lang="en-US" b="1" dirty="0">
                <a:solidFill>
                  <a:srgbClr val="0070C0"/>
                </a:solidFill>
              </a:rPr>
              <a:t>V8 engine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node </a:t>
            </a:r>
            <a:r>
              <a:rPr lang="en-US" sz="2700" b="1" dirty="0" err="1"/>
              <a:t>js</a:t>
            </a:r>
            <a:r>
              <a:rPr lang="en-US" sz="2700" b="1" dirty="0"/>
              <a:t> works at the server side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C000"/>
                </a:solidFill>
              </a:rPr>
              <a:t>Bindings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series of methods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7030A0"/>
                </a:solidFill>
              </a:rPr>
              <a:t>used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code which are in </a:t>
            </a:r>
            <a:r>
              <a:rPr lang="en-US" b="1" dirty="0">
                <a:solidFill>
                  <a:srgbClr val="C00000"/>
                </a:solidFill>
              </a:rPr>
              <a:t>reality</a:t>
            </a:r>
            <a:r>
              <a:rPr lang="en-US" dirty="0"/>
              <a:t> just running </a:t>
            </a:r>
            <a:r>
              <a:rPr lang="en-US" b="1" dirty="0">
                <a:solidFill>
                  <a:srgbClr val="0070C0"/>
                </a:solidFill>
              </a:rPr>
              <a:t>C++ code </a:t>
            </a:r>
            <a:r>
              <a:rPr lang="en-US" dirty="0"/>
              <a:t>behind the scenes.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For example: </a:t>
            </a:r>
          </a:p>
          <a:p>
            <a:pPr lvl="1">
              <a:lnSpc>
                <a:spcPct val="110000"/>
              </a:lnSpc>
            </a:pPr>
            <a:r>
              <a:rPr lang="en-US" b="1" dirty="0" err="1">
                <a:latin typeface="Consolas" panose="020B0609020204030204" pitchFamily="49" charset="0"/>
              </a:rPr>
              <a:t>fs.readFile</a:t>
            </a:r>
            <a:r>
              <a:rPr lang="en-US" b="1" dirty="0">
                <a:latin typeface="Consolas" panose="020B0609020204030204" pitchFamily="49" charset="0"/>
              </a:rPr>
              <a:t>() 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92D050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not a part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JavaScript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It's </a:t>
            </a:r>
            <a:r>
              <a:rPr lang="en-US" b="1" dirty="0">
                <a:solidFill>
                  <a:srgbClr val="C00000"/>
                </a:solidFill>
              </a:rPr>
              <a:t>provided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V8</a:t>
            </a:r>
            <a:r>
              <a:rPr lang="en-US" dirty="0"/>
              <a:t> 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of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runtime. </a:t>
            </a:r>
          </a:p>
        </p:txBody>
      </p:sp>
    </p:spTree>
    <p:extLst>
      <p:ext uri="{BB962C8B-B14F-4D97-AF65-F5344CB8AC3E}">
        <p14:creationId xmlns:p14="http://schemas.microsoft.com/office/powerpoint/2010/main" val="27115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node </a:t>
            </a:r>
            <a:r>
              <a:rPr lang="en-US" sz="2700" b="1" dirty="0" err="1"/>
              <a:t>js</a:t>
            </a:r>
            <a:r>
              <a:rPr lang="en-US" sz="2700" b="1" dirty="0"/>
              <a:t> works at the server side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rgbClr val="7030A0"/>
                </a:solidFill>
              </a:rPr>
              <a:t>JavaScript</a:t>
            </a:r>
            <a:r>
              <a:rPr lang="en-US" dirty="0"/>
              <a:t> does not know how to </a:t>
            </a:r>
            <a:r>
              <a:rPr lang="en-US" b="1" dirty="0">
                <a:solidFill>
                  <a:srgbClr val="C00000"/>
                </a:solidFill>
              </a:rPr>
              <a:t>read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dirty="0"/>
              <a:t> from </a:t>
            </a:r>
            <a:r>
              <a:rPr lang="en-US" b="1" dirty="0">
                <a:solidFill>
                  <a:srgbClr val="002060"/>
                </a:solidFill>
              </a:rPr>
              <a:t>disk</a:t>
            </a:r>
            <a:r>
              <a:rPr lang="en-US" dirty="0"/>
              <a:t> but </a:t>
            </a:r>
            <a:r>
              <a:rPr lang="en-US" b="1" dirty="0">
                <a:solidFill>
                  <a:srgbClr val="0070C0"/>
                </a:solidFill>
              </a:rPr>
              <a:t>C++ does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/>
                </a:solidFill>
              </a:rPr>
              <a:t>So when </a:t>
            </a:r>
            <a:r>
              <a:rPr lang="en-US" dirty="0"/>
              <a:t>we use </a:t>
            </a:r>
            <a:r>
              <a:rPr lang="en-US" b="1" dirty="0">
                <a:solidFill>
                  <a:srgbClr val="7030A0"/>
                </a:solidFill>
              </a:rPr>
              <a:t>JavaScript</a:t>
            </a:r>
            <a:r>
              <a:rPr lang="en-US" dirty="0"/>
              <a:t> code and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read </a:t>
            </a:r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 </a:t>
            </a:r>
            <a:r>
              <a:rPr lang="en-US" dirty="0"/>
              <a:t>from disk it just </a:t>
            </a:r>
            <a:r>
              <a:rPr lang="en-US" b="1" dirty="0">
                <a:solidFill>
                  <a:srgbClr val="FFC000"/>
                </a:solidFill>
              </a:rPr>
              <a:t>defers </a:t>
            </a:r>
            <a:r>
              <a:rPr lang="en-US" dirty="0"/>
              <a:t>all of that to the </a:t>
            </a:r>
            <a:r>
              <a:rPr lang="en-US" b="1" dirty="0">
                <a:solidFill>
                  <a:srgbClr val="0070C0"/>
                </a:solidFill>
              </a:rPr>
              <a:t>C++ function </a:t>
            </a:r>
            <a:r>
              <a:rPr lang="en-US" dirty="0"/>
              <a:t>that can actually </a:t>
            </a:r>
            <a:r>
              <a:rPr lang="en-US" b="1" dirty="0">
                <a:solidFill>
                  <a:srgbClr val="C00000"/>
                </a:solidFill>
              </a:rPr>
              <a:t>read</a:t>
            </a:r>
            <a:r>
              <a:rPr lang="en-US" dirty="0"/>
              <a:t> the file from </a:t>
            </a:r>
            <a:r>
              <a:rPr lang="en-US" b="1" dirty="0">
                <a:solidFill>
                  <a:srgbClr val="002060"/>
                </a:solidFill>
              </a:rPr>
              <a:t>disk</a:t>
            </a:r>
            <a:r>
              <a:rPr lang="en-US" dirty="0"/>
              <a:t> and get the </a:t>
            </a:r>
            <a:r>
              <a:rPr lang="en-US" b="1" dirty="0">
                <a:solidFill>
                  <a:srgbClr val="FFC000"/>
                </a:solidFill>
              </a:rPr>
              <a:t>results 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8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Very important question!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Are Node.js and browser both the same thing?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(</a:t>
            </a:r>
            <a:r>
              <a:rPr lang="en-US" dirty="0"/>
              <a:t>As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both of them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provide</a:t>
            </a:r>
            <a:r>
              <a:rPr lang="en-US" b="1" dirty="0"/>
              <a:t> </a:t>
            </a:r>
            <a:r>
              <a:rPr lang="en-US" dirty="0"/>
              <a:t>the platform</a:t>
            </a:r>
            <a:r>
              <a:rPr lang="en-US" b="1" dirty="0">
                <a:solidFill>
                  <a:srgbClr val="C00000"/>
                </a:solidFill>
              </a:rPr>
              <a:t>(JS engine)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execute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JavaScript code.)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Answer is NO.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Here are some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key differences </a:t>
            </a:r>
            <a:r>
              <a:rPr lang="en-US" dirty="0"/>
              <a:t>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340768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Prerequisites Of The Course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What Is Node.js  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Node.js V/S Browsers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What Node.js Can Do ?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When To Use And When Not To Use Node.js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History Of Node.js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Node.js V/S Browser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C9F936-31CF-31D2-EA45-CB93659A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11296"/>
              </p:ext>
            </p:extLst>
          </p:nvPr>
        </p:nvGraphicFramePr>
        <p:xfrm>
          <a:off x="359532" y="1844824"/>
          <a:ext cx="8424936" cy="440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904169093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1271164647"/>
                    </a:ext>
                  </a:extLst>
                </a:gridCol>
              </a:tblGrid>
              <a:tr h="386060">
                <a:tc>
                  <a:txBody>
                    <a:bodyPr/>
                    <a:lstStyle/>
                    <a:p>
                      <a:r>
                        <a:rPr lang="en-US" dirty="0"/>
                        <a:t>Browser’s 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JS Env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5533"/>
                  </a:ext>
                </a:extLst>
              </a:tr>
              <a:tr h="815230">
                <a:tc>
                  <a:txBody>
                    <a:bodyPr/>
                    <a:lstStyle/>
                    <a:p>
                      <a:r>
                        <a:rPr lang="en-US" dirty="0"/>
                        <a:t>Executes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JS Code </a:t>
                      </a:r>
                      <a:r>
                        <a:rPr lang="en-US" dirty="0"/>
                        <a:t>inside the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browser</a:t>
                      </a:r>
                      <a:r>
                        <a:rPr lang="en-US" dirty="0"/>
                        <a:t> at the client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JS Code </a:t>
                      </a:r>
                      <a:r>
                        <a:rPr lang="en-US" dirty="0"/>
                        <a:t>inside the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server 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08472"/>
                  </a:ext>
                </a:extLst>
              </a:tr>
              <a:tr h="1102966">
                <a:tc>
                  <a:txBody>
                    <a:bodyPr/>
                    <a:lstStyle/>
                    <a:p>
                      <a:r>
                        <a:rPr lang="en-US" dirty="0"/>
                        <a:t>Mainly used for </a:t>
                      </a:r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UI based event handling</a:t>
                      </a:r>
                      <a:r>
                        <a:rPr lang="en-US" dirty="0"/>
                        <a:t>  and </a:t>
                      </a:r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DOM Manipulation</a:t>
                      </a:r>
                      <a:endParaRPr lang="en-IN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used for performing tasks like </a:t>
                      </a:r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File handling 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92D050"/>
                          </a:solidFill>
                        </a:rPr>
                        <a:t>Database interaction 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creating web servers/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api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err="1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01021"/>
                  </a:ext>
                </a:extLst>
              </a:tr>
              <a:tr h="1164615">
                <a:tc>
                  <a:txBody>
                    <a:bodyPr/>
                    <a:lstStyle/>
                    <a:p>
                      <a:r>
                        <a:rPr lang="en-US" dirty="0"/>
                        <a:t>Makes extensive use of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window</a:t>
                      </a:r>
                      <a:r>
                        <a:rPr lang="en-US" dirty="0"/>
                        <a:t> and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document</a:t>
                      </a:r>
                      <a:r>
                        <a:rPr lang="en-US" dirty="0"/>
                        <a:t>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window</a:t>
                      </a:r>
                      <a:r>
                        <a:rPr lang="en-US" dirty="0"/>
                        <a:t> object present , rather we have an object called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global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 well as another object called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process</a:t>
                      </a:r>
                      <a:endParaRPr lang="en-IN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84214"/>
                  </a:ext>
                </a:extLst>
              </a:tr>
              <a:tr h="4723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 support </a:t>
                      </a:r>
                      <a:r>
                        <a:rPr lang="en-US" dirty="0"/>
                        <a:t>to access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OS functionality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Allows us </a:t>
                      </a:r>
                      <a:r>
                        <a:rPr lang="en-US" dirty="0"/>
                        <a:t>to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access OS functionality </a:t>
                      </a:r>
                      <a:r>
                        <a:rPr lang="en-US" dirty="0"/>
                        <a:t>like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name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architecture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total memory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free memory </a:t>
                      </a:r>
                      <a:r>
                        <a:rPr lang="en-US" dirty="0" err="1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485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3920" cy="4996815"/>
          </a:xfrm>
        </p:spPr>
        <p:txBody>
          <a:bodyPr>
            <a:normAutofit fontScale="92500"/>
          </a:bodyPr>
          <a:lstStyle/>
          <a:p>
            <a:pPr algn="l">
              <a:lnSpc>
                <a:spcPct val="13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Easy</a:t>
            </a:r>
            <a:r>
              <a:rPr lang="en-US" dirty="0"/>
              <a:t>—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quite easy </a:t>
            </a:r>
            <a:r>
              <a:rPr lang="en-US" dirty="0"/>
              <a:t>to start with and is a  </a:t>
            </a:r>
            <a:r>
              <a:rPr lang="en-US" b="1" dirty="0">
                <a:solidFill>
                  <a:srgbClr val="FFC000"/>
                </a:solidFill>
              </a:rPr>
              <a:t>go-to choice </a:t>
            </a:r>
            <a:r>
              <a:rPr lang="en-US" dirty="0"/>
              <a:t>for web development </a:t>
            </a:r>
            <a:r>
              <a:rPr lang="en-US" b="1" dirty="0">
                <a:solidFill>
                  <a:schemeClr val="accent3"/>
                </a:solidFill>
              </a:rPr>
              <a:t>beginners</a:t>
            </a:r>
            <a:r>
              <a:rPr lang="en-US" dirty="0"/>
              <a:t>. </a:t>
            </a: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Maintainable</a:t>
            </a:r>
            <a:r>
              <a:rPr lang="en-US" dirty="0"/>
              <a:t>—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is 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easy choice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/>
              <a:t> since both the </a:t>
            </a:r>
            <a:r>
              <a:rPr lang="en-US" b="1" dirty="0">
                <a:solidFill>
                  <a:schemeClr val="accent6"/>
                </a:solidFill>
              </a:rPr>
              <a:t>frontend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backend</a:t>
            </a:r>
            <a:r>
              <a:rPr lang="en-US" dirty="0"/>
              <a:t> can be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managed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1"/>
                </a:solidFill>
              </a:rPr>
              <a:t>JavaScript</a:t>
            </a:r>
            <a:r>
              <a:rPr lang="en-US" dirty="0"/>
              <a:t> as a single language</a:t>
            </a: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Packages</a:t>
            </a:r>
            <a:r>
              <a:rPr lang="en-US" dirty="0"/>
              <a:t>—A </a:t>
            </a:r>
            <a:r>
              <a:rPr lang="en-US" b="1" dirty="0">
                <a:solidFill>
                  <a:schemeClr val="accent2"/>
                </a:solidFill>
              </a:rPr>
              <a:t>vast</a:t>
            </a:r>
            <a:r>
              <a:rPr lang="en-US" dirty="0"/>
              <a:t> set of </a:t>
            </a:r>
            <a:r>
              <a:rPr lang="en-US" b="1" dirty="0">
                <a:solidFill>
                  <a:schemeClr val="accent3"/>
                </a:solidFill>
              </a:rPr>
              <a:t>open-source</a:t>
            </a:r>
            <a:r>
              <a:rPr lang="en-US" dirty="0"/>
              <a:t> packages is available for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that can </a:t>
            </a:r>
            <a:r>
              <a:rPr lang="en-US" b="1" dirty="0">
                <a:solidFill>
                  <a:srgbClr val="0070C0"/>
                </a:solidFill>
              </a:rPr>
              <a:t>simplify</a:t>
            </a:r>
            <a:r>
              <a:rPr lang="en-US" dirty="0"/>
              <a:t> our work. There are </a:t>
            </a:r>
            <a:r>
              <a:rPr lang="en-US" b="1" u="sng" dirty="0">
                <a:solidFill>
                  <a:srgbClr val="C00000"/>
                </a:solidFill>
              </a:rPr>
              <a:t>more than one million </a:t>
            </a:r>
            <a:r>
              <a:rPr lang="en-US" dirty="0"/>
              <a:t>packages in the </a:t>
            </a:r>
            <a:r>
              <a:rPr lang="en-US" b="1" dirty="0">
                <a:solidFill>
                  <a:schemeClr val="accent6"/>
                </a:solidFill>
              </a:rPr>
              <a:t>NPM ecosystem </a:t>
            </a:r>
            <a:r>
              <a:rPr lang="en-US" dirty="0"/>
              <a:t>today.</a:t>
            </a: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Speed</a:t>
            </a:r>
            <a:r>
              <a:rPr lang="en-US" dirty="0"/>
              <a:t>—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Non-blocking thread execution </a:t>
            </a:r>
            <a:r>
              <a:rPr lang="en-US" dirty="0"/>
              <a:t>makes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even faster and </a:t>
            </a:r>
            <a:r>
              <a:rPr lang="en-US" b="1" dirty="0">
                <a:solidFill>
                  <a:srgbClr val="00B050"/>
                </a:solidFill>
              </a:rPr>
              <a:t>more efficient</a:t>
            </a:r>
            <a:r>
              <a:rPr lang="en-US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D82C8-519A-CD1C-1C91-5D5A6FED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Benefits of node.JS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3920" cy="4996815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read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delete</a:t>
            </a:r>
            <a:r>
              <a:rPr lang="en-US" b="1" dirty="0"/>
              <a:t>, </a:t>
            </a:r>
            <a:r>
              <a:rPr lang="en-US" dirty="0"/>
              <a:t>and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close files </a:t>
            </a:r>
            <a:r>
              <a:rPr lang="en-US" dirty="0"/>
              <a:t>on the server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delete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change </a:t>
            </a:r>
            <a:r>
              <a:rPr lang="en-US" dirty="0"/>
              <a:t>data in our </a:t>
            </a: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database </a:t>
            </a:r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Collect form data</a:t>
            </a:r>
          </a:p>
          <a:p>
            <a:pPr>
              <a:lnSpc>
                <a:spcPct val="130000"/>
              </a:lnSpc>
            </a:pPr>
            <a:endParaRPr 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B050"/>
                </a:solidFill>
              </a:rPr>
              <a:t>Generate</a:t>
            </a:r>
            <a:r>
              <a:rPr lang="en-US" dirty="0"/>
              <a:t> dynamic </a:t>
            </a:r>
            <a:r>
              <a:rPr lang="en-US" b="1" dirty="0">
                <a:solidFill>
                  <a:schemeClr val="accent1"/>
                </a:solidFill>
              </a:rPr>
              <a:t>page content</a:t>
            </a:r>
          </a:p>
          <a:p>
            <a:pPr>
              <a:lnSpc>
                <a:spcPct val="130000"/>
              </a:lnSpc>
            </a:pPr>
            <a:endParaRPr 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>
              <a:lnSpc>
                <a:spcPct val="130000"/>
              </a:lnSpc>
            </a:pP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D82C8-519A-CD1C-1C91-5D5A6FED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 node.js can do ?</a:t>
            </a:r>
          </a:p>
        </p:txBody>
      </p:sp>
    </p:spTree>
    <p:extLst>
      <p:ext uri="{BB962C8B-B14F-4D97-AF65-F5344CB8AC3E}">
        <p14:creationId xmlns:p14="http://schemas.microsoft.com/office/powerpoint/2010/main" val="1663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305" cy="52171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B050"/>
                </a:solidFill>
              </a:rPr>
              <a:t>Node.js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BEST CHOICE </a:t>
            </a:r>
            <a:r>
              <a:rPr lang="en-US" dirty="0">
                <a:solidFill>
                  <a:schemeClr val="tx1"/>
                </a:solidFill>
              </a:rPr>
              <a:t>for:</a:t>
            </a:r>
          </a:p>
          <a:p>
            <a:pPr marL="0" indent="0">
              <a:lnSpc>
                <a:spcPct val="13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7030A0"/>
                </a:solidFill>
              </a:rPr>
              <a:t>Backend for social media networking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FFC000"/>
                </a:solidFill>
              </a:rPr>
              <a:t>Single-page application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Chat application 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 streaming  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C00000"/>
                </a:solidFill>
              </a:rPr>
              <a:t>IoT application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F8F1EC-2031-7EB9-59B2-AB439F68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Where is node.js used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940" cy="5217160"/>
          </a:xfrm>
        </p:spPr>
        <p:txBody>
          <a:bodyPr>
            <a:normAutofit/>
          </a:bodyPr>
          <a:lstStyle/>
          <a:p>
            <a:endParaRPr lang="en-US" b="1" u="sng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We have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looked</a:t>
            </a:r>
            <a:r>
              <a:rPr lang="en-US" dirty="0"/>
              <a:t> at</a:t>
            </a:r>
            <a:r>
              <a:rPr lang="en-US" b="1" dirty="0"/>
              <a:t> 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many popular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benefits so far,</a:t>
            </a:r>
            <a:r>
              <a:rPr lang="en-US" b="1" dirty="0"/>
              <a:t> </a:t>
            </a:r>
            <a:r>
              <a:rPr lang="en-US" dirty="0"/>
              <a:t>but there are </a:t>
            </a:r>
            <a:r>
              <a:rPr lang="en-US" b="1" dirty="0">
                <a:solidFill>
                  <a:srgbClr val="7030A0"/>
                </a:solidFill>
              </a:rPr>
              <a:t>a few cases</a:t>
            </a:r>
            <a:r>
              <a:rPr lang="en-US" b="1" dirty="0"/>
              <a:t> </a:t>
            </a:r>
            <a:r>
              <a:rPr lang="en-US" dirty="0"/>
              <a:t>where we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shouldn’t consider it.</a:t>
            </a:r>
            <a:r>
              <a:rPr lang="en-US" b="1" dirty="0"/>
              <a:t> </a:t>
            </a:r>
          </a:p>
          <a:p>
            <a:pPr>
              <a:lnSpc>
                <a:spcPct val="12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+mn-ea"/>
              </a:rPr>
              <a:t>If you are</a:t>
            </a:r>
            <a:r>
              <a:rPr lang="en-US" b="1" dirty="0">
                <a:sym typeface="+mn-ea"/>
              </a:rPr>
              <a:t>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building any of the following applications,</a:t>
            </a:r>
            <a:r>
              <a:rPr lang="en-US" b="1" dirty="0">
                <a:sym typeface="+mn-ea"/>
              </a:rPr>
              <a:t> </a:t>
            </a:r>
            <a:r>
              <a:rPr lang="en-US" dirty="0">
                <a:sym typeface="+mn-ea"/>
              </a:rPr>
              <a:t>then    </a:t>
            </a:r>
            <a:r>
              <a:rPr lang="en-US" b="1" u="sng" dirty="0">
                <a:solidFill>
                  <a:srgbClr val="C00000"/>
                </a:solidFill>
                <a:sym typeface="+mn-ea"/>
              </a:rPr>
              <a:t>DO NOT USE </a:t>
            </a:r>
            <a:r>
              <a:rPr lang="en-US" b="1" u="sng" dirty="0">
                <a:solidFill>
                  <a:srgbClr val="00B050"/>
                </a:solidFill>
              </a:rPr>
              <a:t>Node.js </a:t>
            </a:r>
            <a:r>
              <a:rPr lang="en-US" dirty="0">
                <a:sym typeface="+mn-ea"/>
              </a:rPr>
              <a:t>:</a:t>
            </a:r>
          </a:p>
          <a:p>
            <a:endParaRPr lang="en-US" sz="2400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lvl="1"/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CPU intensive computations</a:t>
            </a:r>
          </a:p>
          <a:p>
            <a:pPr lvl="1">
              <a:lnSpc>
                <a:spcPct val="130000"/>
              </a:lnSpc>
            </a:pPr>
            <a:endParaRPr 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>
              <a:lnSpc>
                <a:spcPct val="13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Heavy server-side processing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5FFD18-B71F-4D29-9350-3621DBF03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Where node.js shouldn’t be used ?</a:t>
            </a:r>
          </a:p>
        </p:txBody>
      </p:sp>
    </p:spTree>
    <p:extLst>
      <p:ext uri="{BB962C8B-B14F-4D97-AF65-F5344CB8AC3E}">
        <p14:creationId xmlns:p14="http://schemas.microsoft.com/office/powerpoint/2010/main" val="27039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1BB4A4-1CC0-58E2-E7BB-7A31FFCD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Top companies using node.js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flix-uses-node.j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9AA93F-3B6F-EB7B-C7F9-F84476C5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netflix</a:t>
            </a:r>
            <a:r>
              <a:rPr lang="en-US" sz="2700" b="1" dirty="0"/>
              <a:t> says  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linkedIn-uses-node.j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5F104E-D406-2E2C-E272-ADFC8883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linkedin</a:t>
            </a:r>
            <a:r>
              <a:rPr lang="en-US" sz="2700" b="1" dirty="0"/>
              <a:t> says  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yPal-uses-node.j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BAC781-A7D8-58A7-6949-FE7DDB39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paypal</a:t>
            </a:r>
            <a:r>
              <a:rPr lang="en-US" sz="2700" b="1" dirty="0"/>
              <a:t> says  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1BB4A4-1CC0-58E2-E7BB-7A31FFCD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walmart</a:t>
            </a:r>
            <a:r>
              <a:rPr lang="en-US" sz="2700" b="1" dirty="0"/>
              <a:t> says  ?</a:t>
            </a:r>
          </a:p>
        </p:txBody>
      </p:sp>
    </p:spTree>
    <p:extLst>
      <p:ext uri="{BB962C8B-B14F-4D97-AF65-F5344CB8AC3E}">
        <p14:creationId xmlns:p14="http://schemas.microsoft.com/office/powerpoint/2010/main" val="109119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This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course</a:t>
            </a:r>
            <a:r>
              <a:rPr lang="en-US" dirty="0">
                <a:sym typeface="+mn-ea"/>
              </a:rPr>
              <a:t> is all about using </a:t>
            </a:r>
            <a:r>
              <a:rPr lang="en-US" b="1" u="sng" dirty="0">
                <a:solidFill>
                  <a:srgbClr val="00B050"/>
                </a:solidFill>
                <a:sym typeface="+mn-ea"/>
              </a:rPr>
              <a:t>JS related technologies </a:t>
            </a:r>
            <a:r>
              <a:rPr lang="en-US" dirty="0">
                <a:sym typeface="+mn-ea"/>
              </a:rPr>
              <a:t>at the 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backend</a:t>
            </a:r>
            <a:r>
              <a:rPr lang="en-US" dirty="0">
                <a:sym typeface="+mn-ea"/>
              </a:rPr>
              <a:t> of a </a:t>
            </a:r>
            <a:r>
              <a:rPr lang="en-US" b="1" u="sng" dirty="0">
                <a:solidFill>
                  <a:srgbClr val="FFC000"/>
                </a:solidFill>
                <a:sym typeface="+mn-ea"/>
              </a:rPr>
              <a:t>web application</a:t>
            </a:r>
            <a:r>
              <a:rPr lang="en-US" dirty="0">
                <a:sym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So you </a:t>
            </a:r>
            <a:r>
              <a:rPr lang="en-US" b="1" dirty="0">
                <a:solidFill>
                  <a:schemeClr val="accent1"/>
                </a:solidFill>
                <a:sym typeface="+mn-ea"/>
              </a:rPr>
              <a:t>must be familiar </a:t>
            </a:r>
            <a:r>
              <a:rPr lang="en-US" dirty="0">
                <a:sym typeface="+mn-ea"/>
              </a:rPr>
              <a:t>with: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2"/>
                </a:solidFill>
                <a:sym typeface="+mn-ea"/>
              </a:rPr>
              <a:t>Modern JavaScript</a:t>
            </a:r>
            <a:r>
              <a:rPr lang="en-US" dirty="0">
                <a:sym typeface="+mn-ea"/>
              </a:rPr>
              <a:t> ( Specially features like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callback</a:t>
            </a:r>
            <a:r>
              <a:rPr lang="en-US" dirty="0">
                <a:sym typeface="+mn-ea"/>
              </a:rPr>
              <a:t> ,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arrow functions 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sym typeface="+mn-ea"/>
              </a:rPr>
              <a:t>promise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etc</a:t>
            </a:r>
            <a:r>
              <a:rPr lang="en-US" dirty="0">
                <a:sym typeface="+mn-ea"/>
              </a:rPr>
              <a:t>) 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HTML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92D050"/>
              </a:solidFill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92D050"/>
                </a:solidFill>
                <a:sym typeface="+mn-ea"/>
              </a:rPr>
              <a:t>CSS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chemeClr val="accent2"/>
              </a:solidFill>
              <a:sym typeface="+mn-ea"/>
            </a:endParaRPr>
          </a:p>
          <a:p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375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940" cy="52171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Believe it or not,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is only 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14 years old.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In comparison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JavaScript is 26 years old </a:t>
            </a:r>
            <a:r>
              <a:rPr lang="en-US" dirty="0"/>
              <a:t>and the </a:t>
            </a:r>
            <a:r>
              <a:rPr lang="en-US" b="1" dirty="0">
                <a:solidFill>
                  <a:srgbClr val="7030A0"/>
                </a:solidFill>
              </a:rPr>
              <a:t>Web is 33 years old.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14 years </a:t>
            </a:r>
            <a:r>
              <a:rPr lang="en-US" dirty="0"/>
              <a:t>isn't a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very long time </a:t>
            </a:r>
            <a:r>
              <a:rPr lang="en-US" dirty="0"/>
              <a:t>in tech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but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seems to have been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around forever.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DF144F-949C-1C3A-8AC4-32381A4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node.js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940" cy="52171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was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developed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Ryan Dahl </a:t>
            </a:r>
            <a:r>
              <a:rPr lang="en-US" dirty="0"/>
              <a:t>and was </a:t>
            </a:r>
            <a:r>
              <a:rPr lang="en-US" b="1" dirty="0">
                <a:solidFill>
                  <a:srgbClr val="FFC000"/>
                </a:solidFill>
              </a:rPr>
              <a:t>launched</a:t>
            </a:r>
            <a:r>
              <a:rPr lang="en-US" dirty="0"/>
              <a:t> on </a:t>
            </a:r>
            <a:r>
              <a:rPr lang="en-US" b="1" dirty="0">
                <a:solidFill>
                  <a:srgbClr val="7030A0"/>
                </a:solidFill>
              </a:rPr>
              <a:t>May 27, 2009 </a:t>
            </a:r>
            <a:r>
              <a:rPr lang="en-US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D08E84-7CC0-5791-575E-701B21AF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node.js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F561D-7A56-3429-466A-EC3E57BF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053120"/>
            <a:ext cx="4560540" cy="366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043171"/>
            <a:ext cx="8280920" cy="4221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ABF42E-95D2-AC45-06C7-DE4C33CB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Node.js timeline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opularity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44945"/>
            <a:ext cx="7956550" cy="37683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FFEAD9-A302-126B-C31E-3EE04910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Popularity of node.js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FD2360-3055-450F-0756-36E4F37928CE}"/>
              </a:ext>
            </a:extLst>
          </p:cNvPr>
          <p:cNvSpPr txBox="1">
            <a:spLocks/>
          </p:cNvSpPr>
          <p:nvPr/>
        </p:nvSpPr>
        <p:spPr>
          <a:xfrm>
            <a:off x="1383030" y="908389"/>
            <a:ext cx="6377940" cy="57639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Fee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F7040-2263-324A-330F-5059C600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" y="1988840"/>
            <a:ext cx="909091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  <a:sym typeface="+mn-ea"/>
              </a:rPr>
              <a:t>Node.js</a:t>
            </a:r>
            <a:r>
              <a:rPr lang="en-US" dirty="0">
                <a:sym typeface="+mn-ea"/>
              </a:rPr>
              <a:t> isn’t a 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programming language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or a 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  <a:sym typeface="+mn-ea"/>
              </a:rPr>
              <a:t>framework</a:t>
            </a: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</a:rPr>
              <a:t>Node.js</a:t>
            </a:r>
            <a:r>
              <a:rPr lang="en-US" dirty="0"/>
              <a:t> is an </a:t>
            </a:r>
            <a:r>
              <a:rPr lang="en-US" b="1" u="sng" dirty="0">
                <a:solidFill>
                  <a:srgbClr val="FFC000"/>
                </a:solidFill>
              </a:rPr>
              <a:t>open-source</a:t>
            </a:r>
            <a:r>
              <a:rPr lang="en-US" b="1" dirty="0"/>
              <a:t> </a:t>
            </a:r>
            <a:r>
              <a:rPr lang="en-US" dirty="0"/>
              <a:t>, </a:t>
            </a:r>
            <a:r>
              <a:rPr lang="en-US" b="1" u="sng" dirty="0">
                <a:solidFill>
                  <a:srgbClr val="7030A0"/>
                </a:solidFill>
              </a:rPr>
              <a:t>cross-platform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accent2"/>
                </a:solidFill>
              </a:rPr>
              <a:t>JavaScript runtime environment</a:t>
            </a:r>
            <a:r>
              <a:rPr lang="en-US" dirty="0"/>
              <a:t>, built upon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Chrome’s V8 engine</a:t>
            </a:r>
            <a:r>
              <a:rPr lang="en-US" dirty="0"/>
              <a:t>.</a:t>
            </a:r>
            <a:endParaRPr lang="en-US" u="sng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Let’s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break down </a:t>
            </a:r>
            <a:r>
              <a:rPr lang="en-US" dirty="0"/>
              <a:t>the above </a:t>
            </a:r>
            <a:r>
              <a:rPr lang="en-US" b="1" dirty="0">
                <a:solidFill>
                  <a:schemeClr val="accent5"/>
                </a:solidFill>
              </a:rPr>
              <a:t>definition</a:t>
            </a:r>
            <a:r>
              <a:rPr lang="en-US" dirty="0"/>
              <a:t> into </a:t>
            </a:r>
            <a:r>
              <a:rPr lang="en-US" b="1" dirty="0">
                <a:solidFill>
                  <a:srgbClr val="00B050"/>
                </a:solidFill>
              </a:rPr>
              <a:t>4 parts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FFC000"/>
                </a:solidFill>
              </a:rPr>
              <a:t>Open Source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3"/>
                </a:solidFill>
              </a:rPr>
              <a:t>Cross Platform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Chrome’s V8 engine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JavaScript Runtime Environment</a:t>
            </a:r>
          </a:p>
          <a:p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35504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FFC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FFC000"/>
                </a:solidFill>
                <a:sym typeface="+mn-ea"/>
              </a:rPr>
              <a:t>Open Source: </a:t>
            </a:r>
            <a:r>
              <a:rPr lang="en-US" dirty="0">
                <a:sym typeface="+mn-ea"/>
              </a:rPr>
              <a:t>Means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source code </a:t>
            </a:r>
            <a:r>
              <a:rPr lang="en-US" dirty="0">
                <a:sym typeface="+mn-ea"/>
              </a:rPr>
              <a:t>of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Node.js </a:t>
            </a:r>
            <a:r>
              <a:rPr lang="en-US" dirty="0">
                <a:sym typeface="+mn-ea"/>
              </a:rPr>
              <a:t>is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publicly available </a:t>
            </a:r>
            <a:r>
              <a:rPr lang="en-US" dirty="0">
                <a:sym typeface="+mn-ea"/>
              </a:rPr>
              <a:t>for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sharing</a:t>
            </a:r>
            <a:r>
              <a:rPr lang="en-US" dirty="0">
                <a:sym typeface="+mn-ea"/>
              </a:rPr>
              <a:t> and </a:t>
            </a:r>
            <a:r>
              <a:rPr lang="en-US" b="1" dirty="0">
                <a:solidFill>
                  <a:srgbClr val="00B0F0"/>
                </a:solidFill>
                <a:sym typeface="+mn-ea"/>
              </a:rPr>
              <a:t>modification</a:t>
            </a:r>
          </a:p>
          <a:p>
            <a:pPr>
              <a:lnSpc>
                <a:spcPct val="110000"/>
              </a:lnSpc>
            </a:pPr>
            <a:endParaRPr lang="en-US" sz="2500" u="sng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7030A0"/>
                </a:solidFill>
                <a:sym typeface="+mn-ea"/>
              </a:rPr>
              <a:t>Cross Platform: </a:t>
            </a:r>
            <a:r>
              <a:rPr lang="en-US" dirty="0">
                <a:sym typeface="+mn-ea"/>
              </a:rPr>
              <a:t>Means it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available</a:t>
            </a:r>
            <a:r>
              <a:rPr lang="en-US" dirty="0">
                <a:sym typeface="+mn-ea"/>
              </a:rPr>
              <a:t> on </a:t>
            </a:r>
            <a:r>
              <a:rPr lang="en-US" b="1" dirty="0">
                <a:solidFill>
                  <a:srgbClr val="00B0F0"/>
                </a:solidFill>
                <a:sym typeface="+mn-ea"/>
              </a:rPr>
              <a:t>Mac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Windows</a:t>
            </a:r>
            <a:r>
              <a:rPr lang="en-US" dirty="0">
                <a:sym typeface="+mn-ea"/>
              </a:rPr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Linux</a:t>
            </a:r>
          </a:p>
          <a:p>
            <a:pPr>
              <a:lnSpc>
                <a:spcPct val="110000"/>
              </a:lnSpc>
            </a:pPr>
            <a:endParaRPr lang="en-US" u="sng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Chrome’s V8 Engine: </a:t>
            </a:r>
            <a:r>
              <a:rPr lang="en-US" dirty="0">
                <a:sym typeface="+mn-ea"/>
              </a:rPr>
              <a:t>This is a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software</a:t>
            </a:r>
            <a:r>
              <a:rPr lang="en-US" dirty="0">
                <a:sym typeface="+mn-ea"/>
              </a:rPr>
              <a:t> that </a:t>
            </a:r>
            <a:r>
              <a:rPr lang="en-US" b="1" dirty="0">
                <a:solidFill>
                  <a:schemeClr val="accent1"/>
                </a:solidFill>
              </a:rPr>
              <a:t>translates</a:t>
            </a:r>
            <a:r>
              <a:rPr lang="en-US" dirty="0"/>
              <a:t> our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JavaScript source code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2"/>
                </a:solidFill>
              </a:rPr>
              <a:t>machine understandable code </a:t>
            </a:r>
            <a:r>
              <a:rPr lang="en-US" dirty="0"/>
              <a:t>that allows a computer to perform </a:t>
            </a:r>
            <a:r>
              <a:rPr lang="en-US" b="1" dirty="0">
                <a:solidFill>
                  <a:srgbClr val="00B050"/>
                </a:solidFill>
              </a:rPr>
              <a:t>specific tasks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Java Script </a:t>
            </a:r>
            <a:r>
              <a:rPr lang="en-US" b="1" u="sng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RunTime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Environment: </a:t>
            </a:r>
            <a:r>
              <a:rPr lang="en-US" dirty="0">
                <a:sym typeface="+mn-ea"/>
              </a:rPr>
              <a:t>This is a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bit lengthy </a:t>
            </a:r>
            <a:r>
              <a:rPr lang="en-US" dirty="0">
                <a:sym typeface="+mn-ea"/>
              </a:rPr>
              <a:t>, so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lets discuss </a:t>
            </a:r>
            <a:r>
              <a:rPr lang="en-US" dirty="0">
                <a:sym typeface="+mn-ea"/>
              </a:rPr>
              <a:t>it in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full detail</a:t>
            </a:r>
            <a:endParaRPr lang="en-US" b="1" u="sng" dirty="0">
              <a:solidFill>
                <a:srgbClr val="FFC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4901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Run Time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RunTime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Environment </a:t>
            </a:r>
            <a:r>
              <a:rPr lang="en-US" dirty="0"/>
              <a:t>is a </a:t>
            </a:r>
            <a:r>
              <a:rPr lang="en-US" b="1" dirty="0">
                <a:solidFill>
                  <a:srgbClr val="7030A0"/>
                </a:solidFill>
              </a:rPr>
              <a:t>software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all the </a:t>
            </a:r>
            <a:r>
              <a:rPr lang="en-US" b="1" u="sng" dirty="0">
                <a:solidFill>
                  <a:srgbClr val="7030A0"/>
                </a:solidFill>
              </a:rPr>
              <a:t>components</a:t>
            </a:r>
            <a:r>
              <a:rPr lang="en-US" dirty="0"/>
              <a:t>  </a:t>
            </a:r>
            <a:r>
              <a:rPr lang="en-US" b="1" dirty="0">
                <a:solidFill>
                  <a:srgbClr val="00B050"/>
                </a:solidFill>
              </a:rPr>
              <a:t>required</a:t>
            </a:r>
            <a:r>
              <a:rPr lang="en-US" dirty="0"/>
              <a:t> to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 some code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simple words </a:t>
            </a:r>
            <a:r>
              <a:rPr lang="en-US" dirty="0"/>
              <a:t>, 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that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executes</a:t>
            </a:r>
            <a:r>
              <a:rPr lang="en-US" dirty="0"/>
              <a:t> the code.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19CD-14ED-CF06-D830-56294EBE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80237"/>
            <a:ext cx="5616624" cy="238591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AA8C92B-36B3-0B0A-7906-836B08FE3B67}"/>
              </a:ext>
            </a:extLst>
          </p:cNvPr>
          <p:cNvSpPr/>
          <p:nvPr/>
        </p:nvSpPr>
        <p:spPr>
          <a:xfrm>
            <a:off x="5997352" y="3861048"/>
            <a:ext cx="3146648" cy="2520280"/>
          </a:xfrm>
          <a:prstGeom prst="wedgeEllipseCallout">
            <a:avLst>
              <a:gd name="adj1" fmla="val -80151"/>
              <a:gd name="adj2" fmla="val -2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JavaRuntime</a:t>
            </a:r>
            <a:r>
              <a:rPr lang="en-US" dirty="0"/>
              <a:t> Environment is responsible for providing all the components needed to run a Java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Java Script Run Time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7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JavaScript runtime environment </a:t>
            </a:r>
            <a:r>
              <a:rPr lang="en-US" dirty="0"/>
              <a:t>is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software</a:t>
            </a:r>
            <a:r>
              <a:rPr lang="en-US" dirty="0"/>
              <a:t> that provides access to </a:t>
            </a:r>
            <a:r>
              <a:rPr lang="en-US" b="1" dirty="0">
                <a:solidFill>
                  <a:srgbClr val="00B050"/>
                </a:solidFill>
              </a:rPr>
              <a:t>built-in libraries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 </a:t>
            </a:r>
            <a:r>
              <a:rPr lang="en-US" dirty="0"/>
              <a:t>that 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available</a:t>
            </a:r>
            <a:r>
              <a:rPr lang="en-US" dirty="0"/>
              <a:t> to a </a:t>
            </a:r>
            <a:r>
              <a:rPr lang="en-US" b="1" dirty="0">
                <a:solidFill>
                  <a:srgbClr val="7030A0"/>
                </a:solidFill>
              </a:rPr>
              <a:t>JS program </a:t>
            </a:r>
            <a:r>
              <a:rPr lang="en-US" dirty="0"/>
              <a:t>so that it can </a:t>
            </a:r>
            <a:r>
              <a:rPr lang="en-US" b="1" dirty="0">
                <a:solidFill>
                  <a:srgbClr val="002060"/>
                </a:solidFill>
              </a:rPr>
              <a:t>interact</a:t>
            </a:r>
            <a:r>
              <a:rPr lang="en-US" dirty="0"/>
              <a:t> with the </a:t>
            </a:r>
            <a:r>
              <a:rPr lang="en-US" b="1" dirty="0">
                <a:solidFill>
                  <a:srgbClr val="92D050"/>
                </a:solidFill>
              </a:rPr>
              <a:t>outside world </a:t>
            </a:r>
            <a:r>
              <a:rPr lang="en-US" dirty="0"/>
              <a:t>and make the </a:t>
            </a:r>
            <a:r>
              <a:rPr lang="en-US" b="1" dirty="0">
                <a:solidFill>
                  <a:schemeClr val="accent3"/>
                </a:solidFill>
              </a:rPr>
              <a:t>code work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above code </a:t>
            </a:r>
            <a:r>
              <a:rPr lang="en-US" sz="1600" dirty="0"/>
              <a:t>will show a </a:t>
            </a:r>
            <a:r>
              <a:rPr lang="en-US" sz="1600" b="1" dirty="0">
                <a:solidFill>
                  <a:schemeClr val="accent1"/>
                </a:solidFill>
              </a:rPr>
              <a:t>pop up box </a:t>
            </a:r>
            <a:r>
              <a:rPr lang="en-US" sz="1600" dirty="0"/>
              <a:t>generated by </a:t>
            </a:r>
            <a:r>
              <a:rPr lang="en-US" sz="1600" b="1" dirty="0" err="1">
                <a:solidFill>
                  <a:srgbClr val="7030A0"/>
                </a:solidFill>
              </a:rPr>
              <a:t>window.alert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.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Can you guess </a:t>
            </a:r>
            <a:r>
              <a:rPr lang="en-US" sz="1600" dirty="0"/>
              <a:t>from where </a:t>
            </a:r>
            <a:r>
              <a:rPr lang="en-US" sz="1600" b="1" dirty="0" err="1">
                <a:solidFill>
                  <a:srgbClr val="7030A0"/>
                </a:solidFill>
              </a:rPr>
              <a:t>window.alert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came ?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70C0"/>
                </a:solidFill>
              </a:rPr>
              <a:t>answer</a:t>
            </a:r>
            <a:r>
              <a:rPr lang="en-US" sz="1600" dirty="0"/>
              <a:t> is that we are </a:t>
            </a:r>
            <a:r>
              <a:rPr lang="en-US" sz="1600" b="1" dirty="0">
                <a:solidFill>
                  <a:srgbClr val="002060"/>
                </a:solidFill>
              </a:rPr>
              <a:t>executing this code </a:t>
            </a:r>
            <a:r>
              <a:rPr lang="en-US" sz="1600" dirty="0"/>
              <a:t>in the </a:t>
            </a:r>
            <a:r>
              <a:rPr lang="en-US" sz="1600" b="1" dirty="0">
                <a:solidFill>
                  <a:schemeClr val="accent2"/>
                </a:solidFill>
              </a:rPr>
              <a:t>browser’s runtime environment</a:t>
            </a:r>
            <a:r>
              <a:rPr lang="en-US" sz="1600" dirty="0">
                <a:solidFill>
                  <a:schemeClr val="accent2"/>
                </a:solidFill>
              </a:rPr>
              <a:t>. 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The </a:t>
            </a:r>
            <a:r>
              <a:rPr lang="en-US" sz="1600" b="1" dirty="0" err="1">
                <a:solidFill>
                  <a:srgbClr val="7030A0"/>
                </a:solidFill>
              </a:rPr>
              <a:t>window.alert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method is </a:t>
            </a:r>
            <a:r>
              <a:rPr lang="en-US" sz="1600" b="1" dirty="0">
                <a:solidFill>
                  <a:srgbClr val="C00000"/>
                </a:solidFill>
              </a:rPr>
              <a:t>built into this environment </a:t>
            </a:r>
            <a:r>
              <a:rPr lang="en-US" sz="1600" dirty="0"/>
              <a:t>and any program </a:t>
            </a:r>
            <a:r>
              <a:rPr lang="en-US" sz="1600" b="1" dirty="0">
                <a:solidFill>
                  <a:srgbClr val="0070C0"/>
                </a:solidFill>
              </a:rPr>
              <a:t>executed in a browser</a:t>
            </a:r>
            <a:r>
              <a:rPr lang="en-US" sz="1600" dirty="0"/>
              <a:t> has </a:t>
            </a:r>
            <a:r>
              <a:rPr lang="en-US" sz="1600" b="1" dirty="0">
                <a:solidFill>
                  <a:srgbClr val="00B050"/>
                </a:solidFill>
              </a:rPr>
              <a:t>access</a:t>
            </a:r>
            <a:r>
              <a:rPr lang="en-US" sz="1600" dirty="0"/>
              <a:t> to this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9F54B-A1C5-8794-D2FC-17C4966B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5926"/>
            <a:ext cx="8208912" cy="20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Another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</a:t>
            </a:r>
            <a:r>
              <a:rPr lang="en-US" dirty="0"/>
              <a:t> do you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fetch an element </a:t>
            </a:r>
            <a:r>
              <a:rPr lang="en-US" dirty="0"/>
              <a:t>using its </a:t>
            </a:r>
            <a:r>
              <a:rPr lang="en-US" b="1" u="sng" dirty="0">
                <a:solidFill>
                  <a:schemeClr val="accent2"/>
                </a:solidFill>
              </a:rPr>
              <a:t>id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JS</a:t>
            </a:r>
            <a:r>
              <a:rPr lang="en-US" dirty="0"/>
              <a:t> ?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fetch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element</a:t>
            </a:r>
            <a:r>
              <a:rPr lang="en-US" dirty="0"/>
              <a:t> by its id using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method </a:t>
            </a:r>
            <a:r>
              <a:rPr lang="en-US" dirty="0"/>
              <a:t>called  </a:t>
            </a:r>
            <a:r>
              <a:rPr lang="en-US" b="1" u="sng" dirty="0" err="1">
                <a:solidFill>
                  <a:srgbClr val="C00000"/>
                </a:solidFill>
              </a:rPr>
              <a:t>document.getElementById</a:t>
            </a:r>
            <a:r>
              <a:rPr lang="en-US" b="1" u="sng" dirty="0">
                <a:solidFill>
                  <a:srgbClr val="C00000"/>
                </a:solidFill>
              </a:rPr>
              <a:t>()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Support for this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/>
              <a:t> object is </a:t>
            </a:r>
            <a:r>
              <a:rPr lang="en-US" b="1" dirty="0">
                <a:solidFill>
                  <a:srgbClr val="00B050"/>
                </a:solidFill>
              </a:rPr>
              <a:t>provided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2"/>
                </a:solidFill>
              </a:rPr>
              <a:t>JavaScript runtime environment</a:t>
            </a:r>
            <a:r>
              <a:rPr lang="en-US" dirty="0"/>
              <a:t> provided by the </a:t>
            </a:r>
            <a:r>
              <a:rPr lang="en-US" b="1" dirty="0">
                <a:solidFill>
                  <a:srgbClr val="0070C0"/>
                </a:solidFill>
              </a:rPr>
              <a:t>web browser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4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933</TotalTime>
  <Words>1220</Words>
  <Application>Microsoft Office PowerPoint</Application>
  <PresentationFormat>On-screen Show (4:3)</PresentationFormat>
  <Paragraphs>207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PRE-REQUISITES</vt:lpstr>
      <vt:lpstr>What Is Node.js?</vt:lpstr>
      <vt:lpstr>What Is Node.js?</vt:lpstr>
      <vt:lpstr>What Is A Run Time ENVIRONMENT?</vt:lpstr>
      <vt:lpstr>What Is Java Script Run Time ENVIRONMENT?</vt:lpstr>
      <vt:lpstr>example</vt:lpstr>
      <vt:lpstr>Another Example </vt:lpstr>
      <vt:lpstr>browser’s run time environment</vt:lpstr>
      <vt:lpstr>browser’s run time environment</vt:lpstr>
      <vt:lpstr>Three popular js runtime environments</vt:lpstr>
      <vt:lpstr>Chrome’s runtime &amp; node js runtime</vt:lpstr>
      <vt:lpstr>The bigger picture</vt:lpstr>
      <vt:lpstr>How node js works at the server side ?</vt:lpstr>
      <vt:lpstr>How node js works at the server side ?</vt:lpstr>
      <vt:lpstr>How node js works at the server side ?</vt:lpstr>
      <vt:lpstr>How node js works at the server side ?</vt:lpstr>
      <vt:lpstr>Very important question!</vt:lpstr>
      <vt:lpstr>Node.js V/S Browser</vt:lpstr>
      <vt:lpstr>Benefits of node.JS</vt:lpstr>
      <vt:lpstr>What  node.js can do ?</vt:lpstr>
      <vt:lpstr>Where is node.js used ?</vt:lpstr>
      <vt:lpstr>Where node.js shouldn’t be used ?</vt:lpstr>
      <vt:lpstr>Top companies using node.js</vt:lpstr>
      <vt:lpstr>What netflix says  ?</vt:lpstr>
      <vt:lpstr>What linkedin says  ?</vt:lpstr>
      <vt:lpstr>What paypal says  ?</vt:lpstr>
      <vt:lpstr>What walmart says  ?</vt:lpstr>
      <vt:lpstr>History of node.js</vt:lpstr>
      <vt:lpstr>History of node.js</vt:lpstr>
      <vt:lpstr>Node.js timeline</vt:lpstr>
      <vt:lpstr>Popularity of node.js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245</cp:revision>
  <dcterms:created xsi:type="dcterms:W3CDTF">2015-12-21T13:46:00Z</dcterms:created>
  <dcterms:modified xsi:type="dcterms:W3CDTF">2023-05-12T17:13:41Z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