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0" r:id="rId1"/>
  </p:sldMasterIdLst>
  <p:notesMasterIdLst>
    <p:notesMasterId r:id="rId23"/>
  </p:notesMasterIdLst>
  <p:sldIdLst>
    <p:sldId id="256" r:id="rId2"/>
    <p:sldId id="258" r:id="rId3"/>
    <p:sldId id="272" r:id="rId4"/>
    <p:sldId id="273" r:id="rId5"/>
    <p:sldId id="274" r:id="rId6"/>
    <p:sldId id="275" r:id="rId7"/>
    <p:sldId id="276" r:id="rId8"/>
    <p:sldId id="277" r:id="rId9"/>
    <p:sldId id="278" r:id="rId10"/>
    <p:sldId id="279" r:id="rId11"/>
    <p:sldId id="280" r:id="rId12"/>
    <p:sldId id="281" r:id="rId13"/>
    <p:sldId id="262" r:id="rId14"/>
    <p:sldId id="267" r:id="rId15"/>
    <p:sldId id="268" r:id="rId16"/>
    <p:sldId id="269" r:id="rId17"/>
    <p:sldId id="270" r:id="rId18"/>
    <p:sldId id="271" r:id="rId19"/>
    <p:sldId id="261" r:id="rId20"/>
    <p:sldId id="259"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660"/>
  </p:normalViewPr>
  <p:slideViewPr>
    <p:cSldViewPr snapToGrid="0">
      <p:cViewPr varScale="1">
        <p:scale>
          <a:sx n="91" d="100"/>
          <a:sy n="91" d="100"/>
        </p:scale>
        <p:origin x="307"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EE08D-F191-4E9C-8E86-72E5356E37A3}" type="datetimeFigureOut">
              <a:rPr lang="en-IN" smtClean="0"/>
              <a:pPr/>
              <a:t>02-05-2023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07AF4D-60EB-4486-BADE-57956E9D7585}" type="slidenum">
              <a:rPr lang="en-IN" smtClean="0"/>
              <a:pPr/>
              <a:t>‹#›</a:t>
            </a:fld>
            <a:endParaRPr lang="en-IN"/>
          </a:p>
        </p:txBody>
      </p:sp>
    </p:spTree>
    <p:extLst>
      <p:ext uri="{BB962C8B-B14F-4D97-AF65-F5344CB8AC3E}">
        <p14:creationId xmlns:p14="http://schemas.microsoft.com/office/powerpoint/2010/main" val="1225261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F93E25B-77BF-40EA-A823-36D70918531E}" type="datetime1">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076831-3D76-4722-873D-3A920D22D70C}" type="datetime1">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F41A33-5268-4F7D-AE12-712A52A217CA}" type="datetime1">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75C98E-8DF6-40FE-826F-CB1B1EDB4BCF}" type="datetime1">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163B4-660A-41F0-A11E-171BAF37F93B}" type="datetime1">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332DD08-ECCF-4EB1-9CDB-9546FD1134A1}" type="datetime1">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916397C-0633-497C-8DE7-A170D71BB31F}" type="datetime1">
              <a:rPr lang="en-US" smtClean="0"/>
              <a:pPr/>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F26A92C-581C-4166-A821-E1478F39A9CF}" type="datetime1">
              <a:rPr lang="en-US" smtClean="0"/>
              <a:pPr/>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7E24D-7DD7-4BF6-A350-C71530AC5CB9}" type="datetime1">
              <a:rPr lang="en-US" smtClean="0"/>
              <a:pPr/>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5DD4BE-6ED8-4371-A88E-21ED0B8BD298}" type="datetime1">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78B184-342D-47D7-B8CB-E691371E8C9B}" type="datetime1">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CE40D-2BFC-40CA-B588-343EF5AAF5D8}" type="datetime1">
              <a:rPr lang="en-US" smtClean="0"/>
              <a:pPr/>
              <a:t>5/2/2023</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ncbi.nlm.nih.gov/pmc/articles/PMC3217699/" TargetMode="External"/><Relationship Id="rId2" Type="http://schemas.openxmlformats.org/officeDocument/2006/relationships/hyperlink" Target="https://www.ipindia.gov.in/" TargetMode="External"/><Relationship Id="rId1" Type="http://schemas.openxmlformats.org/officeDocument/2006/relationships/slideLayout" Target="../slideLayouts/slideLayout2.xml"/><Relationship Id="rId5" Type="http://schemas.openxmlformats.org/officeDocument/2006/relationships/hyperlink" Target="http://www.sric.iitkgp.ac.in/docss/iitkgpipguide.pdf" TargetMode="External"/><Relationship Id="rId4" Type="http://schemas.openxmlformats.org/officeDocument/2006/relationships/hyperlink" Target="https://www.ies.gov.in/pdfs/why-India-needs-to-urgently-invest-in-its-IPR-ecosystem-16th-Aug-2022.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600" y="318782"/>
            <a:ext cx="11480800" cy="2592198"/>
          </a:xfrm>
        </p:spPr>
        <p:txBody>
          <a:bodyPr>
            <a:normAutofit fontScale="90000"/>
          </a:bodyPr>
          <a:lstStyle/>
          <a:p>
            <a:br>
              <a:rPr lang="en-US" dirty="0"/>
            </a:br>
            <a:r>
              <a:rPr lang="en-US" sz="3100" dirty="0"/>
              <a:t> IBM Project Presentation </a:t>
            </a:r>
            <a:br>
              <a:rPr lang="en-US" sz="3100" dirty="0"/>
            </a:br>
            <a:r>
              <a:rPr lang="en-US" sz="3100" dirty="0"/>
              <a:t>on </a:t>
            </a:r>
            <a:br>
              <a:rPr lang="en-US" sz="3100" dirty="0"/>
            </a:br>
            <a:r>
              <a:rPr lang="en-US" sz="3100" dirty="0"/>
              <a:t>“Develop an application to facilitate IPR filing for the grassroots community. </a:t>
            </a:r>
            <a:r>
              <a:rPr lang="en-US" sz="3600" dirty="0"/>
              <a:t>”</a:t>
            </a:r>
            <a:br>
              <a:rPr lang="en-US" sz="3600" dirty="0"/>
            </a:br>
            <a:endParaRPr lang="en-US" sz="3300" dirty="0"/>
          </a:p>
        </p:txBody>
      </p:sp>
      <p:sp>
        <p:nvSpPr>
          <p:cNvPr id="3" name="Subtitle 2"/>
          <p:cNvSpPr>
            <a:spLocks noGrp="1"/>
          </p:cNvSpPr>
          <p:nvPr>
            <p:ph type="subTitle" idx="1"/>
          </p:nvPr>
        </p:nvSpPr>
        <p:spPr>
          <a:xfrm>
            <a:off x="286423" y="2759979"/>
            <a:ext cx="11379200" cy="3531766"/>
          </a:xfrm>
        </p:spPr>
        <p:txBody>
          <a:bodyPr>
            <a:noAutofit/>
          </a:bodyPr>
          <a:lstStyle/>
          <a:p>
            <a:r>
              <a:rPr lang="en-US" sz="2400" dirty="0">
                <a:solidFill>
                  <a:schemeClr val="tx1"/>
                </a:solidFill>
                <a:latin typeface="+mj-lt"/>
                <a:ea typeface="+mj-ea"/>
                <a:cs typeface="+mj-cs"/>
              </a:rPr>
              <a:t>By</a:t>
            </a:r>
          </a:p>
          <a:p>
            <a:r>
              <a:rPr lang="en-US" sz="2400" dirty="0">
                <a:solidFill>
                  <a:schemeClr val="tx1"/>
                </a:solidFill>
                <a:latin typeface="+mj-lt"/>
                <a:ea typeface="+mj-ea"/>
                <a:cs typeface="+mj-cs"/>
              </a:rPr>
              <a:t>Group ID: G43</a:t>
            </a:r>
          </a:p>
          <a:p>
            <a:endParaRPr lang="en-US" sz="2400" dirty="0">
              <a:solidFill>
                <a:schemeClr val="tx1"/>
              </a:solidFill>
              <a:latin typeface="+mj-lt"/>
              <a:ea typeface="+mj-ea"/>
              <a:cs typeface="+mj-cs"/>
            </a:endParaRPr>
          </a:p>
          <a:p>
            <a:endParaRPr lang="en-US" sz="2400" dirty="0">
              <a:solidFill>
                <a:schemeClr val="tx1"/>
              </a:solidFill>
              <a:latin typeface="+mj-lt"/>
              <a:ea typeface="+mj-ea"/>
              <a:cs typeface="+mj-cs"/>
            </a:endParaRPr>
          </a:p>
          <a:p>
            <a:endParaRPr lang="en-US" sz="2400" dirty="0">
              <a:solidFill>
                <a:schemeClr val="tx1"/>
              </a:solidFill>
              <a:latin typeface="+mj-lt"/>
              <a:ea typeface="+mj-ea"/>
              <a:cs typeface="+mj-cs"/>
            </a:endParaRPr>
          </a:p>
          <a:p>
            <a:endParaRPr lang="en-US" sz="2400" dirty="0">
              <a:solidFill>
                <a:schemeClr val="tx1"/>
              </a:solidFill>
              <a:latin typeface="+mj-lt"/>
              <a:ea typeface="+mj-ea"/>
              <a:cs typeface="+mj-cs"/>
            </a:endParaRPr>
          </a:p>
          <a:p>
            <a:r>
              <a:rPr lang="en-US" sz="2400" dirty="0">
                <a:solidFill>
                  <a:schemeClr val="tx1"/>
                </a:solidFill>
                <a:latin typeface="+mj-lt"/>
                <a:ea typeface="+mj-ea"/>
                <a:cs typeface="+mj-cs"/>
              </a:rPr>
              <a:t>Under the guidance of</a:t>
            </a:r>
          </a:p>
          <a:p>
            <a:r>
              <a:rPr lang="en-US" sz="2400" dirty="0">
                <a:solidFill>
                  <a:schemeClr val="tx1"/>
                </a:solidFill>
                <a:latin typeface="+mj-lt"/>
                <a:ea typeface="+mj-ea"/>
                <a:cs typeface="+mj-cs"/>
              </a:rPr>
              <a:t>Institute of Computer Technology, Ganpat University</a:t>
            </a:r>
          </a:p>
          <a:p>
            <a:r>
              <a:rPr lang="en-US" sz="2400" dirty="0">
                <a:solidFill>
                  <a:schemeClr val="tx1"/>
                </a:solidFill>
                <a:latin typeface="+mj-lt"/>
                <a:ea typeface="+mj-ea"/>
                <a:cs typeface="+mj-cs"/>
              </a:rPr>
              <a:t>Date: </a:t>
            </a:r>
            <a:r>
              <a:rPr lang="en-US" sz="2400">
                <a:solidFill>
                  <a:schemeClr val="tx1"/>
                </a:solidFill>
                <a:latin typeface="+mj-lt"/>
                <a:ea typeface="+mj-ea"/>
                <a:cs typeface="+mj-cs"/>
              </a:rPr>
              <a:t>08 April </a:t>
            </a:r>
            <a:r>
              <a:rPr lang="en-US" sz="2400" dirty="0">
                <a:solidFill>
                  <a:schemeClr val="tx1"/>
                </a:solidFill>
                <a:latin typeface="+mj-lt"/>
                <a:ea typeface="+mj-ea"/>
                <a:cs typeface="+mj-cs"/>
              </a:rPr>
              <a:t>2023</a:t>
            </a:r>
          </a:p>
        </p:txBody>
      </p:sp>
      <p:pic>
        <p:nvPicPr>
          <p:cNvPr id="6" name="Picture 5" descr="ICT NEW LOGO.jpg"/>
          <p:cNvPicPr>
            <a:picLocks noChangeAspect="1"/>
          </p:cNvPicPr>
          <p:nvPr/>
        </p:nvPicPr>
        <p:blipFill>
          <a:blip r:embed="rId2"/>
          <a:stretch>
            <a:fillRect/>
          </a:stretch>
        </p:blipFill>
        <p:spPr>
          <a:xfrm>
            <a:off x="8948056" y="1"/>
            <a:ext cx="3243943" cy="841646"/>
          </a:xfrm>
          <a:prstGeom prst="rect">
            <a:avLst/>
          </a:prstGeom>
        </p:spPr>
      </p:pic>
      <p:graphicFrame>
        <p:nvGraphicFramePr>
          <p:cNvPr id="5" name="Table 6">
            <a:extLst>
              <a:ext uri="{FF2B5EF4-FFF2-40B4-BE49-F238E27FC236}">
                <a16:creationId xmlns:a16="http://schemas.microsoft.com/office/drawing/2014/main" id="{F2581B25-63A7-18DE-2B1F-15E572FFF29A}"/>
              </a:ext>
            </a:extLst>
          </p:cNvPr>
          <p:cNvGraphicFramePr>
            <a:graphicFrameLocks noGrp="1"/>
          </p:cNvGraphicFramePr>
          <p:nvPr>
            <p:extLst>
              <p:ext uri="{D42A27DB-BD31-4B8C-83A1-F6EECF244321}">
                <p14:modId xmlns:p14="http://schemas.microsoft.com/office/powerpoint/2010/main" val="3167306495"/>
              </p:ext>
            </p:extLst>
          </p:nvPr>
        </p:nvGraphicFramePr>
        <p:xfrm>
          <a:off x="2032000" y="3892492"/>
          <a:ext cx="8128000" cy="147828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585320434"/>
                    </a:ext>
                  </a:extLst>
                </a:gridCol>
                <a:gridCol w="4064000">
                  <a:extLst>
                    <a:ext uri="{9D8B030D-6E8A-4147-A177-3AD203B41FA5}">
                      <a16:colId xmlns:a16="http://schemas.microsoft.com/office/drawing/2014/main" val="2938498766"/>
                    </a:ext>
                  </a:extLst>
                </a:gridCol>
              </a:tblGrid>
              <a:tr h="262530">
                <a:tc>
                  <a:txBody>
                    <a:bodyPr/>
                    <a:lstStyle/>
                    <a:p>
                      <a:pPr algn="ctr"/>
                      <a:r>
                        <a:rPr lang="en-IN" dirty="0"/>
                        <a:t>Name</a:t>
                      </a:r>
                    </a:p>
                  </a:txBody>
                  <a:tcPr/>
                </a:tc>
                <a:tc>
                  <a:txBody>
                    <a:bodyPr/>
                    <a:lstStyle/>
                    <a:p>
                      <a:pPr algn="ctr"/>
                      <a:r>
                        <a:rPr lang="en-IN" dirty="0"/>
                        <a:t>Enrolment Number</a:t>
                      </a:r>
                    </a:p>
                  </a:txBody>
                  <a:tcPr/>
                </a:tc>
                <a:extLst>
                  <a:ext uri="{0D108BD9-81ED-4DB2-BD59-A6C34878D82A}">
                    <a16:rowId xmlns:a16="http://schemas.microsoft.com/office/drawing/2014/main" val="2227348962"/>
                  </a:ext>
                </a:extLst>
              </a:tr>
              <a:tr h="370840">
                <a:tc>
                  <a:txBody>
                    <a:bodyPr/>
                    <a:lstStyle/>
                    <a:p>
                      <a:pPr algn="ctr"/>
                      <a:r>
                        <a:rPr lang="en-IN" sz="1800" b="0" u="none" strike="noStrike" kern="1200" dirty="0">
                          <a:solidFill>
                            <a:schemeClr val="dk1"/>
                          </a:solidFill>
                          <a:effectLst/>
                        </a:rPr>
                        <a:t> Rishabh Patel  (CS)</a:t>
                      </a:r>
                      <a:endParaRPr lang="en-IN" b="0" dirty="0"/>
                    </a:p>
                  </a:txBody>
                  <a:tcPr/>
                </a:tc>
                <a:tc>
                  <a:txBody>
                    <a:bodyPr/>
                    <a:lstStyle/>
                    <a:p>
                      <a:pPr algn="ctr"/>
                      <a:r>
                        <a:rPr lang="en-IN" sz="1800" b="0" u="none" strike="noStrike" kern="1200" dirty="0">
                          <a:solidFill>
                            <a:schemeClr val="dk1"/>
                          </a:solidFill>
                          <a:effectLst/>
                        </a:rPr>
                        <a:t>19162171034</a:t>
                      </a:r>
                      <a:endParaRPr lang="en-IN" b="0" dirty="0"/>
                    </a:p>
                  </a:txBody>
                  <a:tcPr/>
                </a:tc>
                <a:extLst>
                  <a:ext uri="{0D108BD9-81ED-4DB2-BD59-A6C34878D82A}">
                    <a16:rowId xmlns:a16="http://schemas.microsoft.com/office/drawing/2014/main" val="1411477648"/>
                  </a:ext>
                </a:extLst>
              </a:tr>
              <a:tr h="370840">
                <a:tc>
                  <a:txBody>
                    <a:bodyPr/>
                    <a:lstStyle/>
                    <a:p>
                      <a:pPr algn="ctr"/>
                      <a:r>
                        <a:rPr lang="en-IN" sz="1800" b="0" u="none" strike="noStrike" kern="1200" dirty="0">
                          <a:solidFill>
                            <a:schemeClr val="dk1"/>
                          </a:solidFill>
                          <a:effectLst/>
                        </a:rPr>
                        <a:t> Patel Sahil (CS)</a:t>
                      </a:r>
                      <a:endParaRPr lang="en-IN" dirty="0"/>
                    </a:p>
                  </a:txBody>
                  <a:tcPr/>
                </a:tc>
                <a:tc>
                  <a:txBody>
                    <a:bodyPr/>
                    <a:lstStyle/>
                    <a:p>
                      <a:pPr algn="ctr"/>
                      <a:r>
                        <a:rPr lang="en-IN" dirty="0"/>
                        <a:t>20162172007</a:t>
                      </a:r>
                    </a:p>
                  </a:txBody>
                  <a:tcPr/>
                </a:tc>
                <a:extLst>
                  <a:ext uri="{0D108BD9-81ED-4DB2-BD59-A6C34878D82A}">
                    <a16:rowId xmlns:a16="http://schemas.microsoft.com/office/drawing/2014/main" val="1085093055"/>
                  </a:ext>
                </a:extLst>
              </a:tr>
              <a:tr h="370840">
                <a:tc>
                  <a:txBody>
                    <a:bodyPr/>
                    <a:lstStyle/>
                    <a:p>
                      <a:pPr algn="ctr"/>
                      <a:r>
                        <a:rPr lang="en-IN" sz="1800" b="0" u="none" strike="noStrike" kern="1200" dirty="0">
                          <a:solidFill>
                            <a:schemeClr val="dk1"/>
                          </a:solidFill>
                          <a:effectLst/>
                        </a:rPr>
                        <a:t> Patel Smit Ramanlal (BDA)</a:t>
                      </a:r>
                      <a:endParaRPr lang="en-IN" dirty="0"/>
                    </a:p>
                  </a:txBody>
                  <a:tcPr/>
                </a:tc>
                <a:tc>
                  <a:txBody>
                    <a:bodyPr/>
                    <a:lstStyle/>
                    <a:p>
                      <a:pPr algn="ctr"/>
                      <a:r>
                        <a:rPr lang="en-IN" sz="1800" b="0" u="none" strike="noStrike" kern="1200" dirty="0">
                          <a:solidFill>
                            <a:schemeClr val="dk1"/>
                          </a:solidFill>
                          <a:effectLst/>
                        </a:rPr>
                        <a:t>19162121031</a:t>
                      </a:r>
                      <a:endParaRPr lang="en-IN" dirty="0"/>
                    </a:p>
                  </a:txBody>
                  <a:tcPr/>
                </a:tc>
                <a:extLst>
                  <a:ext uri="{0D108BD9-81ED-4DB2-BD59-A6C34878D82A}">
                    <a16:rowId xmlns:a16="http://schemas.microsoft.com/office/drawing/2014/main" val="326211892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1B4D5E-DA45-A6B4-A56C-D3CAF65FA143}"/>
              </a:ext>
            </a:extLst>
          </p:cNvPr>
          <p:cNvSpPr>
            <a:spLocks noGrp="1"/>
          </p:cNvSpPr>
          <p:nvPr>
            <p:ph type="dt" sz="half" idx="10"/>
          </p:nvPr>
        </p:nvSpPr>
        <p:spPr/>
        <p:txBody>
          <a:bodyPr/>
          <a:lstStyle/>
          <a:p>
            <a:fld id="{1397E24D-7DD7-4BF6-A350-C71530AC5CB9}" type="datetime1">
              <a:rPr lang="en-US" smtClean="0"/>
              <a:pPr/>
              <a:t>5/2/2023</a:t>
            </a:fld>
            <a:endParaRPr lang="en-US" dirty="0"/>
          </a:p>
        </p:txBody>
      </p:sp>
      <p:sp>
        <p:nvSpPr>
          <p:cNvPr id="3" name="Slide Number Placeholder 2">
            <a:extLst>
              <a:ext uri="{FF2B5EF4-FFF2-40B4-BE49-F238E27FC236}">
                <a16:creationId xmlns:a16="http://schemas.microsoft.com/office/drawing/2014/main" id="{2A6B190B-E633-1231-4D84-679238EBDD2C}"/>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a:extLst>
              <a:ext uri="{FF2B5EF4-FFF2-40B4-BE49-F238E27FC236}">
                <a16:creationId xmlns:a16="http://schemas.microsoft.com/office/drawing/2014/main" id="{FAB39D46-6A2B-F5AA-6EA3-8B09782B6710}"/>
              </a:ext>
            </a:extLst>
          </p:cNvPr>
          <p:cNvPicPr>
            <a:picLocks noChangeAspect="1"/>
          </p:cNvPicPr>
          <p:nvPr/>
        </p:nvPicPr>
        <p:blipFill>
          <a:blip r:embed="rId2"/>
          <a:stretch>
            <a:fillRect/>
          </a:stretch>
        </p:blipFill>
        <p:spPr>
          <a:xfrm>
            <a:off x="0" y="413152"/>
            <a:ext cx="12192000" cy="6031696"/>
          </a:xfrm>
          <a:prstGeom prst="rect">
            <a:avLst/>
          </a:prstGeom>
        </p:spPr>
      </p:pic>
    </p:spTree>
    <p:extLst>
      <p:ext uri="{BB962C8B-B14F-4D97-AF65-F5344CB8AC3E}">
        <p14:creationId xmlns:p14="http://schemas.microsoft.com/office/powerpoint/2010/main" val="50848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89BEB-5262-FF0D-FC0A-B7BB2AD9F1A8}"/>
              </a:ext>
            </a:extLst>
          </p:cNvPr>
          <p:cNvSpPr>
            <a:spLocks noGrp="1"/>
          </p:cNvSpPr>
          <p:nvPr>
            <p:ph type="dt" sz="half" idx="10"/>
          </p:nvPr>
        </p:nvSpPr>
        <p:spPr/>
        <p:txBody>
          <a:bodyPr/>
          <a:lstStyle/>
          <a:p>
            <a:fld id="{1397E24D-7DD7-4BF6-A350-C71530AC5CB9}" type="datetime1">
              <a:rPr lang="en-US" smtClean="0"/>
              <a:pPr/>
              <a:t>5/2/2023</a:t>
            </a:fld>
            <a:endParaRPr lang="en-US" dirty="0"/>
          </a:p>
        </p:txBody>
      </p:sp>
      <p:sp>
        <p:nvSpPr>
          <p:cNvPr id="3" name="Slide Number Placeholder 2">
            <a:extLst>
              <a:ext uri="{FF2B5EF4-FFF2-40B4-BE49-F238E27FC236}">
                <a16:creationId xmlns:a16="http://schemas.microsoft.com/office/drawing/2014/main" id="{6924034B-58B5-0559-40FD-12B91410797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Picture 4">
            <a:extLst>
              <a:ext uri="{FF2B5EF4-FFF2-40B4-BE49-F238E27FC236}">
                <a16:creationId xmlns:a16="http://schemas.microsoft.com/office/drawing/2014/main" id="{E13EB480-E170-2750-FFDA-89487AC7BE1B}"/>
              </a:ext>
            </a:extLst>
          </p:cNvPr>
          <p:cNvPicPr>
            <a:picLocks noChangeAspect="1"/>
          </p:cNvPicPr>
          <p:nvPr/>
        </p:nvPicPr>
        <p:blipFill>
          <a:blip r:embed="rId2"/>
          <a:stretch>
            <a:fillRect/>
          </a:stretch>
        </p:blipFill>
        <p:spPr>
          <a:xfrm>
            <a:off x="0" y="400170"/>
            <a:ext cx="12192000" cy="6321308"/>
          </a:xfrm>
          <a:prstGeom prst="rect">
            <a:avLst/>
          </a:prstGeom>
        </p:spPr>
      </p:pic>
    </p:spTree>
    <p:extLst>
      <p:ext uri="{BB962C8B-B14F-4D97-AF65-F5344CB8AC3E}">
        <p14:creationId xmlns:p14="http://schemas.microsoft.com/office/powerpoint/2010/main" val="122307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DCAC42-96FD-3B2D-12E3-7712B156F18B}"/>
              </a:ext>
            </a:extLst>
          </p:cNvPr>
          <p:cNvSpPr>
            <a:spLocks noGrp="1"/>
          </p:cNvSpPr>
          <p:nvPr>
            <p:ph type="dt" sz="half" idx="10"/>
          </p:nvPr>
        </p:nvSpPr>
        <p:spPr/>
        <p:txBody>
          <a:bodyPr/>
          <a:lstStyle/>
          <a:p>
            <a:fld id="{1397E24D-7DD7-4BF6-A350-C71530AC5CB9}" type="datetime1">
              <a:rPr lang="en-US" smtClean="0"/>
              <a:pPr/>
              <a:t>5/2/2023</a:t>
            </a:fld>
            <a:endParaRPr lang="en-US" dirty="0"/>
          </a:p>
        </p:txBody>
      </p:sp>
      <p:sp>
        <p:nvSpPr>
          <p:cNvPr id="3" name="Slide Number Placeholder 2">
            <a:extLst>
              <a:ext uri="{FF2B5EF4-FFF2-40B4-BE49-F238E27FC236}">
                <a16:creationId xmlns:a16="http://schemas.microsoft.com/office/drawing/2014/main" id="{D245FBBC-3B67-1672-16E9-69217486399C}"/>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a:extLst>
              <a:ext uri="{FF2B5EF4-FFF2-40B4-BE49-F238E27FC236}">
                <a16:creationId xmlns:a16="http://schemas.microsoft.com/office/drawing/2014/main" id="{01DD256E-410F-02DF-07EA-22DFB1096CF8}"/>
              </a:ext>
            </a:extLst>
          </p:cNvPr>
          <p:cNvPicPr>
            <a:picLocks noChangeAspect="1"/>
          </p:cNvPicPr>
          <p:nvPr/>
        </p:nvPicPr>
        <p:blipFill>
          <a:blip r:embed="rId2"/>
          <a:stretch>
            <a:fillRect/>
          </a:stretch>
        </p:blipFill>
        <p:spPr>
          <a:xfrm>
            <a:off x="146957" y="359866"/>
            <a:ext cx="12192000" cy="6498134"/>
          </a:xfrm>
          <a:prstGeom prst="rect">
            <a:avLst/>
          </a:prstGeom>
        </p:spPr>
      </p:pic>
    </p:spTree>
    <p:extLst>
      <p:ext uri="{BB962C8B-B14F-4D97-AF65-F5344CB8AC3E}">
        <p14:creationId xmlns:p14="http://schemas.microsoft.com/office/powerpoint/2010/main" val="1143965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033E-66A0-4DF5-A813-F97B12978B9B}"/>
              </a:ext>
            </a:extLst>
          </p:cNvPr>
          <p:cNvSpPr>
            <a:spLocks noGrp="1"/>
          </p:cNvSpPr>
          <p:nvPr>
            <p:ph type="title"/>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For Creating a webpage using </a:t>
            </a:r>
            <a:r>
              <a:rPr lang="en-US" sz="2800" dirty="0" err="1">
                <a:latin typeface="Times New Roman" panose="02020603050405020304" pitchFamily="18" charset="0"/>
                <a:cs typeface="Times New Roman" panose="02020603050405020304" pitchFamily="18" charset="0"/>
              </a:rPr>
              <a:t>django</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B5BA73-8DE3-4227-9F38-4DFAF705E464}"/>
              </a:ext>
            </a:extLst>
          </p:cNvPr>
          <p:cNvSpPr>
            <a:spLocks noGrp="1"/>
          </p:cNvSpPr>
          <p:nvPr>
            <p:ph idx="1"/>
          </p:nvPr>
        </p:nvSpPr>
        <p:spPr/>
        <p:txBody>
          <a:bodyPr>
            <a:normAutofit fontScale="85000" lnSpcReduction="20000"/>
          </a:bodyPr>
          <a:lstStyle/>
          <a:p>
            <a:pPr algn="just"/>
            <a:r>
              <a:rPr lang="en-US" sz="2400" dirty="0">
                <a:latin typeface="Times New Roman" panose="02020603050405020304" pitchFamily="18" charset="0"/>
                <a:cs typeface="Times New Roman" panose="02020603050405020304" pitchFamily="18" charset="0"/>
              </a:rPr>
              <a:t>Install Django: You can install Django using pip, the package manager for Python. Open a terminal and enter the following command: pip install Django</a:t>
            </a:r>
          </a:p>
          <a:p>
            <a:pPr algn="just"/>
            <a:r>
              <a:rPr lang="en-US" sz="2400" dirty="0">
                <a:latin typeface="Times New Roman" panose="02020603050405020304" pitchFamily="18" charset="0"/>
                <a:cs typeface="Times New Roman" panose="02020603050405020304" pitchFamily="18" charset="0"/>
              </a:rPr>
              <a:t>Create a Django project: Use the following command to create a new Django project: </a:t>
            </a:r>
            <a:r>
              <a:rPr lang="en-US" sz="2400" dirty="0" err="1">
                <a:latin typeface="Times New Roman" panose="02020603050405020304" pitchFamily="18" charset="0"/>
                <a:cs typeface="Times New Roman" panose="02020603050405020304" pitchFamily="18" charset="0"/>
              </a:rPr>
              <a:t>django</a:t>
            </a:r>
            <a:r>
              <a:rPr lang="en-US" sz="2400" dirty="0">
                <a:latin typeface="Times New Roman" panose="02020603050405020304" pitchFamily="18" charset="0"/>
                <a:cs typeface="Times New Roman" panose="02020603050405020304" pitchFamily="18" charset="0"/>
              </a:rPr>
              <a:t>-admin </a:t>
            </a:r>
            <a:r>
              <a:rPr lang="en-US" sz="2400" dirty="0" err="1">
                <a:latin typeface="Times New Roman" panose="02020603050405020304" pitchFamily="18" charset="0"/>
                <a:cs typeface="Times New Roman" panose="02020603050405020304" pitchFamily="18" charset="0"/>
              </a:rPr>
              <a:t>startproject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projectname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Create a Django app: Django projects are made up of one or more apps. To create an app, use the following </a:t>
            </a:r>
            <a:r>
              <a:rPr lang="en-US" sz="2400" dirty="0" err="1">
                <a:latin typeface="Times New Roman" panose="02020603050405020304" pitchFamily="18" charset="0"/>
                <a:cs typeface="Times New Roman" panose="02020603050405020304" pitchFamily="18" charset="0"/>
              </a:rPr>
              <a:t>command:python</a:t>
            </a:r>
            <a:r>
              <a:rPr lang="en-US" sz="2400" dirty="0">
                <a:latin typeface="Times New Roman" panose="02020603050405020304" pitchFamily="18" charset="0"/>
                <a:cs typeface="Times New Roman" panose="02020603050405020304" pitchFamily="18" charset="0"/>
              </a:rPr>
              <a:t> manage.py </a:t>
            </a:r>
            <a:r>
              <a:rPr lang="en-US" sz="2400" dirty="0" err="1">
                <a:latin typeface="Times New Roman" panose="02020603050405020304" pitchFamily="18" charset="0"/>
                <a:cs typeface="Times New Roman" panose="02020603050405020304" pitchFamily="18" charset="0"/>
              </a:rPr>
              <a:t>startapp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appname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Define URL patterns: In the app directory, create a file named urls.py and define URL patterns for the app.</a:t>
            </a:r>
          </a:p>
          <a:p>
            <a:pPr algn="just"/>
            <a:r>
              <a:rPr lang="en-US" sz="2400" dirty="0">
                <a:latin typeface="Times New Roman" panose="02020603050405020304" pitchFamily="18" charset="0"/>
                <a:cs typeface="Times New Roman" panose="02020603050405020304" pitchFamily="18" charset="0"/>
              </a:rPr>
              <a:t>Define views: In the app directory, create a file named views.py and define views for the app.</a:t>
            </a:r>
          </a:p>
          <a:p>
            <a:pPr algn="just"/>
            <a:r>
              <a:rPr lang="en-US" sz="2400" dirty="0">
                <a:latin typeface="Times New Roman" panose="02020603050405020304" pitchFamily="18" charset="0"/>
                <a:cs typeface="Times New Roman" panose="02020603050405020304" pitchFamily="18" charset="0"/>
              </a:rPr>
              <a:t>Create templates: In the app directory, create a directory named templates and create HTML templates for the app.</a:t>
            </a:r>
          </a:p>
          <a:p>
            <a:pPr algn="just"/>
            <a:r>
              <a:rPr lang="en-US" sz="2400" dirty="0">
                <a:latin typeface="Times New Roman" panose="02020603050405020304" pitchFamily="18" charset="0"/>
                <a:cs typeface="Times New Roman" panose="02020603050405020304" pitchFamily="18" charset="0"/>
              </a:rPr>
              <a:t>Configure settings: In the project directory, open the file settings.py and configure the project settings, including the installed apps, database settings, and static and media file locations.</a:t>
            </a:r>
          </a:p>
          <a:p>
            <a:pPr algn="just"/>
            <a:r>
              <a:rPr lang="en-US" sz="2400" dirty="0">
                <a:latin typeface="Times New Roman" panose="02020603050405020304" pitchFamily="18" charset="0"/>
                <a:cs typeface="Times New Roman" panose="02020603050405020304" pitchFamily="18" charset="0"/>
              </a:rPr>
              <a:t>Run the development server: Use the following command to run the development </a:t>
            </a:r>
            <a:r>
              <a:rPr lang="en-US" sz="2400" dirty="0" err="1">
                <a:latin typeface="Times New Roman" panose="02020603050405020304" pitchFamily="18" charset="0"/>
                <a:cs typeface="Times New Roman" panose="02020603050405020304" pitchFamily="18" charset="0"/>
              </a:rPr>
              <a:t>server:python</a:t>
            </a:r>
            <a:r>
              <a:rPr lang="en-US" sz="2400" dirty="0">
                <a:latin typeface="Times New Roman" panose="02020603050405020304" pitchFamily="18" charset="0"/>
                <a:cs typeface="Times New Roman" panose="02020603050405020304" pitchFamily="18" charset="0"/>
              </a:rPr>
              <a:t> manage.py </a:t>
            </a:r>
            <a:r>
              <a:rPr lang="en-US" sz="2400" dirty="0" err="1">
                <a:latin typeface="Times New Roman" panose="02020603050405020304" pitchFamily="18" charset="0"/>
                <a:cs typeface="Times New Roman" panose="02020603050405020304" pitchFamily="18" charset="0"/>
              </a:rPr>
              <a:t>runserver</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Access the webpage: Open a web browser and go to http://localhost:8000/ to view the webpage.</a:t>
            </a:r>
          </a:p>
          <a:p>
            <a:pPr algn="just"/>
            <a:endParaRPr lang="en-US" sz="1800" dirty="0"/>
          </a:p>
          <a:p>
            <a:pPr marL="0" indent="0" algn="just">
              <a:buNone/>
            </a:pPr>
            <a:endParaRPr lang="en-US" sz="1800" dirty="0"/>
          </a:p>
          <a:p>
            <a:pPr algn="just"/>
            <a:endParaRPr lang="en-US" dirty="0"/>
          </a:p>
          <a:p>
            <a:pPr algn="just"/>
            <a:endParaRPr lang="en-US" sz="2000" dirty="0"/>
          </a:p>
          <a:p>
            <a:pPr algn="just"/>
            <a:endParaRPr lang="en-US" dirty="0"/>
          </a:p>
          <a:p>
            <a:pPr algn="just"/>
            <a:endParaRPr lang="en-US" sz="2000" dirty="0"/>
          </a:p>
          <a:p>
            <a:pPr algn="just"/>
            <a:endParaRPr lang="en-US" dirty="0"/>
          </a:p>
          <a:p>
            <a:pPr algn="just"/>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A0BD6F7-4C36-4212-8CD4-F5CDF32DB64B}"/>
              </a:ext>
            </a:extLst>
          </p:cNvPr>
          <p:cNvSpPr>
            <a:spLocks noGrp="1"/>
          </p:cNvSpPr>
          <p:nvPr>
            <p:ph type="dt" sz="half" idx="10"/>
          </p:nvPr>
        </p:nvSpPr>
        <p:spPr/>
        <p:txBody>
          <a:bodyPr/>
          <a:lstStyle/>
          <a:p>
            <a:fld id="{D475C98E-8DF6-40FE-826F-CB1B1EDB4BCF}" type="datetime1">
              <a:rPr lang="en-US" smtClean="0"/>
              <a:pPr/>
              <a:t>5/2/2023</a:t>
            </a:fld>
            <a:endParaRPr lang="en-US" dirty="0"/>
          </a:p>
        </p:txBody>
      </p:sp>
      <p:sp>
        <p:nvSpPr>
          <p:cNvPr id="5" name="Slide Number Placeholder 4">
            <a:extLst>
              <a:ext uri="{FF2B5EF4-FFF2-40B4-BE49-F238E27FC236}">
                <a16:creationId xmlns:a16="http://schemas.microsoft.com/office/drawing/2014/main" id="{39BDF603-CFDA-42C4-8F09-DED38CA44B9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29893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9190-B45F-4F78-8A45-3C7E04E0FA8E}"/>
              </a:ext>
            </a:extLst>
          </p:cNvPr>
          <p:cNvSpPr>
            <a:spLocks noGrp="1"/>
          </p:cNvSpPr>
          <p:nvPr>
            <p:ph type="title"/>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What is </a:t>
            </a:r>
            <a:r>
              <a:rPr lang="en-US" sz="2800" dirty="0" err="1">
                <a:latin typeface="Times New Roman" panose="02020603050405020304" pitchFamily="18" charset="0"/>
                <a:cs typeface="Times New Roman" panose="02020603050405020304" pitchFamily="18" charset="0"/>
              </a:rPr>
              <a:t>Wazuh</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34E339-41E4-4D49-82FB-D0037961673F}"/>
              </a:ext>
            </a:extLst>
          </p:cNvPr>
          <p:cNvSpPr>
            <a:spLocks noGrp="1"/>
          </p:cNvSpPr>
          <p:nvPr>
            <p:ph idx="1"/>
          </p:nvPr>
        </p:nvSpPr>
        <p:spPr/>
        <p:txBody>
          <a:bodyPr>
            <a:normAutofit/>
          </a:bodyPr>
          <a:lstStyle/>
          <a:p>
            <a:pPr algn="just"/>
            <a:r>
              <a:rPr lang="en-US" sz="2000" dirty="0" err="1">
                <a:latin typeface="Times New Roman" panose="02020603050405020304" pitchFamily="18" charset="0"/>
                <a:cs typeface="Times New Roman" panose="02020603050405020304" pitchFamily="18" charset="0"/>
              </a:rPr>
              <a:t>Wazuh</a:t>
            </a:r>
            <a:r>
              <a:rPr lang="en-US" sz="2000" dirty="0">
                <a:latin typeface="Times New Roman" panose="02020603050405020304" pitchFamily="18" charset="0"/>
                <a:cs typeface="Times New Roman" panose="02020603050405020304" pitchFamily="18" charset="0"/>
              </a:rPr>
              <a:t> is an open-source security platform that provides threat detection, visibility, and compliance management capabilities for organizations. It is based on the ELK stack (Elasticsearch, Logstash, and Kibana) and incorporates the powerful security capabilities of the OSSEC Host-based Intrusion Detection System.</a:t>
            </a:r>
          </a:p>
          <a:p>
            <a:pPr algn="just"/>
            <a:r>
              <a:rPr lang="en-US" sz="2000" dirty="0" err="1">
                <a:latin typeface="Times New Roman" panose="02020603050405020304" pitchFamily="18" charset="0"/>
                <a:cs typeface="Times New Roman" panose="02020603050405020304" pitchFamily="18" charset="0"/>
              </a:rPr>
              <a:t>Wazuh</a:t>
            </a:r>
            <a:r>
              <a:rPr lang="en-US" sz="2000" dirty="0">
                <a:latin typeface="Times New Roman" panose="02020603050405020304" pitchFamily="18" charset="0"/>
                <a:cs typeface="Times New Roman" panose="02020603050405020304" pitchFamily="18" charset="0"/>
              </a:rPr>
              <a:t> provides a centralized platform for security monitoring and incident response, with features such as log analysis, file integrity monitoring, vulnerability detection, and threat detection. It can collect and analyze data from multiple sources, including network traffic, system logs, and endpoint agents.</a:t>
            </a:r>
          </a:p>
          <a:p>
            <a:pPr algn="just"/>
            <a:r>
              <a:rPr lang="en-US" sz="2000" dirty="0" err="1">
                <a:latin typeface="Times New Roman" panose="02020603050405020304" pitchFamily="18" charset="0"/>
                <a:cs typeface="Times New Roman" panose="02020603050405020304" pitchFamily="18" charset="0"/>
              </a:rPr>
              <a:t>Wazuh</a:t>
            </a:r>
            <a:r>
              <a:rPr lang="en-US" sz="2000" dirty="0">
                <a:latin typeface="Times New Roman" panose="02020603050405020304" pitchFamily="18" charset="0"/>
                <a:cs typeface="Times New Roman" panose="02020603050405020304" pitchFamily="18" charset="0"/>
              </a:rPr>
              <a:t> also provides real-time alerting and notification capabilities, enabling security teams to respond quickly to potential threats. In addition, </a:t>
            </a:r>
            <a:r>
              <a:rPr lang="en-US" sz="2000" dirty="0" err="1">
                <a:latin typeface="Times New Roman" panose="02020603050405020304" pitchFamily="18" charset="0"/>
                <a:cs typeface="Times New Roman" panose="02020603050405020304" pitchFamily="18" charset="0"/>
              </a:rPr>
              <a:t>Wazuh</a:t>
            </a:r>
            <a:r>
              <a:rPr lang="en-US" sz="2000" dirty="0">
                <a:latin typeface="Times New Roman" panose="02020603050405020304" pitchFamily="18" charset="0"/>
                <a:cs typeface="Times New Roman" panose="02020603050405020304" pitchFamily="18" charset="0"/>
              </a:rPr>
              <a:t> includes a set of compliance management tools to help organizations meet regulatory requirements such as PCI DSS, HIPAA, and GDPR.</a:t>
            </a:r>
          </a:p>
          <a:p>
            <a:pPr algn="just"/>
            <a:endParaRPr lang="en-IN" dirty="0"/>
          </a:p>
        </p:txBody>
      </p:sp>
      <p:sp>
        <p:nvSpPr>
          <p:cNvPr id="4" name="Date Placeholder 3">
            <a:extLst>
              <a:ext uri="{FF2B5EF4-FFF2-40B4-BE49-F238E27FC236}">
                <a16:creationId xmlns:a16="http://schemas.microsoft.com/office/drawing/2014/main" id="{99BD387B-8EDA-4880-A021-5DE0971FF113}"/>
              </a:ext>
            </a:extLst>
          </p:cNvPr>
          <p:cNvSpPr>
            <a:spLocks noGrp="1"/>
          </p:cNvSpPr>
          <p:nvPr>
            <p:ph type="dt" sz="half" idx="10"/>
          </p:nvPr>
        </p:nvSpPr>
        <p:spPr/>
        <p:txBody>
          <a:bodyPr/>
          <a:lstStyle/>
          <a:p>
            <a:fld id="{D475C98E-8DF6-40FE-826F-CB1B1EDB4BCF}" type="datetime1">
              <a:rPr lang="en-US" smtClean="0"/>
              <a:pPr/>
              <a:t>5/2/2023</a:t>
            </a:fld>
            <a:endParaRPr lang="en-US" dirty="0"/>
          </a:p>
        </p:txBody>
      </p:sp>
      <p:sp>
        <p:nvSpPr>
          <p:cNvPr id="5" name="Slide Number Placeholder 4">
            <a:extLst>
              <a:ext uri="{FF2B5EF4-FFF2-40B4-BE49-F238E27FC236}">
                <a16:creationId xmlns:a16="http://schemas.microsoft.com/office/drawing/2014/main" id="{C96EB158-F20E-4773-9C9E-E406ADA1CEC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190679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64882-B642-4AF9-9BEE-C40248D154BC}"/>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Created Login page for backed side</a:t>
            </a:r>
          </a:p>
          <a:p>
            <a:pPr algn="just"/>
            <a:r>
              <a:rPr lang="en-US" sz="2000" dirty="0">
                <a:latin typeface="Times New Roman" panose="02020603050405020304" pitchFamily="18" charset="0"/>
                <a:cs typeface="Times New Roman" panose="02020603050405020304" pitchFamily="18" charset="0"/>
              </a:rPr>
              <a:t>After login CA admin panel can be seen</a:t>
            </a:r>
          </a:p>
          <a:p>
            <a:pPr algn="just"/>
            <a:r>
              <a:rPr lang="en-US" sz="2000" dirty="0">
                <a:latin typeface="Times New Roman" panose="02020603050405020304" pitchFamily="18" charset="0"/>
                <a:cs typeface="Times New Roman" panose="02020603050405020304" pitchFamily="18" charset="0"/>
              </a:rPr>
              <a:t>We will get 3 different types of form</a:t>
            </a:r>
          </a:p>
          <a:p>
            <a:pPr algn="just"/>
            <a:r>
              <a:rPr lang="en-US" sz="2000" dirty="0">
                <a:latin typeface="Times New Roman" panose="02020603050405020304" pitchFamily="18" charset="0"/>
                <a:cs typeface="Times New Roman" panose="02020603050405020304" pitchFamily="18" charset="0"/>
              </a:rPr>
              <a:t>CA admin will have groups , user functionality</a:t>
            </a:r>
          </a:p>
          <a:p>
            <a:pPr algn="just"/>
            <a:r>
              <a:rPr lang="en-US" sz="2000" dirty="0">
                <a:latin typeface="Times New Roman" panose="02020603050405020304" pitchFamily="18" charset="0"/>
                <a:cs typeface="Times New Roman" panose="02020603050405020304" pitchFamily="18" charset="0"/>
              </a:rPr>
              <a:t>Forms can be filled from frontend </a:t>
            </a:r>
          </a:p>
          <a:p>
            <a:pPr algn="just"/>
            <a:r>
              <a:rPr lang="en-US" sz="2000" dirty="0">
                <a:latin typeface="Times New Roman" panose="02020603050405020304" pitchFamily="18" charset="0"/>
                <a:cs typeface="Times New Roman" panose="02020603050405020304" pitchFamily="18" charset="0"/>
              </a:rPr>
              <a:t>After admin access forms details can be changed  </a:t>
            </a:r>
          </a:p>
          <a:p>
            <a:pPr algn="just"/>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95F564-4CE7-47E8-B929-35C16BF2BA5A}"/>
              </a:ext>
            </a:extLst>
          </p:cNvPr>
          <p:cNvSpPr>
            <a:spLocks noGrp="1"/>
          </p:cNvSpPr>
          <p:nvPr>
            <p:ph type="dt" sz="half" idx="10"/>
          </p:nvPr>
        </p:nvSpPr>
        <p:spPr/>
        <p:txBody>
          <a:bodyPr/>
          <a:lstStyle/>
          <a:p>
            <a:fld id="{D475C98E-8DF6-40FE-826F-CB1B1EDB4BCF}" type="datetime1">
              <a:rPr lang="en-US" smtClean="0"/>
              <a:pPr/>
              <a:t>5/2/2023</a:t>
            </a:fld>
            <a:endParaRPr lang="en-US" dirty="0"/>
          </a:p>
        </p:txBody>
      </p:sp>
      <p:sp>
        <p:nvSpPr>
          <p:cNvPr id="5" name="Slide Number Placeholder 4">
            <a:extLst>
              <a:ext uri="{FF2B5EF4-FFF2-40B4-BE49-F238E27FC236}">
                <a16:creationId xmlns:a16="http://schemas.microsoft.com/office/drawing/2014/main" id="{5D4F7218-67E6-4335-9A9B-DB0DF053FB8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417458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B70D2E-C2DE-4BB1-B5E7-D5CD694AC433}"/>
              </a:ext>
            </a:extLst>
          </p:cNvPr>
          <p:cNvSpPr>
            <a:spLocks noGrp="1"/>
          </p:cNvSpPr>
          <p:nvPr>
            <p:ph type="dt" sz="half" idx="10"/>
          </p:nvPr>
        </p:nvSpPr>
        <p:spPr/>
        <p:txBody>
          <a:bodyPr/>
          <a:lstStyle/>
          <a:p>
            <a:fld id="{D475C98E-8DF6-40FE-826F-CB1B1EDB4BCF}" type="datetime1">
              <a:rPr lang="en-US" smtClean="0"/>
              <a:pPr/>
              <a:t>5/2/2023</a:t>
            </a:fld>
            <a:endParaRPr lang="en-US" dirty="0"/>
          </a:p>
        </p:txBody>
      </p:sp>
      <p:sp>
        <p:nvSpPr>
          <p:cNvPr id="5" name="Slide Number Placeholder 4">
            <a:extLst>
              <a:ext uri="{FF2B5EF4-FFF2-40B4-BE49-F238E27FC236}">
                <a16:creationId xmlns:a16="http://schemas.microsoft.com/office/drawing/2014/main" id="{9FC4C361-86C5-42D2-B839-C990C7EEFCE0}"/>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6" name="Content Placeholder 5">
            <a:extLst>
              <a:ext uri="{FF2B5EF4-FFF2-40B4-BE49-F238E27FC236}">
                <a16:creationId xmlns:a16="http://schemas.microsoft.com/office/drawing/2014/main" id="{7B9763DC-EDA2-4BFD-90E6-64739B21FC15}"/>
              </a:ext>
            </a:extLst>
          </p:cNvPr>
          <p:cNvPicPr>
            <a:picLocks noGrp="1"/>
          </p:cNvPicPr>
          <p:nvPr>
            <p:ph idx="1"/>
          </p:nvPr>
        </p:nvPicPr>
        <p:blipFill>
          <a:blip r:embed="rId2"/>
          <a:stretch>
            <a:fillRect/>
          </a:stretch>
        </p:blipFill>
        <p:spPr>
          <a:xfrm>
            <a:off x="1575390" y="614238"/>
            <a:ext cx="8707263" cy="4525963"/>
          </a:xfrm>
          <a:prstGeom prst="rect">
            <a:avLst/>
          </a:prstGeom>
        </p:spPr>
      </p:pic>
    </p:spTree>
    <p:extLst>
      <p:ext uri="{BB962C8B-B14F-4D97-AF65-F5344CB8AC3E}">
        <p14:creationId xmlns:p14="http://schemas.microsoft.com/office/powerpoint/2010/main" val="771246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B31686-8D52-4789-B0BF-69F0C79DAE66}"/>
              </a:ext>
            </a:extLst>
          </p:cNvPr>
          <p:cNvSpPr>
            <a:spLocks noGrp="1"/>
          </p:cNvSpPr>
          <p:nvPr>
            <p:ph type="dt" sz="half" idx="10"/>
          </p:nvPr>
        </p:nvSpPr>
        <p:spPr/>
        <p:txBody>
          <a:bodyPr/>
          <a:lstStyle/>
          <a:p>
            <a:fld id="{D475C98E-8DF6-40FE-826F-CB1B1EDB4BCF}" type="datetime1">
              <a:rPr lang="en-US" smtClean="0"/>
              <a:pPr/>
              <a:t>5/2/2023</a:t>
            </a:fld>
            <a:endParaRPr lang="en-US" dirty="0"/>
          </a:p>
        </p:txBody>
      </p:sp>
      <p:sp>
        <p:nvSpPr>
          <p:cNvPr id="5" name="Slide Number Placeholder 4">
            <a:extLst>
              <a:ext uri="{FF2B5EF4-FFF2-40B4-BE49-F238E27FC236}">
                <a16:creationId xmlns:a16="http://schemas.microsoft.com/office/drawing/2014/main" id="{AAC31164-7EA5-40AB-86FF-9C96E3504A2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6" name="Picture 5">
            <a:extLst>
              <a:ext uri="{FF2B5EF4-FFF2-40B4-BE49-F238E27FC236}">
                <a16:creationId xmlns:a16="http://schemas.microsoft.com/office/drawing/2014/main" id="{A86FB5CD-8A89-44BD-8F54-729FC3D2991B}"/>
              </a:ext>
            </a:extLst>
          </p:cNvPr>
          <p:cNvPicPr/>
          <p:nvPr/>
        </p:nvPicPr>
        <p:blipFill>
          <a:blip r:embed="rId2"/>
          <a:stretch>
            <a:fillRect/>
          </a:stretch>
        </p:blipFill>
        <p:spPr>
          <a:xfrm>
            <a:off x="1249680" y="572495"/>
            <a:ext cx="9692639" cy="5486400"/>
          </a:xfrm>
          <a:prstGeom prst="rect">
            <a:avLst/>
          </a:prstGeom>
        </p:spPr>
      </p:pic>
    </p:spTree>
    <p:extLst>
      <p:ext uri="{BB962C8B-B14F-4D97-AF65-F5344CB8AC3E}">
        <p14:creationId xmlns:p14="http://schemas.microsoft.com/office/powerpoint/2010/main" val="2732066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6B0C623-C09D-4E90-A8A0-512F3BB87E3A}"/>
              </a:ext>
            </a:extLst>
          </p:cNvPr>
          <p:cNvSpPr>
            <a:spLocks noGrp="1"/>
          </p:cNvSpPr>
          <p:nvPr>
            <p:ph type="dt" sz="half" idx="10"/>
          </p:nvPr>
        </p:nvSpPr>
        <p:spPr/>
        <p:txBody>
          <a:bodyPr/>
          <a:lstStyle/>
          <a:p>
            <a:fld id="{D475C98E-8DF6-40FE-826F-CB1B1EDB4BCF}" type="datetime1">
              <a:rPr lang="en-US" smtClean="0"/>
              <a:pPr/>
              <a:t>5/2/2023</a:t>
            </a:fld>
            <a:endParaRPr lang="en-US" dirty="0"/>
          </a:p>
        </p:txBody>
      </p:sp>
      <p:sp>
        <p:nvSpPr>
          <p:cNvPr id="5" name="Slide Number Placeholder 4">
            <a:extLst>
              <a:ext uri="{FF2B5EF4-FFF2-40B4-BE49-F238E27FC236}">
                <a16:creationId xmlns:a16="http://schemas.microsoft.com/office/drawing/2014/main" id="{083E01B0-B582-45A7-A46D-348A47B3685D}"/>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6" name="Picture 5">
            <a:extLst>
              <a:ext uri="{FF2B5EF4-FFF2-40B4-BE49-F238E27FC236}">
                <a16:creationId xmlns:a16="http://schemas.microsoft.com/office/drawing/2014/main" id="{5F10ED8A-E240-467F-90D7-5E665C925F88}"/>
              </a:ext>
            </a:extLst>
          </p:cNvPr>
          <p:cNvPicPr/>
          <p:nvPr/>
        </p:nvPicPr>
        <p:blipFill>
          <a:blip r:embed="rId2"/>
          <a:stretch>
            <a:fillRect/>
          </a:stretch>
        </p:blipFill>
        <p:spPr>
          <a:xfrm>
            <a:off x="609599" y="357809"/>
            <a:ext cx="10418859" cy="5939624"/>
          </a:xfrm>
          <a:prstGeom prst="rect">
            <a:avLst/>
          </a:prstGeom>
        </p:spPr>
      </p:pic>
    </p:spTree>
    <p:extLst>
      <p:ext uri="{BB962C8B-B14F-4D97-AF65-F5344CB8AC3E}">
        <p14:creationId xmlns:p14="http://schemas.microsoft.com/office/powerpoint/2010/main" val="2946591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B588-5F97-FCD0-9BC6-CED0280B9025}"/>
              </a:ext>
            </a:extLst>
          </p:cNvPr>
          <p:cNvSpPr>
            <a:spLocks noGrp="1"/>
          </p:cNvSpPr>
          <p:nvPr>
            <p:ph type="title"/>
          </p:nvPr>
        </p:nvSpPr>
        <p:spPr/>
        <p:txBody>
          <a:bodyPr>
            <a:normAutofit/>
          </a:bodyPr>
          <a:lstStyle/>
          <a:p>
            <a:pPr algn="just"/>
            <a:r>
              <a:rPr lang="en-IN" sz="2800" dirty="0">
                <a:latin typeface="Times New Roman" panose="02020603050405020304" pitchFamily="18" charset="0"/>
                <a:cs typeface="Times New Roman" panose="02020603050405020304" pitchFamily="18" charset="0"/>
              </a:rPr>
              <a:t>Recommended Tools &amp; Technologies</a:t>
            </a:r>
          </a:p>
        </p:txBody>
      </p:sp>
      <p:sp>
        <p:nvSpPr>
          <p:cNvPr id="3" name="Content Placeholder 2">
            <a:extLst>
              <a:ext uri="{FF2B5EF4-FFF2-40B4-BE49-F238E27FC236}">
                <a16:creationId xmlns:a16="http://schemas.microsoft.com/office/drawing/2014/main" id="{E039225A-CAC1-9E98-1C37-D030342AE27C}"/>
              </a:ext>
            </a:extLst>
          </p:cNvPr>
          <p:cNvSpPr>
            <a:spLocks noGrp="1"/>
          </p:cNvSpPr>
          <p:nvPr>
            <p:ph idx="1"/>
          </p:nvPr>
        </p:nvSpPr>
        <p:spPr>
          <a:xfrm>
            <a:off x="609600" y="1692482"/>
            <a:ext cx="10972800" cy="4525963"/>
          </a:xfrm>
        </p:spPr>
        <p:txBody>
          <a:bodyPr>
            <a:normAutofit/>
          </a:bodyPr>
          <a:lstStyle/>
          <a:p>
            <a:pPr algn="just"/>
            <a:r>
              <a:rPr lang="en-IN" sz="2000" dirty="0">
                <a:latin typeface="Times New Roman" panose="02020603050405020304" pitchFamily="18" charset="0"/>
                <a:cs typeface="Times New Roman" panose="02020603050405020304" pitchFamily="18" charset="0"/>
              </a:rPr>
              <a:t>Database: 				</a:t>
            </a:r>
            <a:r>
              <a:rPr lang="en-IN" sz="2000" dirty="0" err="1">
                <a:latin typeface="Times New Roman" panose="02020603050405020304" pitchFamily="18" charset="0"/>
                <a:cs typeface="Times New Roman" panose="02020603050405020304" pitchFamily="18" charset="0"/>
              </a:rPr>
              <a:t>MySql</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Backend:				</a:t>
            </a:r>
            <a:r>
              <a:rPr lang="en-IN" sz="2000" dirty="0" err="1">
                <a:latin typeface="Times New Roman" panose="02020603050405020304" pitchFamily="18" charset="0"/>
                <a:cs typeface="Times New Roman" panose="02020603050405020304" pitchFamily="18" charset="0"/>
              </a:rPr>
              <a:t>Python-Django+Flask</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SIEM tool: 				</a:t>
            </a:r>
            <a:r>
              <a:rPr lang="en-IN" sz="2000" dirty="0" err="1">
                <a:latin typeface="Times New Roman" panose="02020603050405020304" pitchFamily="18" charset="0"/>
                <a:cs typeface="Times New Roman" panose="02020603050405020304" pitchFamily="18" charset="0"/>
              </a:rPr>
              <a:t>Wazuh</a:t>
            </a:r>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Frontend:				Python-Django</a:t>
            </a:r>
            <a:r>
              <a:rPr lang="en-IN" sz="2400" dirty="0"/>
              <a:t>	</a:t>
            </a:r>
          </a:p>
          <a:p>
            <a:pPr marL="0" indent="0">
              <a:buNone/>
            </a:pPr>
            <a:endParaRPr lang="en-IN" sz="2400" dirty="0"/>
          </a:p>
        </p:txBody>
      </p:sp>
      <p:sp>
        <p:nvSpPr>
          <p:cNvPr id="4" name="Date Placeholder 3">
            <a:extLst>
              <a:ext uri="{FF2B5EF4-FFF2-40B4-BE49-F238E27FC236}">
                <a16:creationId xmlns:a16="http://schemas.microsoft.com/office/drawing/2014/main" id="{83789214-73D7-5387-6786-8DFDEBB79030}"/>
              </a:ext>
            </a:extLst>
          </p:cNvPr>
          <p:cNvSpPr>
            <a:spLocks noGrp="1"/>
          </p:cNvSpPr>
          <p:nvPr>
            <p:ph type="dt" sz="half" idx="10"/>
          </p:nvPr>
        </p:nvSpPr>
        <p:spPr/>
        <p:txBody>
          <a:bodyPr/>
          <a:lstStyle/>
          <a:p>
            <a:fld id="{D475C98E-8DF6-40FE-826F-CB1B1EDB4BCF}" type="datetime1">
              <a:rPr lang="en-US" smtClean="0"/>
              <a:pPr/>
              <a:t>5/2/2023</a:t>
            </a:fld>
            <a:endParaRPr lang="en-US" dirty="0"/>
          </a:p>
        </p:txBody>
      </p:sp>
      <p:sp>
        <p:nvSpPr>
          <p:cNvPr id="5" name="Slide Number Placeholder 4">
            <a:extLst>
              <a:ext uri="{FF2B5EF4-FFF2-40B4-BE49-F238E27FC236}">
                <a16:creationId xmlns:a16="http://schemas.microsoft.com/office/drawing/2014/main" id="{22E9D564-1DFF-E03C-E222-A86F54589E88}"/>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07214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40894"/>
            <a:ext cx="10972800" cy="5515459"/>
          </a:xfrm>
        </p:spPr>
        <p:txBody>
          <a:bodyPr>
            <a:noAutofit/>
          </a:bodyPr>
          <a:lstStyle/>
          <a:p>
            <a:pPr algn="just"/>
            <a:r>
              <a:rPr lang="en-IN" sz="2800" dirty="0">
                <a:latin typeface="Times New Roman" panose="02020603050405020304" pitchFamily="18" charset="0"/>
                <a:cs typeface="Times New Roman" panose="02020603050405020304" pitchFamily="18" charset="0"/>
              </a:rPr>
              <a:t>Problem Statement</a:t>
            </a:r>
          </a:p>
          <a:p>
            <a:pPr lvl="1" algn="just"/>
            <a:r>
              <a:rPr lang="en-US" sz="2000" dirty="0">
                <a:latin typeface="Times New Roman" panose="02020603050405020304" pitchFamily="18" charset="0"/>
                <a:cs typeface="Times New Roman" panose="02020603050405020304" pitchFamily="18" charset="0"/>
              </a:rPr>
              <a:t>Industrial properties include patents or inventions, trademarks, trade names, biodiversity, plant breeding rights and other commercial interests.</a:t>
            </a:r>
            <a:endParaRPr lang="en-IN" sz="20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Scope</a:t>
            </a:r>
          </a:p>
          <a:p>
            <a:pPr lvl="1" algn="just"/>
            <a:r>
              <a:rPr lang="en-US" sz="2000" dirty="0">
                <a:latin typeface="Times New Roman" panose="02020603050405020304" pitchFamily="18" charset="0"/>
                <a:cs typeface="Times New Roman" panose="02020603050405020304" pitchFamily="18" charset="0"/>
              </a:rPr>
              <a:t>The scope of IP rights is broad; two classification modes are used to determine whether IP is copyright or Industrial Property. Industrial properties include patents or inventions, trademarks, trade names, biodiversity, plant breeding rights and other commercial interests. A patent gives its holder the exclusive right to use the Intellectual Property for the purposes of making money from the invention. </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1B82CC3-839A-4CF4-843A-7DCB85BB12E8}" type="datetime1">
              <a:rPr lang="en-US" smtClean="0"/>
              <a:pPr/>
              <a:t>5/2/2023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rmAutofit/>
          </a:bodyPr>
          <a:lstStyle/>
          <a:p>
            <a:r>
              <a:rPr lang="en-IN" sz="2400" dirty="0">
                <a:hlinkClick r:id="rId2"/>
              </a:rPr>
              <a:t>https://www.ipindia.gov.in/</a:t>
            </a:r>
            <a:endParaRPr lang="en-IN" sz="2400" dirty="0"/>
          </a:p>
          <a:p>
            <a:r>
              <a:rPr lang="en-IN" sz="2400" dirty="0">
                <a:hlinkClick r:id="rId3"/>
              </a:rPr>
              <a:t>https://www.ncbi.nlm.nih.gov/pmc/articles/PMC3217699/</a:t>
            </a:r>
            <a:endParaRPr lang="en-IN" sz="2400" dirty="0"/>
          </a:p>
          <a:p>
            <a:r>
              <a:rPr lang="en-IN" sz="2400" dirty="0">
                <a:hlinkClick r:id="rId4"/>
              </a:rPr>
              <a:t>https://www.ies.gov.in/pdfs/why-India-needs-to-urgently-invest-in-its-IPR-ecosystem-16th-Aug-2022.pdf</a:t>
            </a:r>
            <a:endParaRPr lang="en-IN" sz="2400" dirty="0"/>
          </a:p>
          <a:p>
            <a:r>
              <a:rPr lang="en-IN" sz="2400" dirty="0">
                <a:hlinkClick r:id="rId5"/>
              </a:rPr>
              <a:t>http://www.sric.iitkgp.ac.in/docss/iitkgpipguide.pdf</a:t>
            </a:r>
            <a:endParaRPr lang="en-IN" sz="2400" dirty="0"/>
          </a:p>
          <a:p>
            <a:endParaRPr lang="en-IN" sz="2400" dirty="0"/>
          </a:p>
        </p:txBody>
      </p:sp>
      <p:sp>
        <p:nvSpPr>
          <p:cNvPr id="4" name="Date Placeholder 3"/>
          <p:cNvSpPr>
            <a:spLocks noGrp="1"/>
          </p:cNvSpPr>
          <p:nvPr>
            <p:ph type="dt" sz="half" idx="10"/>
          </p:nvPr>
        </p:nvSpPr>
        <p:spPr/>
        <p:txBody>
          <a:bodyPr/>
          <a:lstStyle/>
          <a:p>
            <a:fld id="{D475C98E-8DF6-40FE-826F-CB1B1EDB4BCF}" type="datetime1">
              <a:rPr lang="en-US" smtClean="0"/>
              <a:pPr/>
              <a:t>5/2/2023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338408"/>
            <a:ext cx="10972800" cy="2181183"/>
          </a:xfrm>
        </p:spPr>
        <p:txBody>
          <a:bodyPr>
            <a:normAutofit/>
          </a:bodyPr>
          <a:lstStyle/>
          <a:p>
            <a:pPr algn="ctr">
              <a:buNone/>
            </a:pPr>
            <a:r>
              <a:rPr lang="en-US" sz="9600" dirty="0">
                <a:latin typeface="+mj-lt"/>
              </a:rPr>
              <a:t>Thank You !!</a:t>
            </a:r>
            <a:endParaRPr lang="en-IN" sz="2800" dirty="0">
              <a:latin typeface="+mj-lt"/>
            </a:endParaRPr>
          </a:p>
        </p:txBody>
      </p:sp>
      <p:sp>
        <p:nvSpPr>
          <p:cNvPr id="4" name="Date Placeholder 3"/>
          <p:cNvSpPr>
            <a:spLocks noGrp="1"/>
          </p:cNvSpPr>
          <p:nvPr>
            <p:ph type="dt" sz="half" idx="10"/>
          </p:nvPr>
        </p:nvSpPr>
        <p:spPr/>
        <p:txBody>
          <a:bodyPr/>
          <a:lstStyle/>
          <a:p>
            <a:fld id="{D475C98E-8DF6-40FE-826F-CB1B1EDB4BCF}" type="datetime1">
              <a:rPr lang="en-US" smtClean="0"/>
              <a:pPr/>
              <a:t>5/2/2023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19DD70-B080-BA44-667C-B63DB9E8FD8B}"/>
              </a:ext>
            </a:extLst>
          </p:cNvPr>
          <p:cNvSpPr>
            <a:spLocks noGrp="1"/>
          </p:cNvSpPr>
          <p:nvPr>
            <p:ph type="dt" sz="half" idx="10"/>
          </p:nvPr>
        </p:nvSpPr>
        <p:spPr/>
        <p:txBody>
          <a:bodyPr/>
          <a:lstStyle/>
          <a:p>
            <a:fld id="{1397E24D-7DD7-4BF6-A350-C71530AC5CB9}" type="datetime1">
              <a:rPr lang="en-US" smtClean="0"/>
              <a:pPr/>
              <a:t>5/2/2023</a:t>
            </a:fld>
            <a:endParaRPr lang="en-US" dirty="0"/>
          </a:p>
        </p:txBody>
      </p:sp>
      <p:sp>
        <p:nvSpPr>
          <p:cNvPr id="3" name="Slide Number Placeholder 2">
            <a:extLst>
              <a:ext uri="{FF2B5EF4-FFF2-40B4-BE49-F238E27FC236}">
                <a16:creationId xmlns:a16="http://schemas.microsoft.com/office/drawing/2014/main" id="{A9E1A32F-D3EB-0FCB-941F-331B524BC5CF}"/>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5" name="Picture 4">
            <a:extLst>
              <a:ext uri="{FF2B5EF4-FFF2-40B4-BE49-F238E27FC236}">
                <a16:creationId xmlns:a16="http://schemas.microsoft.com/office/drawing/2014/main" id="{B2212781-AC1D-9BB9-2FE4-34F533A19DF7}"/>
              </a:ext>
            </a:extLst>
          </p:cNvPr>
          <p:cNvPicPr>
            <a:picLocks noChangeAspect="1"/>
          </p:cNvPicPr>
          <p:nvPr/>
        </p:nvPicPr>
        <p:blipFill>
          <a:blip r:embed="rId2"/>
          <a:stretch>
            <a:fillRect/>
          </a:stretch>
        </p:blipFill>
        <p:spPr>
          <a:xfrm>
            <a:off x="0" y="479115"/>
            <a:ext cx="12192000" cy="5899770"/>
          </a:xfrm>
          <a:prstGeom prst="rect">
            <a:avLst/>
          </a:prstGeom>
        </p:spPr>
      </p:pic>
    </p:spTree>
    <p:extLst>
      <p:ext uri="{BB962C8B-B14F-4D97-AF65-F5344CB8AC3E}">
        <p14:creationId xmlns:p14="http://schemas.microsoft.com/office/powerpoint/2010/main" val="360231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FF373-2A1A-1C66-416A-78468A1B2CE0}"/>
              </a:ext>
            </a:extLst>
          </p:cNvPr>
          <p:cNvSpPr>
            <a:spLocks noGrp="1"/>
          </p:cNvSpPr>
          <p:nvPr>
            <p:ph type="dt" sz="half" idx="10"/>
          </p:nvPr>
        </p:nvSpPr>
        <p:spPr/>
        <p:txBody>
          <a:bodyPr/>
          <a:lstStyle/>
          <a:p>
            <a:fld id="{1397E24D-7DD7-4BF6-A350-C71530AC5CB9}" type="datetime1">
              <a:rPr lang="en-US" smtClean="0"/>
              <a:pPr/>
              <a:t>5/2/2023</a:t>
            </a:fld>
            <a:endParaRPr lang="en-US" dirty="0"/>
          </a:p>
        </p:txBody>
      </p:sp>
      <p:sp>
        <p:nvSpPr>
          <p:cNvPr id="3" name="Slide Number Placeholder 2">
            <a:extLst>
              <a:ext uri="{FF2B5EF4-FFF2-40B4-BE49-F238E27FC236}">
                <a16:creationId xmlns:a16="http://schemas.microsoft.com/office/drawing/2014/main" id="{93D68AAF-4FBA-A753-4DA3-D69547C192D0}"/>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a:extLst>
              <a:ext uri="{FF2B5EF4-FFF2-40B4-BE49-F238E27FC236}">
                <a16:creationId xmlns:a16="http://schemas.microsoft.com/office/drawing/2014/main" id="{A090BC60-762D-7019-1891-4BCCB9DEF7FE}"/>
              </a:ext>
            </a:extLst>
          </p:cNvPr>
          <p:cNvPicPr>
            <a:picLocks noChangeAspect="1"/>
          </p:cNvPicPr>
          <p:nvPr/>
        </p:nvPicPr>
        <p:blipFill>
          <a:blip r:embed="rId2"/>
          <a:stretch>
            <a:fillRect/>
          </a:stretch>
        </p:blipFill>
        <p:spPr>
          <a:xfrm>
            <a:off x="0" y="457200"/>
            <a:ext cx="12192000" cy="2481943"/>
          </a:xfrm>
          <a:prstGeom prst="rect">
            <a:avLst/>
          </a:prstGeom>
        </p:spPr>
      </p:pic>
      <p:pic>
        <p:nvPicPr>
          <p:cNvPr id="7" name="Picture 6">
            <a:extLst>
              <a:ext uri="{FF2B5EF4-FFF2-40B4-BE49-F238E27FC236}">
                <a16:creationId xmlns:a16="http://schemas.microsoft.com/office/drawing/2014/main" id="{29B26577-43BA-AA4D-EDB7-5318AA8B116E}"/>
              </a:ext>
            </a:extLst>
          </p:cNvPr>
          <p:cNvPicPr>
            <a:picLocks noChangeAspect="1"/>
          </p:cNvPicPr>
          <p:nvPr/>
        </p:nvPicPr>
        <p:blipFill>
          <a:blip r:embed="rId3"/>
          <a:stretch>
            <a:fillRect/>
          </a:stretch>
        </p:blipFill>
        <p:spPr>
          <a:xfrm>
            <a:off x="0" y="2939143"/>
            <a:ext cx="12192000" cy="3464832"/>
          </a:xfrm>
          <a:prstGeom prst="rect">
            <a:avLst/>
          </a:prstGeom>
        </p:spPr>
      </p:pic>
    </p:spTree>
    <p:extLst>
      <p:ext uri="{BB962C8B-B14F-4D97-AF65-F5344CB8AC3E}">
        <p14:creationId xmlns:p14="http://schemas.microsoft.com/office/powerpoint/2010/main" val="239799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2E3F04-74D2-530B-1801-B594FD39CF0C}"/>
              </a:ext>
            </a:extLst>
          </p:cNvPr>
          <p:cNvSpPr>
            <a:spLocks noGrp="1"/>
          </p:cNvSpPr>
          <p:nvPr>
            <p:ph type="dt" sz="half" idx="10"/>
          </p:nvPr>
        </p:nvSpPr>
        <p:spPr/>
        <p:txBody>
          <a:bodyPr/>
          <a:lstStyle/>
          <a:p>
            <a:fld id="{1397E24D-7DD7-4BF6-A350-C71530AC5CB9}" type="datetime1">
              <a:rPr lang="en-US" smtClean="0"/>
              <a:pPr/>
              <a:t>5/2/2023</a:t>
            </a:fld>
            <a:endParaRPr lang="en-US" dirty="0"/>
          </a:p>
        </p:txBody>
      </p:sp>
      <p:sp>
        <p:nvSpPr>
          <p:cNvPr id="3" name="Slide Number Placeholder 2">
            <a:extLst>
              <a:ext uri="{FF2B5EF4-FFF2-40B4-BE49-F238E27FC236}">
                <a16:creationId xmlns:a16="http://schemas.microsoft.com/office/drawing/2014/main" id="{F5EED516-A38C-DF08-802D-5862650465A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Picture 4">
            <a:extLst>
              <a:ext uri="{FF2B5EF4-FFF2-40B4-BE49-F238E27FC236}">
                <a16:creationId xmlns:a16="http://schemas.microsoft.com/office/drawing/2014/main" id="{D90F5403-5E0D-1A0E-D15D-BC30E0C4880C}"/>
              </a:ext>
            </a:extLst>
          </p:cNvPr>
          <p:cNvPicPr>
            <a:picLocks noChangeAspect="1"/>
          </p:cNvPicPr>
          <p:nvPr/>
        </p:nvPicPr>
        <p:blipFill>
          <a:blip r:embed="rId2"/>
          <a:stretch>
            <a:fillRect/>
          </a:stretch>
        </p:blipFill>
        <p:spPr>
          <a:xfrm>
            <a:off x="0" y="469900"/>
            <a:ext cx="4441371" cy="5918200"/>
          </a:xfrm>
          <a:prstGeom prst="rect">
            <a:avLst/>
          </a:prstGeom>
        </p:spPr>
      </p:pic>
      <p:pic>
        <p:nvPicPr>
          <p:cNvPr id="7" name="Picture 6">
            <a:extLst>
              <a:ext uri="{FF2B5EF4-FFF2-40B4-BE49-F238E27FC236}">
                <a16:creationId xmlns:a16="http://schemas.microsoft.com/office/drawing/2014/main" id="{4A151D81-DB4E-18D3-811D-825DB26EA33B}"/>
              </a:ext>
            </a:extLst>
          </p:cNvPr>
          <p:cNvPicPr>
            <a:picLocks noChangeAspect="1"/>
          </p:cNvPicPr>
          <p:nvPr/>
        </p:nvPicPr>
        <p:blipFill>
          <a:blip r:embed="rId3"/>
          <a:stretch>
            <a:fillRect/>
          </a:stretch>
        </p:blipFill>
        <p:spPr>
          <a:xfrm>
            <a:off x="4604656" y="492125"/>
            <a:ext cx="7587343" cy="5873750"/>
          </a:xfrm>
          <a:prstGeom prst="rect">
            <a:avLst/>
          </a:prstGeom>
        </p:spPr>
      </p:pic>
    </p:spTree>
    <p:extLst>
      <p:ext uri="{BB962C8B-B14F-4D97-AF65-F5344CB8AC3E}">
        <p14:creationId xmlns:p14="http://schemas.microsoft.com/office/powerpoint/2010/main" val="106856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BDADF-AA49-07AF-A347-A73A7F87A938}"/>
              </a:ext>
            </a:extLst>
          </p:cNvPr>
          <p:cNvSpPr>
            <a:spLocks noGrp="1"/>
          </p:cNvSpPr>
          <p:nvPr>
            <p:ph type="dt" sz="half" idx="10"/>
          </p:nvPr>
        </p:nvSpPr>
        <p:spPr/>
        <p:txBody>
          <a:bodyPr/>
          <a:lstStyle/>
          <a:p>
            <a:fld id="{1397E24D-7DD7-4BF6-A350-C71530AC5CB9}" type="datetime1">
              <a:rPr lang="en-US" smtClean="0"/>
              <a:pPr/>
              <a:t>5/2/2023</a:t>
            </a:fld>
            <a:endParaRPr lang="en-US" dirty="0"/>
          </a:p>
        </p:txBody>
      </p:sp>
      <p:sp>
        <p:nvSpPr>
          <p:cNvPr id="3" name="Slide Number Placeholder 2">
            <a:extLst>
              <a:ext uri="{FF2B5EF4-FFF2-40B4-BE49-F238E27FC236}">
                <a16:creationId xmlns:a16="http://schemas.microsoft.com/office/drawing/2014/main" id="{EDC302F0-FF9F-AD60-4E45-E1ACA3F18091}"/>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Picture 4">
            <a:extLst>
              <a:ext uri="{FF2B5EF4-FFF2-40B4-BE49-F238E27FC236}">
                <a16:creationId xmlns:a16="http://schemas.microsoft.com/office/drawing/2014/main" id="{14E7471E-A11D-452B-17F0-E5A0F68C2E18}"/>
              </a:ext>
            </a:extLst>
          </p:cNvPr>
          <p:cNvPicPr>
            <a:picLocks noChangeAspect="1"/>
          </p:cNvPicPr>
          <p:nvPr/>
        </p:nvPicPr>
        <p:blipFill>
          <a:blip r:embed="rId2"/>
          <a:stretch>
            <a:fillRect/>
          </a:stretch>
        </p:blipFill>
        <p:spPr>
          <a:xfrm>
            <a:off x="0" y="469900"/>
            <a:ext cx="5796642" cy="5918200"/>
          </a:xfrm>
          <a:prstGeom prst="rect">
            <a:avLst/>
          </a:prstGeom>
        </p:spPr>
      </p:pic>
      <p:pic>
        <p:nvPicPr>
          <p:cNvPr id="7" name="Picture 6">
            <a:extLst>
              <a:ext uri="{FF2B5EF4-FFF2-40B4-BE49-F238E27FC236}">
                <a16:creationId xmlns:a16="http://schemas.microsoft.com/office/drawing/2014/main" id="{BC442757-D230-994E-274A-0B563BF4A6A0}"/>
              </a:ext>
            </a:extLst>
          </p:cNvPr>
          <p:cNvPicPr>
            <a:picLocks noChangeAspect="1"/>
          </p:cNvPicPr>
          <p:nvPr/>
        </p:nvPicPr>
        <p:blipFill>
          <a:blip r:embed="rId3"/>
          <a:stretch>
            <a:fillRect/>
          </a:stretch>
        </p:blipFill>
        <p:spPr>
          <a:xfrm>
            <a:off x="5796642" y="454025"/>
            <a:ext cx="6395357" cy="5949950"/>
          </a:xfrm>
          <a:prstGeom prst="rect">
            <a:avLst/>
          </a:prstGeom>
        </p:spPr>
      </p:pic>
    </p:spTree>
    <p:extLst>
      <p:ext uri="{BB962C8B-B14F-4D97-AF65-F5344CB8AC3E}">
        <p14:creationId xmlns:p14="http://schemas.microsoft.com/office/powerpoint/2010/main" val="375575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39AB0D-F6DF-01C2-BA08-4A99A8A43BFD}"/>
              </a:ext>
            </a:extLst>
          </p:cNvPr>
          <p:cNvSpPr>
            <a:spLocks noGrp="1"/>
          </p:cNvSpPr>
          <p:nvPr>
            <p:ph type="dt" sz="half" idx="10"/>
          </p:nvPr>
        </p:nvSpPr>
        <p:spPr/>
        <p:txBody>
          <a:bodyPr/>
          <a:lstStyle/>
          <a:p>
            <a:fld id="{1397E24D-7DD7-4BF6-A350-C71530AC5CB9}" type="datetime1">
              <a:rPr lang="en-US" smtClean="0"/>
              <a:pPr/>
              <a:t>5/2/2023</a:t>
            </a:fld>
            <a:endParaRPr lang="en-US" dirty="0"/>
          </a:p>
        </p:txBody>
      </p:sp>
      <p:sp>
        <p:nvSpPr>
          <p:cNvPr id="3" name="Slide Number Placeholder 2">
            <a:extLst>
              <a:ext uri="{FF2B5EF4-FFF2-40B4-BE49-F238E27FC236}">
                <a16:creationId xmlns:a16="http://schemas.microsoft.com/office/drawing/2014/main" id="{8D6E10B2-EE0F-D641-4BC9-C341E173FC3A}"/>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Picture 4">
            <a:extLst>
              <a:ext uri="{FF2B5EF4-FFF2-40B4-BE49-F238E27FC236}">
                <a16:creationId xmlns:a16="http://schemas.microsoft.com/office/drawing/2014/main" id="{67D3E8BE-1FF5-D705-FC9A-031B3B9DEC51}"/>
              </a:ext>
            </a:extLst>
          </p:cNvPr>
          <p:cNvPicPr>
            <a:picLocks noChangeAspect="1"/>
          </p:cNvPicPr>
          <p:nvPr/>
        </p:nvPicPr>
        <p:blipFill>
          <a:blip r:embed="rId2"/>
          <a:stretch>
            <a:fillRect/>
          </a:stretch>
        </p:blipFill>
        <p:spPr>
          <a:xfrm>
            <a:off x="0" y="452550"/>
            <a:ext cx="12192000" cy="2421280"/>
          </a:xfrm>
          <a:prstGeom prst="rect">
            <a:avLst/>
          </a:prstGeom>
        </p:spPr>
      </p:pic>
      <p:pic>
        <p:nvPicPr>
          <p:cNvPr id="7" name="Picture 6">
            <a:extLst>
              <a:ext uri="{FF2B5EF4-FFF2-40B4-BE49-F238E27FC236}">
                <a16:creationId xmlns:a16="http://schemas.microsoft.com/office/drawing/2014/main" id="{421CD5AB-0903-30A1-AC35-F441D8D46620}"/>
              </a:ext>
            </a:extLst>
          </p:cNvPr>
          <p:cNvPicPr>
            <a:picLocks noChangeAspect="1"/>
          </p:cNvPicPr>
          <p:nvPr/>
        </p:nvPicPr>
        <p:blipFill>
          <a:blip r:embed="rId3"/>
          <a:stretch>
            <a:fillRect/>
          </a:stretch>
        </p:blipFill>
        <p:spPr>
          <a:xfrm>
            <a:off x="0" y="2873830"/>
            <a:ext cx="12192000" cy="3501570"/>
          </a:xfrm>
          <a:prstGeom prst="rect">
            <a:avLst/>
          </a:prstGeom>
        </p:spPr>
      </p:pic>
    </p:spTree>
    <p:extLst>
      <p:ext uri="{BB962C8B-B14F-4D97-AF65-F5344CB8AC3E}">
        <p14:creationId xmlns:p14="http://schemas.microsoft.com/office/powerpoint/2010/main" val="319273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0C23E-8DF0-5058-5535-0957F18F4EAA}"/>
              </a:ext>
            </a:extLst>
          </p:cNvPr>
          <p:cNvSpPr>
            <a:spLocks noGrp="1"/>
          </p:cNvSpPr>
          <p:nvPr>
            <p:ph type="dt" sz="half" idx="10"/>
          </p:nvPr>
        </p:nvSpPr>
        <p:spPr/>
        <p:txBody>
          <a:bodyPr/>
          <a:lstStyle/>
          <a:p>
            <a:fld id="{1397E24D-7DD7-4BF6-A350-C71530AC5CB9}" type="datetime1">
              <a:rPr lang="en-US" smtClean="0"/>
              <a:pPr/>
              <a:t>5/2/2023</a:t>
            </a:fld>
            <a:endParaRPr lang="en-US" dirty="0"/>
          </a:p>
        </p:txBody>
      </p:sp>
      <p:sp>
        <p:nvSpPr>
          <p:cNvPr id="3" name="Slide Number Placeholder 2">
            <a:extLst>
              <a:ext uri="{FF2B5EF4-FFF2-40B4-BE49-F238E27FC236}">
                <a16:creationId xmlns:a16="http://schemas.microsoft.com/office/drawing/2014/main" id="{01E40470-3889-601C-5939-003583B67D08}"/>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4">
            <a:extLst>
              <a:ext uri="{FF2B5EF4-FFF2-40B4-BE49-F238E27FC236}">
                <a16:creationId xmlns:a16="http://schemas.microsoft.com/office/drawing/2014/main" id="{6263A2B2-E4F5-6600-3F0F-75956670B149}"/>
              </a:ext>
            </a:extLst>
          </p:cNvPr>
          <p:cNvPicPr>
            <a:picLocks noChangeAspect="1"/>
          </p:cNvPicPr>
          <p:nvPr/>
        </p:nvPicPr>
        <p:blipFill>
          <a:blip r:embed="rId2"/>
          <a:stretch>
            <a:fillRect/>
          </a:stretch>
        </p:blipFill>
        <p:spPr>
          <a:xfrm>
            <a:off x="0" y="438150"/>
            <a:ext cx="12192000" cy="5981700"/>
          </a:xfrm>
          <a:prstGeom prst="rect">
            <a:avLst/>
          </a:prstGeom>
        </p:spPr>
      </p:pic>
    </p:spTree>
    <p:extLst>
      <p:ext uri="{BB962C8B-B14F-4D97-AF65-F5344CB8AC3E}">
        <p14:creationId xmlns:p14="http://schemas.microsoft.com/office/powerpoint/2010/main" val="299836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7D5056-A0F3-526E-1118-8168EFF70DC7}"/>
              </a:ext>
            </a:extLst>
          </p:cNvPr>
          <p:cNvSpPr>
            <a:spLocks noGrp="1"/>
          </p:cNvSpPr>
          <p:nvPr>
            <p:ph type="dt" sz="half" idx="10"/>
          </p:nvPr>
        </p:nvSpPr>
        <p:spPr/>
        <p:txBody>
          <a:bodyPr/>
          <a:lstStyle/>
          <a:p>
            <a:fld id="{1397E24D-7DD7-4BF6-A350-C71530AC5CB9}" type="datetime1">
              <a:rPr lang="en-US" smtClean="0"/>
              <a:pPr/>
              <a:t>5/2/2023</a:t>
            </a:fld>
            <a:endParaRPr lang="en-US" dirty="0"/>
          </a:p>
        </p:txBody>
      </p:sp>
      <p:sp>
        <p:nvSpPr>
          <p:cNvPr id="3" name="Slide Number Placeholder 2">
            <a:extLst>
              <a:ext uri="{FF2B5EF4-FFF2-40B4-BE49-F238E27FC236}">
                <a16:creationId xmlns:a16="http://schemas.microsoft.com/office/drawing/2014/main" id="{E12CD394-F241-1D40-EB2E-DC283551809C}"/>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a:extLst>
              <a:ext uri="{FF2B5EF4-FFF2-40B4-BE49-F238E27FC236}">
                <a16:creationId xmlns:a16="http://schemas.microsoft.com/office/drawing/2014/main" id="{651BC5C2-194C-C6FA-B574-9035A5220636}"/>
              </a:ext>
            </a:extLst>
          </p:cNvPr>
          <p:cNvPicPr>
            <a:picLocks noChangeAspect="1"/>
          </p:cNvPicPr>
          <p:nvPr/>
        </p:nvPicPr>
        <p:blipFill>
          <a:blip r:embed="rId2"/>
          <a:stretch>
            <a:fillRect/>
          </a:stretch>
        </p:blipFill>
        <p:spPr>
          <a:xfrm>
            <a:off x="0" y="0"/>
            <a:ext cx="12066813" cy="6858000"/>
          </a:xfrm>
          <a:prstGeom prst="rect">
            <a:avLst/>
          </a:prstGeom>
        </p:spPr>
      </p:pic>
    </p:spTree>
    <p:extLst>
      <p:ext uri="{BB962C8B-B14F-4D97-AF65-F5344CB8AC3E}">
        <p14:creationId xmlns:p14="http://schemas.microsoft.com/office/powerpoint/2010/main" val="3535037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1789</TotalTime>
  <Words>725</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  IBM Project Presentation  on  “Develop an application to facilitate IPR filing for the grassroots community.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Creating a webpage using django</vt:lpstr>
      <vt:lpstr>What is Wazuh</vt:lpstr>
      <vt:lpstr>PowerPoint Presentation</vt:lpstr>
      <vt:lpstr>PowerPoint Presentation</vt:lpstr>
      <vt:lpstr>PowerPoint Presentation</vt:lpstr>
      <vt:lpstr>PowerPoint Presentation</vt:lpstr>
      <vt:lpstr>Recommended Tools &amp; Technologies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Lalit Panwar</dc:creator>
  <cp:lastModifiedBy>SMIT PATEL</cp:lastModifiedBy>
  <cp:revision>90</cp:revision>
  <dcterms:created xsi:type="dcterms:W3CDTF">2017-12-29T08:33:53Z</dcterms:created>
  <dcterms:modified xsi:type="dcterms:W3CDTF">2023-05-02T08:40:18Z</dcterms:modified>
</cp:coreProperties>
</file>