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2" r:id="rId12"/>
    <p:sldId id="266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2A2B3-2340-8D30-0149-BE6C0DBB185A}" v="680" dt="2023-03-04T08:30:16.1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9DDA7-F7BF-48DA-B24D-87B995BECD1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1B29F3-D57D-4617-8A77-83F0A7BEF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given data is already cleaned. I will  create charts and graphs to meet the business requirement in Excel.</a:t>
          </a:r>
        </a:p>
      </dgm:t>
    </dgm:pt>
    <dgm:pt modelId="{DF620408-0CE8-4C98-8619-CD0CA29A0719}" type="parTrans" cxnId="{08B7C763-38A8-49BF-8DFB-CC240F4A73C7}">
      <dgm:prSet/>
      <dgm:spPr/>
      <dgm:t>
        <a:bodyPr/>
        <a:lstStyle/>
        <a:p>
          <a:endParaRPr lang="en-US"/>
        </a:p>
      </dgm:t>
    </dgm:pt>
    <dgm:pt modelId="{D83D9625-6FC7-4E72-B1E9-E41C27601B1B}" type="sibTrans" cxnId="{08B7C763-38A8-49BF-8DFB-CC240F4A73C7}">
      <dgm:prSet/>
      <dgm:spPr/>
      <dgm:t>
        <a:bodyPr/>
        <a:lstStyle/>
        <a:p>
          <a:endParaRPr lang="en-US"/>
        </a:p>
      </dgm:t>
    </dgm:pt>
    <dgm:pt modelId="{15FDF952-79F4-487A-92B8-12651775D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also observed that how the given variables are related to the case study and to</a:t>
          </a:r>
        </a:p>
      </dgm:t>
    </dgm:pt>
    <dgm:pt modelId="{FEEA2383-C4F9-4082-A435-3461EAD0A2E6}" type="parTrans" cxnId="{BA8FA235-024B-49F6-A036-E3DB7229FAA6}">
      <dgm:prSet/>
      <dgm:spPr/>
      <dgm:t>
        <a:bodyPr/>
        <a:lstStyle/>
        <a:p>
          <a:endParaRPr lang="en-US"/>
        </a:p>
      </dgm:t>
    </dgm:pt>
    <dgm:pt modelId="{ABEC811A-FAE8-441A-9F20-8C6C3018EE96}" type="sibTrans" cxnId="{BA8FA235-024B-49F6-A036-E3DB7229FAA6}">
      <dgm:prSet/>
      <dgm:spPr/>
      <dgm:t>
        <a:bodyPr/>
        <a:lstStyle/>
        <a:p>
          <a:endParaRPr lang="en-US"/>
        </a:p>
      </dgm:t>
    </dgm:pt>
    <dgm:pt modelId="{B2509115-3CDC-4912-9756-D28F68A8B3F0}" type="pres">
      <dgm:prSet presAssocID="{DCF9DDA7-F7BF-48DA-B24D-87B995BECD1B}" presName="root" presStyleCnt="0">
        <dgm:presLayoutVars>
          <dgm:dir/>
          <dgm:resizeHandles val="exact"/>
        </dgm:presLayoutVars>
      </dgm:prSet>
      <dgm:spPr/>
    </dgm:pt>
    <dgm:pt modelId="{373AD60A-94D4-4F1C-9F49-731B280C8B92}" type="pres">
      <dgm:prSet presAssocID="{8B1B29F3-D57D-4617-8A77-83F0A7BEF776}" presName="compNode" presStyleCnt="0"/>
      <dgm:spPr/>
    </dgm:pt>
    <dgm:pt modelId="{B08692DE-4C07-4C69-B9E1-E69871CB5453}" type="pres">
      <dgm:prSet presAssocID="{8B1B29F3-D57D-4617-8A77-83F0A7BEF7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EE46B00-DC3A-47BC-B0C0-0C9E3F123995}" type="pres">
      <dgm:prSet presAssocID="{8B1B29F3-D57D-4617-8A77-83F0A7BEF776}" presName="spaceRect" presStyleCnt="0"/>
      <dgm:spPr/>
    </dgm:pt>
    <dgm:pt modelId="{1BD33252-FC12-40EE-9193-5FE7DE10DE5A}" type="pres">
      <dgm:prSet presAssocID="{8B1B29F3-D57D-4617-8A77-83F0A7BEF776}" presName="textRect" presStyleLbl="revTx" presStyleIdx="0" presStyleCnt="2">
        <dgm:presLayoutVars>
          <dgm:chMax val="1"/>
          <dgm:chPref val="1"/>
        </dgm:presLayoutVars>
      </dgm:prSet>
      <dgm:spPr/>
    </dgm:pt>
    <dgm:pt modelId="{59AE1130-9036-441D-8A50-EA5677A66A8E}" type="pres">
      <dgm:prSet presAssocID="{D83D9625-6FC7-4E72-B1E9-E41C27601B1B}" presName="sibTrans" presStyleCnt="0"/>
      <dgm:spPr/>
    </dgm:pt>
    <dgm:pt modelId="{6FFF1323-D81D-4C29-AE35-F535BFD768E0}" type="pres">
      <dgm:prSet presAssocID="{15FDF952-79F4-487A-92B8-12651775DE6E}" presName="compNode" presStyleCnt="0"/>
      <dgm:spPr/>
    </dgm:pt>
    <dgm:pt modelId="{091B4870-52FC-4CE0-8916-EC818AF58F13}" type="pres">
      <dgm:prSet presAssocID="{15FDF952-79F4-487A-92B8-12651775DE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87641C8-0146-42F4-B831-422CBE82B1A6}" type="pres">
      <dgm:prSet presAssocID="{15FDF952-79F4-487A-92B8-12651775DE6E}" presName="spaceRect" presStyleCnt="0"/>
      <dgm:spPr/>
    </dgm:pt>
    <dgm:pt modelId="{E1927128-3B02-4703-88F0-E90BD80EA64B}" type="pres">
      <dgm:prSet presAssocID="{15FDF952-79F4-487A-92B8-12651775DE6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A8FA235-024B-49F6-A036-E3DB7229FAA6}" srcId="{DCF9DDA7-F7BF-48DA-B24D-87B995BECD1B}" destId="{15FDF952-79F4-487A-92B8-12651775DE6E}" srcOrd="1" destOrd="0" parTransId="{FEEA2383-C4F9-4082-A435-3461EAD0A2E6}" sibTransId="{ABEC811A-FAE8-441A-9F20-8C6C3018EE96}"/>
    <dgm:cxn modelId="{08B7C763-38A8-49BF-8DFB-CC240F4A73C7}" srcId="{DCF9DDA7-F7BF-48DA-B24D-87B995BECD1B}" destId="{8B1B29F3-D57D-4617-8A77-83F0A7BEF776}" srcOrd="0" destOrd="0" parTransId="{DF620408-0CE8-4C98-8619-CD0CA29A0719}" sibTransId="{D83D9625-6FC7-4E72-B1E9-E41C27601B1B}"/>
    <dgm:cxn modelId="{0655E284-671E-4B27-B599-F6AC2889A69F}" type="presOf" srcId="{8B1B29F3-D57D-4617-8A77-83F0A7BEF776}" destId="{1BD33252-FC12-40EE-9193-5FE7DE10DE5A}" srcOrd="0" destOrd="0" presId="urn:microsoft.com/office/officeart/2018/2/layout/IconLabelList"/>
    <dgm:cxn modelId="{3241CBAF-E99E-494A-8E4D-1C5FF86C96AA}" type="presOf" srcId="{15FDF952-79F4-487A-92B8-12651775DE6E}" destId="{E1927128-3B02-4703-88F0-E90BD80EA64B}" srcOrd="0" destOrd="0" presId="urn:microsoft.com/office/officeart/2018/2/layout/IconLabelList"/>
    <dgm:cxn modelId="{CE1C4BB1-A6A5-44DA-8971-D7A613306B15}" type="presOf" srcId="{DCF9DDA7-F7BF-48DA-B24D-87B995BECD1B}" destId="{B2509115-3CDC-4912-9756-D28F68A8B3F0}" srcOrd="0" destOrd="0" presId="urn:microsoft.com/office/officeart/2018/2/layout/IconLabelList"/>
    <dgm:cxn modelId="{6CFBF0C2-58E2-4050-B797-5FD56D2630ED}" type="presParOf" srcId="{B2509115-3CDC-4912-9756-D28F68A8B3F0}" destId="{373AD60A-94D4-4F1C-9F49-731B280C8B92}" srcOrd="0" destOrd="0" presId="urn:microsoft.com/office/officeart/2018/2/layout/IconLabelList"/>
    <dgm:cxn modelId="{3362B38A-1682-4F15-A035-A716134F1B2D}" type="presParOf" srcId="{373AD60A-94D4-4F1C-9F49-731B280C8B92}" destId="{B08692DE-4C07-4C69-B9E1-E69871CB5453}" srcOrd="0" destOrd="0" presId="urn:microsoft.com/office/officeart/2018/2/layout/IconLabelList"/>
    <dgm:cxn modelId="{99A1588B-37CD-4888-9B9F-7D3C1F0C2FB9}" type="presParOf" srcId="{373AD60A-94D4-4F1C-9F49-731B280C8B92}" destId="{0EE46B00-DC3A-47BC-B0C0-0C9E3F123995}" srcOrd="1" destOrd="0" presId="urn:microsoft.com/office/officeart/2018/2/layout/IconLabelList"/>
    <dgm:cxn modelId="{54E32AFC-2FBC-4FD1-934D-FBA651C0A5BB}" type="presParOf" srcId="{373AD60A-94D4-4F1C-9F49-731B280C8B92}" destId="{1BD33252-FC12-40EE-9193-5FE7DE10DE5A}" srcOrd="2" destOrd="0" presId="urn:microsoft.com/office/officeart/2018/2/layout/IconLabelList"/>
    <dgm:cxn modelId="{7878377E-B5BF-4F49-9CDD-DE74BF42C43D}" type="presParOf" srcId="{B2509115-3CDC-4912-9756-D28F68A8B3F0}" destId="{59AE1130-9036-441D-8A50-EA5677A66A8E}" srcOrd="1" destOrd="0" presId="urn:microsoft.com/office/officeart/2018/2/layout/IconLabelList"/>
    <dgm:cxn modelId="{7C8C883A-382F-42AB-BAC7-ED16C1437EB6}" type="presParOf" srcId="{B2509115-3CDC-4912-9756-D28F68A8B3F0}" destId="{6FFF1323-D81D-4C29-AE35-F535BFD768E0}" srcOrd="2" destOrd="0" presId="urn:microsoft.com/office/officeart/2018/2/layout/IconLabelList"/>
    <dgm:cxn modelId="{34AF3AFA-FFC6-45E5-81D9-3848F27B6082}" type="presParOf" srcId="{6FFF1323-D81D-4C29-AE35-F535BFD768E0}" destId="{091B4870-52FC-4CE0-8916-EC818AF58F13}" srcOrd="0" destOrd="0" presId="urn:microsoft.com/office/officeart/2018/2/layout/IconLabelList"/>
    <dgm:cxn modelId="{9FBA5D5E-F3B0-46D8-BB32-5200901CBE49}" type="presParOf" srcId="{6FFF1323-D81D-4C29-AE35-F535BFD768E0}" destId="{287641C8-0146-42F4-B831-422CBE82B1A6}" srcOrd="1" destOrd="0" presId="urn:microsoft.com/office/officeart/2018/2/layout/IconLabelList"/>
    <dgm:cxn modelId="{42A434B2-C230-47BA-A3E0-D7CC98098986}" type="presParOf" srcId="{6FFF1323-D81D-4C29-AE35-F535BFD768E0}" destId="{E1927128-3B02-4703-88F0-E90BD80EA6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E5C106-5027-4A50-AE34-62604870A09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A178ED-4667-48BD-853D-2573870CE82F}">
      <dgm:prSet/>
      <dgm:spPr/>
      <dgm:t>
        <a:bodyPr/>
        <a:lstStyle/>
        <a:p>
          <a:pPr rtl="0"/>
          <a:r>
            <a:rPr lang="en-US" dirty="0"/>
            <a:t>We can use different tech tools for analysis of data ,</a:t>
          </a:r>
          <a:r>
            <a:rPr lang="en-US" dirty="0">
              <a:latin typeface="Century Schoolbook" panose="02040604050505020304"/>
            </a:rPr>
            <a:t> </a:t>
          </a:r>
          <a:r>
            <a:rPr lang="en-US" dirty="0"/>
            <a:t> Here I use</a:t>
          </a:r>
        </a:p>
      </dgm:t>
    </dgm:pt>
    <dgm:pt modelId="{983B207B-CB37-41C9-B849-F0668DA850BB}" type="parTrans" cxnId="{91CB947B-9772-4537-A571-9AFB51B36CBE}">
      <dgm:prSet/>
      <dgm:spPr/>
      <dgm:t>
        <a:bodyPr/>
        <a:lstStyle/>
        <a:p>
          <a:endParaRPr lang="en-US"/>
        </a:p>
      </dgm:t>
    </dgm:pt>
    <dgm:pt modelId="{73004223-D76F-4924-BC5F-0371EB507A94}" type="sibTrans" cxnId="{91CB947B-9772-4537-A571-9AFB51B36CBE}">
      <dgm:prSet/>
      <dgm:spPr/>
      <dgm:t>
        <a:bodyPr/>
        <a:lstStyle/>
        <a:p>
          <a:endParaRPr lang="en-US"/>
        </a:p>
      </dgm:t>
    </dgm:pt>
    <dgm:pt modelId="{290736AB-8BA0-4987-ACB4-CBBCCE55B18D}">
      <dgm:prSet/>
      <dgm:spPr/>
      <dgm:t>
        <a:bodyPr/>
        <a:lstStyle/>
        <a:p>
          <a:r>
            <a:rPr lang="en-US" dirty="0"/>
            <a:t>MS-Excel</a:t>
          </a:r>
        </a:p>
      </dgm:t>
    </dgm:pt>
    <dgm:pt modelId="{6A7339B4-5877-4024-94CB-C778DD27B784}" type="parTrans" cxnId="{54DDD461-5548-4440-9268-78520F7D1380}">
      <dgm:prSet/>
      <dgm:spPr/>
      <dgm:t>
        <a:bodyPr/>
        <a:lstStyle/>
        <a:p>
          <a:endParaRPr lang="en-US"/>
        </a:p>
      </dgm:t>
    </dgm:pt>
    <dgm:pt modelId="{97E8DBEC-1FDA-429C-BFF1-B8425022E67C}" type="sibTrans" cxnId="{54DDD461-5548-4440-9268-78520F7D1380}">
      <dgm:prSet/>
      <dgm:spPr/>
      <dgm:t>
        <a:bodyPr/>
        <a:lstStyle/>
        <a:p>
          <a:endParaRPr lang="en-US"/>
        </a:p>
      </dgm:t>
    </dgm:pt>
    <dgm:pt modelId="{B2530568-138E-42A9-A3AC-D123D4434268}">
      <dgm:prSet/>
      <dgm:spPr/>
      <dgm:t>
        <a:bodyPr/>
        <a:lstStyle/>
        <a:p>
          <a:r>
            <a:rPr lang="en-US" dirty="0"/>
            <a:t>These sheets are used for cleaning and manipulating the data.</a:t>
          </a:r>
        </a:p>
      </dgm:t>
    </dgm:pt>
    <dgm:pt modelId="{29D303A0-8907-43B4-B638-95123BE97CB1}" type="parTrans" cxnId="{9444A92C-BAD4-4612-A3DE-B1FBC86A5F6F}">
      <dgm:prSet/>
      <dgm:spPr/>
      <dgm:t>
        <a:bodyPr/>
        <a:lstStyle/>
        <a:p>
          <a:endParaRPr lang="en-US"/>
        </a:p>
      </dgm:t>
    </dgm:pt>
    <dgm:pt modelId="{DB0F4A85-8F82-4B4F-A57C-3372B8ABF415}" type="sibTrans" cxnId="{9444A92C-BAD4-4612-A3DE-B1FBC86A5F6F}">
      <dgm:prSet/>
      <dgm:spPr/>
      <dgm:t>
        <a:bodyPr/>
        <a:lstStyle/>
        <a:p>
          <a:endParaRPr lang="en-US"/>
        </a:p>
      </dgm:t>
    </dgm:pt>
    <dgm:pt modelId="{4F5B4EF4-3103-4194-BBAA-C6119DAEB4A0}">
      <dgm:prSet/>
      <dgm:spPr/>
      <dgm:t>
        <a:bodyPr/>
        <a:lstStyle/>
        <a:p>
          <a:r>
            <a:rPr lang="en-US" dirty="0"/>
            <a:t>In this sheets we can perform different	types of analysis</a:t>
          </a:r>
        </a:p>
      </dgm:t>
    </dgm:pt>
    <dgm:pt modelId="{666EEE5D-D251-4BC0-B77D-BFBB642CEA63}" type="parTrans" cxnId="{DBE2CF7F-A2A6-4114-9ED3-E962FF697183}">
      <dgm:prSet/>
      <dgm:spPr/>
      <dgm:t>
        <a:bodyPr/>
        <a:lstStyle/>
        <a:p>
          <a:endParaRPr lang="en-US"/>
        </a:p>
      </dgm:t>
    </dgm:pt>
    <dgm:pt modelId="{D71C67FE-28CA-43AA-B784-7226D3B3AE69}" type="sibTrans" cxnId="{DBE2CF7F-A2A6-4114-9ED3-E962FF697183}">
      <dgm:prSet/>
      <dgm:spPr/>
      <dgm:t>
        <a:bodyPr/>
        <a:lstStyle/>
        <a:p>
          <a:endParaRPr lang="en-US"/>
        </a:p>
      </dgm:t>
    </dgm:pt>
    <dgm:pt modelId="{74BD17BF-73A0-41B9-B814-E364608C39AC}">
      <dgm:prSet/>
      <dgm:spPr/>
      <dgm:t>
        <a:bodyPr/>
        <a:lstStyle/>
        <a:p>
          <a:r>
            <a:rPr lang="en-US" dirty="0"/>
            <a:t>We can apply different formulas and functions.</a:t>
          </a:r>
        </a:p>
      </dgm:t>
    </dgm:pt>
    <dgm:pt modelId="{C964084B-60D1-4D04-891C-4CB88CD32A9D}" type="parTrans" cxnId="{CE16A95F-3A74-4049-8669-D74285F9D1ED}">
      <dgm:prSet/>
      <dgm:spPr/>
      <dgm:t>
        <a:bodyPr/>
        <a:lstStyle/>
        <a:p>
          <a:endParaRPr lang="en-US"/>
        </a:p>
      </dgm:t>
    </dgm:pt>
    <dgm:pt modelId="{FCF914EB-7363-4D9A-B64A-85E3F36D3E21}" type="sibTrans" cxnId="{CE16A95F-3A74-4049-8669-D74285F9D1ED}">
      <dgm:prSet/>
      <dgm:spPr/>
      <dgm:t>
        <a:bodyPr/>
        <a:lstStyle/>
        <a:p>
          <a:endParaRPr lang="en-US"/>
        </a:p>
      </dgm:t>
    </dgm:pt>
    <dgm:pt modelId="{24C536AB-5FE9-445D-9F46-92E735BEA26E}">
      <dgm:prSet/>
      <dgm:spPr/>
      <dgm:t>
        <a:bodyPr/>
        <a:lstStyle/>
        <a:p>
          <a:r>
            <a:rPr lang="en-US" dirty="0"/>
            <a:t>In order to move further in the process , we use Excel</a:t>
          </a:r>
        </a:p>
      </dgm:t>
    </dgm:pt>
    <dgm:pt modelId="{37146B33-1B07-4012-A465-F126B7E2BB30}" type="parTrans" cxnId="{66B91B51-3C83-4DB3-A61E-21F5E110BE7B}">
      <dgm:prSet/>
      <dgm:spPr/>
      <dgm:t>
        <a:bodyPr/>
        <a:lstStyle/>
        <a:p>
          <a:endParaRPr lang="en-US"/>
        </a:p>
      </dgm:t>
    </dgm:pt>
    <dgm:pt modelId="{F5FA60B1-4048-4CFD-91FC-DBE4642BC43E}" type="sibTrans" cxnId="{66B91B51-3C83-4DB3-A61E-21F5E110BE7B}">
      <dgm:prSet/>
      <dgm:spPr/>
      <dgm:t>
        <a:bodyPr/>
        <a:lstStyle/>
        <a:p>
          <a:endParaRPr lang="en-US"/>
        </a:p>
      </dgm:t>
    </dgm:pt>
    <dgm:pt modelId="{7D4F447F-E91B-4515-8B9F-4ABAF3D58453}">
      <dgm:prSet/>
      <dgm:spPr/>
      <dgm:t>
        <a:bodyPr/>
        <a:lstStyle/>
        <a:p>
          <a:r>
            <a:rPr lang="en-US" dirty="0"/>
            <a:t>or Google sheets to answer the questions.</a:t>
          </a:r>
        </a:p>
      </dgm:t>
    </dgm:pt>
    <dgm:pt modelId="{E20AD926-8071-4392-AD36-7FD0CAF713FA}" type="parTrans" cxnId="{87514FC2-C7C8-4E33-A7C8-607D0C6EA6B5}">
      <dgm:prSet/>
      <dgm:spPr/>
      <dgm:t>
        <a:bodyPr/>
        <a:lstStyle/>
        <a:p>
          <a:endParaRPr lang="en-US"/>
        </a:p>
      </dgm:t>
    </dgm:pt>
    <dgm:pt modelId="{42F3B1CE-B4E0-44DC-BE06-7F94443B43C6}" type="sibTrans" cxnId="{87514FC2-C7C8-4E33-A7C8-607D0C6EA6B5}">
      <dgm:prSet/>
      <dgm:spPr/>
      <dgm:t>
        <a:bodyPr/>
        <a:lstStyle/>
        <a:p>
          <a:endParaRPr lang="en-US"/>
        </a:p>
      </dgm:t>
    </dgm:pt>
    <dgm:pt modelId="{55F723E5-9875-4E09-A1A4-AB60616913E9}">
      <dgm:prSet/>
      <dgm:spPr/>
      <dgm:t>
        <a:bodyPr/>
        <a:lstStyle/>
        <a:p>
          <a:r>
            <a:rPr lang="en-US" dirty="0"/>
            <a:t>We can use Pivot Tables and can also insert Charts for Visualizations.</a:t>
          </a:r>
        </a:p>
      </dgm:t>
    </dgm:pt>
    <dgm:pt modelId="{9ABF1936-1DF4-4BDA-9574-AF65B3E2B8C2}" type="parTrans" cxnId="{69189406-52A9-492D-BEC4-8486910AA5BE}">
      <dgm:prSet/>
      <dgm:spPr/>
      <dgm:t>
        <a:bodyPr/>
        <a:lstStyle/>
        <a:p>
          <a:endParaRPr lang="en-US"/>
        </a:p>
      </dgm:t>
    </dgm:pt>
    <dgm:pt modelId="{C22F346F-9803-44C7-90E4-7FF3A4869532}" type="sibTrans" cxnId="{69189406-52A9-492D-BEC4-8486910AA5BE}">
      <dgm:prSet/>
      <dgm:spPr/>
      <dgm:t>
        <a:bodyPr/>
        <a:lstStyle/>
        <a:p>
          <a:endParaRPr lang="en-US"/>
        </a:p>
      </dgm:t>
    </dgm:pt>
    <dgm:pt modelId="{F6278286-C454-4BDF-AC35-37473EAE543B}">
      <dgm:prSet/>
      <dgm:spPr/>
      <dgm:t>
        <a:bodyPr/>
        <a:lstStyle/>
        <a:p>
          <a:r>
            <a:rPr lang="en-US" dirty="0"/>
            <a:t>We can also use Statistical formulas and charts in the analysis.</a:t>
          </a:r>
        </a:p>
      </dgm:t>
    </dgm:pt>
    <dgm:pt modelId="{A41FBBFC-0938-43D8-AE43-8919AF9F9003}" type="parTrans" cxnId="{944A54E9-6712-432A-86BE-E6AAD0349783}">
      <dgm:prSet/>
      <dgm:spPr/>
      <dgm:t>
        <a:bodyPr/>
        <a:lstStyle/>
        <a:p>
          <a:endParaRPr lang="en-US"/>
        </a:p>
      </dgm:t>
    </dgm:pt>
    <dgm:pt modelId="{874D5098-9BF7-45BE-8611-06EE1952F69A}" type="sibTrans" cxnId="{944A54E9-6712-432A-86BE-E6AAD0349783}">
      <dgm:prSet/>
      <dgm:spPr/>
      <dgm:t>
        <a:bodyPr/>
        <a:lstStyle/>
        <a:p>
          <a:endParaRPr lang="en-US"/>
        </a:p>
      </dgm:t>
    </dgm:pt>
    <dgm:pt modelId="{2C28190F-070A-4475-B454-BAE05CB8990E}" type="pres">
      <dgm:prSet presAssocID="{68E5C106-5027-4A50-AE34-62604870A090}" presName="vert0" presStyleCnt="0">
        <dgm:presLayoutVars>
          <dgm:dir/>
          <dgm:animOne val="branch"/>
          <dgm:animLvl val="lvl"/>
        </dgm:presLayoutVars>
      </dgm:prSet>
      <dgm:spPr/>
    </dgm:pt>
    <dgm:pt modelId="{204D5071-4BBB-49B3-8E4C-95A633719EFF}" type="pres">
      <dgm:prSet presAssocID="{E9A178ED-4667-48BD-853D-2573870CE82F}" presName="thickLine" presStyleLbl="alignNode1" presStyleIdx="0" presStyleCnt="2"/>
      <dgm:spPr/>
    </dgm:pt>
    <dgm:pt modelId="{760EB403-AC6F-4DEF-A368-754B0189D56A}" type="pres">
      <dgm:prSet presAssocID="{E9A178ED-4667-48BD-853D-2573870CE82F}" presName="horz1" presStyleCnt="0"/>
      <dgm:spPr/>
    </dgm:pt>
    <dgm:pt modelId="{D06E8636-8707-4054-8CE5-C218C4CB0D02}" type="pres">
      <dgm:prSet presAssocID="{E9A178ED-4667-48BD-853D-2573870CE82F}" presName="tx1" presStyleLbl="revTx" presStyleIdx="0" presStyleCnt="9"/>
      <dgm:spPr/>
    </dgm:pt>
    <dgm:pt modelId="{6510E335-F41A-4036-A0AD-5A012C0B8838}" type="pres">
      <dgm:prSet presAssocID="{E9A178ED-4667-48BD-853D-2573870CE82F}" presName="vert1" presStyleCnt="0"/>
      <dgm:spPr/>
    </dgm:pt>
    <dgm:pt modelId="{158573C4-E2ED-4369-8770-63F9E5F65312}" type="pres">
      <dgm:prSet presAssocID="{290736AB-8BA0-4987-ACB4-CBBCCE55B18D}" presName="vertSpace2a" presStyleCnt="0"/>
      <dgm:spPr/>
    </dgm:pt>
    <dgm:pt modelId="{C2BFA278-A7A1-4167-ABC2-44119F450788}" type="pres">
      <dgm:prSet presAssocID="{290736AB-8BA0-4987-ACB4-CBBCCE55B18D}" presName="horz2" presStyleCnt="0"/>
      <dgm:spPr/>
    </dgm:pt>
    <dgm:pt modelId="{E680635E-874F-4BC5-9E52-CA9A3083F5B8}" type="pres">
      <dgm:prSet presAssocID="{290736AB-8BA0-4987-ACB4-CBBCCE55B18D}" presName="horzSpace2" presStyleCnt="0"/>
      <dgm:spPr/>
    </dgm:pt>
    <dgm:pt modelId="{3561C512-3A93-4B3B-9A1E-7B9EE353F2FC}" type="pres">
      <dgm:prSet presAssocID="{290736AB-8BA0-4987-ACB4-CBBCCE55B18D}" presName="tx2" presStyleLbl="revTx" presStyleIdx="1" presStyleCnt="9"/>
      <dgm:spPr/>
    </dgm:pt>
    <dgm:pt modelId="{38C04AF2-6471-4C92-877F-E716CC71A32A}" type="pres">
      <dgm:prSet presAssocID="{290736AB-8BA0-4987-ACB4-CBBCCE55B18D}" presName="vert2" presStyleCnt="0"/>
      <dgm:spPr/>
    </dgm:pt>
    <dgm:pt modelId="{4E078C28-FB64-42B7-8C73-6604F411D2FE}" type="pres">
      <dgm:prSet presAssocID="{290736AB-8BA0-4987-ACB4-CBBCCE55B18D}" presName="thinLine2b" presStyleLbl="callout" presStyleIdx="0" presStyleCnt="7"/>
      <dgm:spPr/>
    </dgm:pt>
    <dgm:pt modelId="{4ACB38DF-A7D1-4318-8BCD-D7E9E39605EA}" type="pres">
      <dgm:prSet presAssocID="{290736AB-8BA0-4987-ACB4-CBBCCE55B18D}" presName="vertSpace2b" presStyleCnt="0"/>
      <dgm:spPr/>
    </dgm:pt>
    <dgm:pt modelId="{75D2641E-2F1F-4782-AC5B-3429B2583E60}" type="pres">
      <dgm:prSet presAssocID="{B2530568-138E-42A9-A3AC-D123D4434268}" presName="horz2" presStyleCnt="0"/>
      <dgm:spPr/>
    </dgm:pt>
    <dgm:pt modelId="{D57F0384-9257-445E-BD1E-FB93CDE6B64A}" type="pres">
      <dgm:prSet presAssocID="{B2530568-138E-42A9-A3AC-D123D4434268}" presName="horzSpace2" presStyleCnt="0"/>
      <dgm:spPr/>
    </dgm:pt>
    <dgm:pt modelId="{790012E1-DA9B-4532-A6AA-34DC056FB132}" type="pres">
      <dgm:prSet presAssocID="{B2530568-138E-42A9-A3AC-D123D4434268}" presName="tx2" presStyleLbl="revTx" presStyleIdx="2" presStyleCnt="9"/>
      <dgm:spPr/>
    </dgm:pt>
    <dgm:pt modelId="{B904691B-40D2-4B05-B5BF-472B6ACBA256}" type="pres">
      <dgm:prSet presAssocID="{B2530568-138E-42A9-A3AC-D123D4434268}" presName="vert2" presStyleCnt="0"/>
      <dgm:spPr/>
    </dgm:pt>
    <dgm:pt modelId="{FCB13077-1A16-4071-8866-1DEEF2C71C52}" type="pres">
      <dgm:prSet presAssocID="{B2530568-138E-42A9-A3AC-D123D4434268}" presName="thinLine2b" presStyleLbl="callout" presStyleIdx="1" presStyleCnt="7"/>
      <dgm:spPr/>
    </dgm:pt>
    <dgm:pt modelId="{C9382943-E038-4C7B-97D6-E6C345AC5127}" type="pres">
      <dgm:prSet presAssocID="{B2530568-138E-42A9-A3AC-D123D4434268}" presName="vertSpace2b" presStyleCnt="0"/>
      <dgm:spPr/>
    </dgm:pt>
    <dgm:pt modelId="{F197F12F-AB3B-4518-827C-F09F8FFF8846}" type="pres">
      <dgm:prSet presAssocID="{4F5B4EF4-3103-4194-BBAA-C6119DAEB4A0}" presName="horz2" presStyleCnt="0"/>
      <dgm:spPr/>
    </dgm:pt>
    <dgm:pt modelId="{24310FA3-C933-4020-B306-D18A2DB9B508}" type="pres">
      <dgm:prSet presAssocID="{4F5B4EF4-3103-4194-BBAA-C6119DAEB4A0}" presName="horzSpace2" presStyleCnt="0"/>
      <dgm:spPr/>
    </dgm:pt>
    <dgm:pt modelId="{AAE7DA5B-2575-4999-A508-A3F68B8FB003}" type="pres">
      <dgm:prSet presAssocID="{4F5B4EF4-3103-4194-BBAA-C6119DAEB4A0}" presName="tx2" presStyleLbl="revTx" presStyleIdx="3" presStyleCnt="9"/>
      <dgm:spPr/>
    </dgm:pt>
    <dgm:pt modelId="{1555182A-5DFA-4782-86F1-910624AEC88C}" type="pres">
      <dgm:prSet presAssocID="{4F5B4EF4-3103-4194-BBAA-C6119DAEB4A0}" presName="vert2" presStyleCnt="0"/>
      <dgm:spPr/>
    </dgm:pt>
    <dgm:pt modelId="{799B7EF1-1353-4038-92A8-18EE8D4DFD11}" type="pres">
      <dgm:prSet presAssocID="{4F5B4EF4-3103-4194-BBAA-C6119DAEB4A0}" presName="thinLine2b" presStyleLbl="callout" presStyleIdx="2" presStyleCnt="7"/>
      <dgm:spPr/>
    </dgm:pt>
    <dgm:pt modelId="{188DBB51-0B51-4F5E-A9BF-046941EB2DF2}" type="pres">
      <dgm:prSet presAssocID="{4F5B4EF4-3103-4194-BBAA-C6119DAEB4A0}" presName="vertSpace2b" presStyleCnt="0"/>
      <dgm:spPr/>
    </dgm:pt>
    <dgm:pt modelId="{A6F4F603-AD41-40A5-A966-946DC5D145D1}" type="pres">
      <dgm:prSet presAssocID="{74BD17BF-73A0-41B9-B814-E364608C39AC}" presName="horz2" presStyleCnt="0"/>
      <dgm:spPr/>
    </dgm:pt>
    <dgm:pt modelId="{FBAB398A-9E3C-4F04-9B2A-BD09A6F90CC6}" type="pres">
      <dgm:prSet presAssocID="{74BD17BF-73A0-41B9-B814-E364608C39AC}" presName="horzSpace2" presStyleCnt="0"/>
      <dgm:spPr/>
    </dgm:pt>
    <dgm:pt modelId="{6DD4244F-D0C4-44ED-A399-4D0F8604B605}" type="pres">
      <dgm:prSet presAssocID="{74BD17BF-73A0-41B9-B814-E364608C39AC}" presName="tx2" presStyleLbl="revTx" presStyleIdx="4" presStyleCnt="9"/>
      <dgm:spPr/>
    </dgm:pt>
    <dgm:pt modelId="{3D62BA93-D84E-4A07-AE97-C7FDF4EEFA10}" type="pres">
      <dgm:prSet presAssocID="{74BD17BF-73A0-41B9-B814-E364608C39AC}" presName="vert2" presStyleCnt="0"/>
      <dgm:spPr/>
    </dgm:pt>
    <dgm:pt modelId="{682D354B-C01D-42A6-B6CE-6BB70E676C73}" type="pres">
      <dgm:prSet presAssocID="{74BD17BF-73A0-41B9-B814-E364608C39AC}" presName="thinLine2b" presStyleLbl="callout" presStyleIdx="3" presStyleCnt="7"/>
      <dgm:spPr/>
    </dgm:pt>
    <dgm:pt modelId="{309E16A5-A30F-4930-94F8-8388C0B13458}" type="pres">
      <dgm:prSet presAssocID="{74BD17BF-73A0-41B9-B814-E364608C39AC}" presName="vertSpace2b" presStyleCnt="0"/>
      <dgm:spPr/>
    </dgm:pt>
    <dgm:pt modelId="{C8FFF8B2-4B9D-4CB4-87C9-BD4E99E65489}" type="pres">
      <dgm:prSet presAssocID="{24C536AB-5FE9-445D-9F46-92E735BEA26E}" presName="horz2" presStyleCnt="0"/>
      <dgm:spPr/>
    </dgm:pt>
    <dgm:pt modelId="{6CCAC8E3-83EE-42B6-BE7F-81FDED8AF33E}" type="pres">
      <dgm:prSet presAssocID="{24C536AB-5FE9-445D-9F46-92E735BEA26E}" presName="horzSpace2" presStyleCnt="0"/>
      <dgm:spPr/>
    </dgm:pt>
    <dgm:pt modelId="{7BB76991-0245-4896-9E49-23EED41B5F47}" type="pres">
      <dgm:prSet presAssocID="{24C536AB-5FE9-445D-9F46-92E735BEA26E}" presName="tx2" presStyleLbl="revTx" presStyleIdx="5" presStyleCnt="9"/>
      <dgm:spPr/>
    </dgm:pt>
    <dgm:pt modelId="{F98C8F89-C0F7-4DFF-ACD0-67BAEB3C0974}" type="pres">
      <dgm:prSet presAssocID="{24C536AB-5FE9-445D-9F46-92E735BEA26E}" presName="vert2" presStyleCnt="0"/>
      <dgm:spPr/>
    </dgm:pt>
    <dgm:pt modelId="{383E583C-74B3-4934-8723-32BD4AFFF367}" type="pres">
      <dgm:prSet presAssocID="{24C536AB-5FE9-445D-9F46-92E735BEA26E}" presName="thinLine2b" presStyleLbl="callout" presStyleIdx="4" presStyleCnt="7"/>
      <dgm:spPr/>
    </dgm:pt>
    <dgm:pt modelId="{F56ED1E8-E78F-4F82-8A21-989E3B422610}" type="pres">
      <dgm:prSet presAssocID="{24C536AB-5FE9-445D-9F46-92E735BEA26E}" presName="vertSpace2b" presStyleCnt="0"/>
      <dgm:spPr/>
    </dgm:pt>
    <dgm:pt modelId="{EF496849-5E5B-48B5-BEFD-FB0CCF6EF2CE}" type="pres">
      <dgm:prSet presAssocID="{7D4F447F-E91B-4515-8B9F-4ABAF3D58453}" presName="thickLine" presStyleLbl="alignNode1" presStyleIdx="1" presStyleCnt="2"/>
      <dgm:spPr/>
    </dgm:pt>
    <dgm:pt modelId="{8E3D72C0-1D7D-4E37-BA77-A7DDD267450E}" type="pres">
      <dgm:prSet presAssocID="{7D4F447F-E91B-4515-8B9F-4ABAF3D58453}" presName="horz1" presStyleCnt="0"/>
      <dgm:spPr/>
    </dgm:pt>
    <dgm:pt modelId="{1D382A54-1B92-4A22-99E5-E892EE639334}" type="pres">
      <dgm:prSet presAssocID="{7D4F447F-E91B-4515-8B9F-4ABAF3D58453}" presName="tx1" presStyleLbl="revTx" presStyleIdx="6" presStyleCnt="9"/>
      <dgm:spPr/>
    </dgm:pt>
    <dgm:pt modelId="{2C18D028-9015-4A70-8480-429DDEA2B507}" type="pres">
      <dgm:prSet presAssocID="{7D4F447F-E91B-4515-8B9F-4ABAF3D58453}" presName="vert1" presStyleCnt="0"/>
      <dgm:spPr/>
    </dgm:pt>
    <dgm:pt modelId="{EB6C12A9-C38B-440E-992B-BA1AEDCA695A}" type="pres">
      <dgm:prSet presAssocID="{55F723E5-9875-4E09-A1A4-AB60616913E9}" presName="vertSpace2a" presStyleCnt="0"/>
      <dgm:spPr/>
    </dgm:pt>
    <dgm:pt modelId="{69FA8329-29A4-4000-996E-FA4AF418DBE5}" type="pres">
      <dgm:prSet presAssocID="{55F723E5-9875-4E09-A1A4-AB60616913E9}" presName="horz2" presStyleCnt="0"/>
      <dgm:spPr/>
    </dgm:pt>
    <dgm:pt modelId="{2F5BFC09-C301-40C2-982B-CA495E460EE8}" type="pres">
      <dgm:prSet presAssocID="{55F723E5-9875-4E09-A1A4-AB60616913E9}" presName="horzSpace2" presStyleCnt="0"/>
      <dgm:spPr/>
    </dgm:pt>
    <dgm:pt modelId="{082039E8-01A0-4796-BC55-ABB27F4D487A}" type="pres">
      <dgm:prSet presAssocID="{55F723E5-9875-4E09-A1A4-AB60616913E9}" presName="tx2" presStyleLbl="revTx" presStyleIdx="7" presStyleCnt="9"/>
      <dgm:spPr/>
    </dgm:pt>
    <dgm:pt modelId="{3B37D08C-7C18-433C-B31F-AE824A6141DF}" type="pres">
      <dgm:prSet presAssocID="{55F723E5-9875-4E09-A1A4-AB60616913E9}" presName="vert2" presStyleCnt="0"/>
      <dgm:spPr/>
    </dgm:pt>
    <dgm:pt modelId="{67FF3517-162F-4A9B-A859-34BA20D3F420}" type="pres">
      <dgm:prSet presAssocID="{55F723E5-9875-4E09-A1A4-AB60616913E9}" presName="thinLine2b" presStyleLbl="callout" presStyleIdx="5" presStyleCnt="7"/>
      <dgm:spPr/>
    </dgm:pt>
    <dgm:pt modelId="{57545EE8-36B2-4C99-9D24-63D2374AF806}" type="pres">
      <dgm:prSet presAssocID="{55F723E5-9875-4E09-A1A4-AB60616913E9}" presName="vertSpace2b" presStyleCnt="0"/>
      <dgm:spPr/>
    </dgm:pt>
    <dgm:pt modelId="{5014E49E-52FC-4C44-B91B-6A7B572D92EF}" type="pres">
      <dgm:prSet presAssocID="{F6278286-C454-4BDF-AC35-37473EAE543B}" presName="horz2" presStyleCnt="0"/>
      <dgm:spPr/>
    </dgm:pt>
    <dgm:pt modelId="{0249DD72-3368-4106-B754-EEEED27C133A}" type="pres">
      <dgm:prSet presAssocID="{F6278286-C454-4BDF-AC35-37473EAE543B}" presName="horzSpace2" presStyleCnt="0"/>
      <dgm:spPr/>
    </dgm:pt>
    <dgm:pt modelId="{62077464-562A-4A08-AE12-0145F33A9428}" type="pres">
      <dgm:prSet presAssocID="{F6278286-C454-4BDF-AC35-37473EAE543B}" presName="tx2" presStyleLbl="revTx" presStyleIdx="8" presStyleCnt="9"/>
      <dgm:spPr/>
    </dgm:pt>
    <dgm:pt modelId="{FB068930-EC9E-4F18-AEFF-28BA6A519419}" type="pres">
      <dgm:prSet presAssocID="{F6278286-C454-4BDF-AC35-37473EAE543B}" presName="vert2" presStyleCnt="0"/>
      <dgm:spPr/>
    </dgm:pt>
    <dgm:pt modelId="{AF5FB07E-899F-4FBD-A2B2-9E75B78DB9E1}" type="pres">
      <dgm:prSet presAssocID="{F6278286-C454-4BDF-AC35-37473EAE543B}" presName="thinLine2b" presStyleLbl="callout" presStyleIdx="6" presStyleCnt="7"/>
      <dgm:spPr/>
    </dgm:pt>
    <dgm:pt modelId="{F690EF8B-662D-4CBE-9227-CAEE438699FA}" type="pres">
      <dgm:prSet presAssocID="{F6278286-C454-4BDF-AC35-37473EAE543B}" presName="vertSpace2b" presStyleCnt="0"/>
      <dgm:spPr/>
    </dgm:pt>
  </dgm:ptLst>
  <dgm:cxnLst>
    <dgm:cxn modelId="{69189406-52A9-492D-BEC4-8486910AA5BE}" srcId="{7D4F447F-E91B-4515-8B9F-4ABAF3D58453}" destId="{55F723E5-9875-4E09-A1A4-AB60616913E9}" srcOrd="0" destOrd="0" parTransId="{9ABF1936-1DF4-4BDA-9574-AF65B3E2B8C2}" sibTransId="{C22F346F-9803-44C7-90E4-7FF3A4869532}"/>
    <dgm:cxn modelId="{3AB8E019-9E52-465C-A72D-D24525C47B57}" type="presOf" srcId="{74BD17BF-73A0-41B9-B814-E364608C39AC}" destId="{6DD4244F-D0C4-44ED-A399-4D0F8604B605}" srcOrd="0" destOrd="0" presId="urn:microsoft.com/office/officeart/2008/layout/LinedList"/>
    <dgm:cxn modelId="{4A3DFF1D-3397-425F-AE6F-4873C11CA6BE}" type="presOf" srcId="{24C536AB-5FE9-445D-9F46-92E735BEA26E}" destId="{7BB76991-0245-4896-9E49-23EED41B5F47}" srcOrd="0" destOrd="0" presId="urn:microsoft.com/office/officeart/2008/layout/LinedList"/>
    <dgm:cxn modelId="{FF7CD829-31BC-4FF9-849C-B434E2DFECB5}" type="presOf" srcId="{B2530568-138E-42A9-A3AC-D123D4434268}" destId="{790012E1-DA9B-4532-A6AA-34DC056FB132}" srcOrd="0" destOrd="0" presId="urn:microsoft.com/office/officeart/2008/layout/LinedList"/>
    <dgm:cxn modelId="{9444A92C-BAD4-4612-A3DE-B1FBC86A5F6F}" srcId="{E9A178ED-4667-48BD-853D-2573870CE82F}" destId="{B2530568-138E-42A9-A3AC-D123D4434268}" srcOrd="1" destOrd="0" parTransId="{29D303A0-8907-43B4-B638-95123BE97CB1}" sibTransId="{DB0F4A85-8F82-4B4F-A57C-3372B8ABF415}"/>
    <dgm:cxn modelId="{CE16A95F-3A74-4049-8669-D74285F9D1ED}" srcId="{E9A178ED-4667-48BD-853D-2573870CE82F}" destId="{74BD17BF-73A0-41B9-B814-E364608C39AC}" srcOrd="3" destOrd="0" parTransId="{C964084B-60D1-4D04-891C-4CB88CD32A9D}" sibTransId="{FCF914EB-7363-4D9A-B64A-85E3F36D3E21}"/>
    <dgm:cxn modelId="{54DDD461-5548-4440-9268-78520F7D1380}" srcId="{E9A178ED-4667-48BD-853D-2573870CE82F}" destId="{290736AB-8BA0-4987-ACB4-CBBCCE55B18D}" srcOrd="0" destOrd="0" parTransId="{6A7339B4-5877-4024-94CB-C778DD27B784}" sibTransId="{97E8DBEC-1FDA-429C-BFF1-B8425022E67C}"/>
    <dgm:cxn modelId="{C7194069-1A48-4E61-BD0F-3C6BB679F32E}" type="presOf" srcId="{55F723E5-9875-4E09-A1A4-AB60616913E9}" destId="{082039E8-01A0-4796-BC55-ABB27F4D487A}" srcOrd="0" destOrd="0" presId="urn:microsoft.com/office/officeart/2008/layout/LinedList"/>
    <dgm:cxn modelId="{66B91B51-3C83-4DB3-A61E-21F5E110BE7B}" srcId="{E9A178ED-4667-48BD-853D-2573870CE82F}" destId="{24C536AB-5FE9-445D-9F46-92E735BEA26E}" srcOrd="4" destOrd="0" parTransId="{37146B33-1B07-4012-A465-F126B7E2BB30}" sibTransId="{F5FA60B1-4048-4CFD-91FC-DBE4642BC43E}"/>
    <dgm:cxn modelId="{DCA34972-C553-441A-9560-8407842C2CC3}" type="presOf" srcId="{7D4F447F-E91B-4515-8B9F-4ABAF3D58453}" destId="{1D382A54-1B92-4A22-99E5-E892EE639334}" srcOrd="0" destOrd="0" presId="urn:microsoft.com/office/officeart/2008/layout/LinedList"/>
    <dgm:cxn modelId="{91CB947B-9772-4537-A571-9AFB51B36CBE}" srcId="{68E5C106-5027-4A50-AE34-62604870A090}" destId="{E9A178ED-4667-48BD-853D-2573870CE82F}" srcOrd="0" destOrd="0" parTransId="{983B207B-CB37-41C9-B849-F0668DA850BB}" sibTransId="{73004223-D76F-4924-BC5F-0371EB507A94}"/>
    <dgm:cxn modelId="{DBE2CF7F-A2A6-4114-9ED3-E962FF697183}" srcId="{E9A178ED-4667-48BD-853D-2573870CE82F}" destId="{4F5B4EF4-3103-4194-BBAA-C6119DAEB4A0}" srcOrd="2" destOrd="0" parTransId="{666EEE5D-D251-4BC0-B77D-BFBB642CEA63}" sibTransId="{D71C67FE-28CA-43AA-B784-7226D3B3AE69}"/>
    <dgm:cxn modelId="{76758A9C-28F1-42EC-A556-D5AF07604F6F}" type="presOf" srcId="{4F5B4EF4-3103-4194-BBAA-C6119DAEB4A0}" destId="{AAE7DA5B-2575-4999-A508-A3F68B8FB003}" srcOrd="0" destOrd="0" presId="urn:microsoft.com/office/officeart/2008/layout/LinedList"/>
    <dgm:cxn modelId="{9771C99E-2ACF-4AB2-98A3-F0A7FD1A8DFA}" type="presOf" srcId="{68E5C106-5027-4A50-AE34-62604870A090}" destId="{2C28190F-070A-4475-B454-BAE05CB8990E}" srcOrd="0" destOrd="0" presId="urn:microsoft.com/office/officeart/2008/layout/LinedList"/>
    <dgm:cxn modelId="{E7D7CEA5-9622-4AC2-B9F8-8EA8496CAD30}" type="presOf" srcId="{E9A178ED-4667-48BD-853D-2573870CE82F}" destId="{D06E8636-8707-4054-8CE5-C218C4CB0D02}" srcOrd="0" destOrd="0" presId="urn:microsoft.com/office/officeart/2008/layout/LinedList"/>
    <dgm:cxn modelId="{87514FC2-C7C8-4E33-A7C8-607D0C6EA6B5}" srcId="{68E5C106-5027-4A50-AE34-62604870A090}" destId="{7D4F447F-E91B-4515-8B9F-4ABAF3D58453}" srcOrd="1" destOrd="0" parTransId="{E20AD926-8071-4392-AD36-7FD0CAF713FA}" sibTransId="{42F3B1CE-B4E0-44DC-BE06-7F94443B43C6}"/>
    <dgm:cxn modelId="{6DC827DA-B14F-4044-9646-965034D735E6}" type="presOf" srcId="{290736AB-8BA0-4987-ACB4-CBBCCE55B18D}" destId="{3561C512-3A93-4B3B-9A1E-7B9EE353F2FC}" srcOrd="0" destOrd="0" presId="urn:microsoft.com/office/officeart/2008/layout/LinedList"/>
    <dgm:cxn modelId="{944A54E9-6712-432A-86BE-E6AAD0349783}" srcId="{7D4F447F-E91B-4515-8B9F-4ABAF3D58453}" destId="{F6278286-C454-4BDF-AC35-37473EAE543B}" srcOrd="1" destOrd="0" parTransId="{A41FBBFC-0938-43D8-AE43-8919AF9F9003}" sibTransId="{874D5098-9BF7-45BE-8611-06EE1952F69A}"/>
    <dgm:cxn modelId="{4B2374F7-4B52-4611-9016-ABCFD5F94C6E}" type="presOf" srcId="{F6278286-C454-4BDF-AC35-37473EAE543B}" destId="{62077464-562A-4A08-AE12-0145F33A9428}" srcOrd="0" destOrd="0" presId="urn:microsoft.com/office/officeart/2008/layout/LinedList"/>
    <dgm:cxn modelId="{DAA1F309-A4EC-4B21-91C2-54F4B9973EB8}" type="presParOf" srcId="{2C28190F-070A-4475-B454-BAE05CB8990E}" destId="{204D5071-4BBB-49B3-8E4C-95A633719EFF}" srcOrd="0" destOrd="0" presId="urn:microsoft.com/office/officeart/2008/layout/LinedList"/>
    <dgm:cxn modelId="{95105FC2-3452-4426-85A2-6FA55A5B82A2}" type="presParOf" srcId="{2C28190F-070A-4475-B454-BAE05CB8990E}" destId="{760EB403-AC6F-4DEF-A368-754B0189D56A}" srcOrd="1" destOrd="0" presId="urn:microsoft.com/office/officeart/2008/layout/LinedList"/>
    <dgm:cxn modelId="{4E2B397F-29D4-4A14-98B5-C4E36B19BF9A}" type="presParOf" srcId="{760EB403-AC6F-4DEF-A368-754B0189D56A}" destId="{D06E8636-8707-4054-8CE5-C218C4CB0D02}" srcOrd="0" destOrd="0" presId="urn:microsoft.com/office/officeart/2008/layout/LinedList"/>
    <dgm:cxn modelId="{954AF1C1-7ACC-4879-A9BE-ACF7C579A385}" type="presParOf" srcId="{760EB403-AC6F-4DEF-A368-754B0189D56A}" destId="{6510E335-F41A-4036-A0AD-5A012C0B8838}" srcOrd="1" destOrd="0" presId="urn:microsoft.com/office/officeart/2008/layout/LinedList"/>
    <dgm:cxn modelId="{A425C746-4F4F-411E-A0F7-B44BDC085C56}" type="presParOf" srcId="{6510E335-F41A-4036-A0AD-5A012C0B8838}" destId="{158573C4-E2ED-4369-8770-63F9E5F65312}" srcOrd="0" destOrd="0" presId="urn:microsoft.com/office/officeart/2008/layout/LinedList"/>
    <dgm:cxn modelId="{19ACCE23-E343-4DFC-8155-E70B71B21210}" type="presParOf" srcId="{6510E335-F41A-4036-A0AD-5A012C0B8838}" destId="{C2BFA278-A7A1-4167-ABC2-44119F450788}" srcOrd="1" destOrd="0" presId="urn:microsoft.com/office/officeart/2008/layout/LinedList"/>
    <dgm:cxn modelId="{CDF86E09-D0F8-48DC-9EA2-11FEE6B67DA8}" type="presParOf" srcId="{C2BFA278-A7A1-4167-ABC2-44119F450788}" destId="{E680635E-874F-4BC5-9E52-CA9A3083F5B8}" srcOrd="0" destOrd="0" presId="urn:microsoft.com/office/officeart/2008/layout/LinedList"/>
    <dgm:cxn modelId="{15519C16-9A3F-43D0-A652-155BC429C37E}" type="presParOf" srcId="{C2BFA278-A7A1-4167-ABC2-44119F450788}" destId="{3561C512-3A93-4B3B-9A1E-7B9EE353F2FC}" srcOrd="1" destOrd="0" presId="urn:microsoft.com/office/officeart/2008/layout/LinedList"/>
    <dgm:cxn modelId="{ADE80053-8BAB-459A-9B9C-F9337DCE9E53}" type="presParOf" srcId="{C2BFA278-A7A1-4167-ABC2-44119F450788}" destId="{38C04AF2-6471-4C92-877F-E716CC71A32A}" srcOrd="2" destOrd="0" presId="urn:microsoft.com/office/officeart/2008/layout/LinedList"/>
    <dgm:cxn modelId="{809B1E2D-DFD2-483A-8B5E-0FDC2C765AD1}" type="presParOf" srcId="{6510E335-F41A-4036-A0AD-5A012C0B8838}" destId="{4E078C28-FB64-42B7-8C73-6604F411D2FE}" srcOrd="2" destOrd="0" presId="urn:microsoft.com/office/officeart/2008/layout/LinedList"/>
    <dgm:cxn modelId="{CD318A6A-168B-4EBE-BFDC-27E1ADCF8C1B}" type="presParOf" srcId="{6510E335-F41A-4036-A0AD-5A012C0B8838}" destId="{4ACB38DF-A7D1-4318-8BCD-D7E9E39605EA}" srcOrd="3" destOrd="0" presId="urn:microsoft.com/office/officeart/2008/layout/LinedList"/>
    <dgm:cxn modelId="{3D38DE66-9F18-491B-918C-E5E58496B6B4}" type="presParOf" srcId="{6510E335-F41A-4036-A0AD-5A012C0B8838}" destId="{75D2641E-2F1F-4782-AC5B-3429B2583E60}" srcOrd="4" destOrd="0" presId="urn:microsoft.com/office/officeart/2008/layout/LinedList"/>
    <dgm:cxn modelId="{7E26DD03-245F-4A97-AE6C-4E604A5873B4}" type="presParOf" srcId="{75D2641E-2F1F-4782-AC5B-3429B2583E60}" destId="{D57F0384-9257-445E-BD1E-FB93CDE6B64A}" srcOrd="0" destOrd="0" presId="urn:microsoft.com/office/officeart/2008/layout/LinedList"/>
    <dgm:cxn modelId="{9D13C261-2BA3-4A0F-8960-430CE63F470B}" type="presParOf" srcId="{75D2641E-2F1F-4782-AC5B-3429B2583E60}" destId="{790012E1-DA9B-4532-A6AA-34DC056FB132}" srcOrd="1" destOrd="0" presId="urn:microsoft.com/office/officeart/2008/layout/LinedList"/>
    <dgm:cxn modelId="{073BEF90-4B26-4E31-B170-FEEC90D32531}" type="presParOf" srcId="{75D2641E-2F1F-4782-AC5B-3429B2583E60}" destId="{B904691B-40D2-4B05-B5BF-472B6ACBA256}" srcOrd="2" destOrd="0" presId="urn:microsoft.com/office/officeart/2008/layout/LinedList"/>
    <dgm:cxn modelId="{F85483FC-5B0A-4526-8A34-995E584BA811}" type="presParOf" srcId="{6510E335-F41A-4036-A0AD-5A012C0B8838}" destId="{FCB13077-1A16-4071-8866-1DEEF2C71C52}" srcOrd="5" destOrd="0" presId="urn:microsoft.com/office/officeart/2008/layout/LinedList"/>
    <dgm:cxn modelId="{F28D2F57-CCCE-4B0E-B29B-E90540320B8E}" type="presParOf" srcId="{6510E335-F41A-4036-A0AD-5A012C0B8838}" destId="{C9382943-E038-4C7B-97D6-E6C345AC5127}" srcOrd="6" destOrd="0" presId="urn:microsoft.com/office/officeart/2008/layout/LinedList"/>
    <dgm:cxn modelId="{45FFF6B7-4A7B-472A-BA69-39234B5775A3}" type="presParOf" srcId="{6510E335-F41A-4036-A0AD-5A012C0B8838}" destId="{F197F12F-AB3B-4518-827C-F09F8FFF8846}" srcOrd="7" destOrd="0" presId="urn:microsoft.com/office/officeart/2008/layout/LinedList"/>
    <dgm:cxn modelId="{97E444C4-B643-4A11-B6FF-5939CA6585D6}" type="presParOf" srcId="{F197F12F-AB3B-4518-827C-F09F8FFF8846}" destId="{24310FA3-C933-4020-B306-D18A2DB9B508}" srcOrd="0" destOrd="0" presId="urn:microsoft.com/office/officeart/2008/layout/LinedList"/>
    <dgm:cxn modelId="{1BA8F169-BA23-4949-8A8C-7CD10B3513B6}" type="presParOf" srcId="{F197F12F-AB3B-4518-827C-F09F8FFF8846}" destId="{AAE7DA5B-2575-4999-A508-A3F68B8FB003}" srcOrd="1" destOrd="0" presId="urn:microsoft.com/office/officeart/2008/layout/LinedList"/>
    <dgm:cxn modelId="{4591E482-187E-436D-B1F5-D520F66ECEC3}" type="presParOf" srcId="{F197F12F-AB3B-4518-827C-F09F8FFF8846}" destId="{1555182A-5DFA-4782-86F1-910624AEC88C}" srcOrd="2" destOrd="0" presId="urn:microsoft.com/office/officeart/2008/layout/LinedList"/>
    <dgm:cxn modelId="{4D717077-1B46-462A-8FE5-388B66ABDBA6}" type="presParOf" srcId="{6510E335-F41A-4036-A0AD-5A012C0B8838}" destId="{799B7EF1-1353-4038-92A8-18EE8D4DFD11}" srcOrd="8" destOrd="0" presId="urn:microsoft.com/office/officeart/2008/layout/LinedList"/>
    <dgm:cxn modelId="{A82929A9-0296-4396-8C38-E41AE70CCE85}" type="presParOf" srcId="{6510E335-F41A-4036-A0AD-5A012C0B8838}" destId="{188DBB51-0B51-4F5E-A9BF-046941EB2DF2}" srcOrd="9" destOrd="0" presId="urn:microsoft.com/office/officeart/2008/layout/LinedList"/>
    <dgm:cxn modelId="{52E2971C-D945-4AF2-87CA-D1EFD75EF14D}" type="presParOf" srcId="{6510E335-F41A-4036-A0AD-5A012C0B8838}" destId="{A6F4F603-AD41-40A5-A966-946DC5D145D1}" srcOrd="10" destOrd="0" presId="urn:microsoft.com/office/officeart/2008/layout/LinedList"/>
    <dgm:cxn modelId="{9BECD5A3-666D-463D-A48C-69E1D1D8BE50}" type="presParOf" srcId="{A6F4F603-AD41-40A5-A966-946DC5D145D1}" destId="{FBAB398A-9E3C-4F04-9B2A-BD09A6F90CC6}" srcOrd="0" destOrd="0" presId="urn:microsoft.com/office/officeart/2008/layout/LinedList"/>
    <dgm:cxn modelId="{F3F6600F-BD8F-4310-9567-7A05C3BFD93F}" type="presParOf" srcId="{A6F4F603-AD41-40A5-A966-946DC5D145D1}" destId="{6DD4244F-D0C4-44ED-A399-4D0F8604B605}" srcOrd="1" destOrd="0" presId="urn:microsoft.com/office/officeart/2008/layout/LinedList"/>
    <dgm:cxn modelId="{CD79C302-7EA4-4B2B-8AEF-29EAFAF43C7E}" type="presParOf" srcId="{A6F4F603-AD41-40A5-A966-946DC5D145D1}" destId="{3D62BA93-D84E-4A07-AE97-C7FDF4EEFA10}" srcOrd="2" destOrd="0" presId="urn:microsoft.com/office/officeart/2008/layout/LinedList"/>
    <dgm:cxn modelId="{E8EF871E-F3B7-4C83-B3A2-C680A8127DEA}" type="presParOf" srcId="{6510E335-F41A-4036-A0AD-5A012C0B8838}" destId="{682D354B-C01D-42A6-B6CE-6BB70E676C73}" srcOrd="11" destOrd="0" presId="urn:microsoft.com/office/officeart/2008/layout/LinedList"/>
    <dgm:cxn modelId="{37E627F6-D5E0-4E98-82F2-CB29D9D04384}" type="presParOf" srcId="{6510E335-F41A-4036-A0AD-5A012C0B8838}" destId="{309E16A5-A30F-4930-94F8-8388C0B13458}" srcOrd="12" destOrd="0" presId="urn:microsoft.com/office/officeart/2008/layout/LinedList"/>
    <dgm:cxn modelId="{6E68B074-311D-4F0C-967C-2946CD9CA74D}" type="presParOf" srcId="{6510E335-F41A-4036-A0AD-5A012C0B8838}" destId="{C8FFF8B2-4B9D-4CB4-87C9-BD4E99E65489}" srcOrd="13" destOrd="0" presId="urn:microsoft.com/office/officeart/2008/layout/LinedList"/>
    <dgm:cxn modelId="{E0B82864-7FF0-47BB-A332-DE334A9BA6F7}" type="presParOf" srcId="{C8FFF8B2-4B9D-4CB4-87C9-BD4E99E65489}" destId="{6CCAC8E3-83EE-42B6-BE7F-81FDED8AF33E}" srcOrd="0" destOrd="0" presId="urn:microsoft.com/office/officeart/2008/layout/LinedList"/>
    <dgm:cxn modelId="{803EF296-153D-4ADC-89DB-70A58CE19814}" type="presParOf" srcId="{C8FFF8B2-4B9D-4CB4-87C9-BD4E99E65489}" destId="{7BB76991-0245-4896-9E49-23EED41B5F47}" srcOrd="1" destOrd="0" presId="urn:microsoft.com/office/officeart/2008/layout/LinedList"/>
    <dgm:cxn modelId="{79F9BCB6-C405-4185-B4F6-F9DA21B13697}" type="presParOf" srcId="{C8FFF8B2-4B9D-4CB4-87C9-BD4E99E65489}" destId="{F98C8F89-C0F7-4DFF-ACD0-67BAEB3C0974}" srcOrd="2" destOrd="0" presId="urn:microsoft.com/office/officeart/2008/layout/LinedList"/>
    <dgm:cxn modelId="{725E0E12-1F53-4259-B651-2306B8C72839}" type="presParOf" srcId="{6510E335-F41A-4036-A0AD-5A012C0B8838}" destId="{383E583C-74B3-4934-8723-32BD4AFFF367}" srcOrd="14" destOrd="0" presId="urn:microsoft.com/office/officeart/2008/layout/LinedList"/>
    <dgm:cxn modelId="{F037127C-681F-460F-9940-9431A57DCC13}" type="presParOf" srcId="{6510E335-F41A-4036-A0AD-5A012C0B8838}" destId="{F56ED1E8-E78F-4F82-8A21-989E3B422610}" srcOrd="15" destOrd="0" presId="urn:microsoft.com/office/officeart/2008/layout/LinedList"/>
    <dgm:cxn modelId="{2D46B147-1524-46DF-AF70-C6306EBC3C04}" type="presParOf" srcId="{2C28190F-070A-4475-B454-BAE05CB8990E}" destId="{EF496849-5E5B-48B5-BEFD-FB0CCF6EF2CE}" srcOrd="2" destOrd="0" presId="urn:microsoft.com/office/officeart/2008/layout/LinedList"/>
    <dgm:cxn modelId="{D989E7A0-059D-412F-B3E2-046ADCF3974A}" type="presParOf" srcId="{2C28190F-070A-4475-B454-BAE05CB8990E}" destId="{8E3D72C0-1D7D-4E37-BA77-A7DDD267450E}" srcOrd="3" destOrd="0" presId="urn:microsoft.com/office/officeart/2008/layout/LinedList"/>
    <dgm:cxn modelId="{EEE62B2C-FBB7-4208-BFF3-934FE4AF3E22}" type="presParOf" srcId="{8E3D72C0-1D7D-4E37-BA77-A7DDD267450E}" destId="{1D382A54-1B92-4A22-99E5-E892EE639334}" srcOrd="0" destOrd="0" presId="urn:microsoft.com/office/officeart/2008/layout/LinedList"/>
    <dgm:cxn modelId="{EF48AAE2-0256-468B-9809-32667E46CAEA}" type="presParOf" srcId="{8E3D72C0-1D7D-4E37-BA77-A7DDD267450E}" destId="{2C18D028-9015-4A70-8480-429DDEA2B507}" srcOrd="1" destOrd="0" presId="urn:microsoft.com/office/officeart/2008/layout/LinedList"/>
    <dgm:cxn modelId="{D9DBAE2C-5ADC-462F-BCE6-50FAFDA08F78}" type="presParOf" srcId="{2C18D028-9015-4A70-8480-429DDEA2B507}" destId="{EB6C12A9-C38B-440E-992B-BA1AEDCA695A}" srcOrd="0" destOrd="0" presId="urn:microsoft.com/office/officeart/2008/layout/LinedList"/>
    <dgm:cxn modelId="{46A54A04-F163-4B54-8FFB-2412056B78F8}" type="presParOf" srcId="{2C18D028-9015-4A70-8480-429DDEA2B507}" destId="{69FA8329-29A4-4000-996E-FA4AF418DBE5}" srcOrd="1" destOrd="0" presId="urn:microsoft.com/office/officeart/2008/layout/LinedList"/>
    <dgm:cxn modelId="{04E638E8-F507-4230-859A-08E5FC41A08C}" type="presParOf" srcId="{69FA8329-29A4-4000-996E-FA4AF418DBE5}" destId="{2F5BFC09-C301-40C2-982B-CA495E460EE8}" srcOrd="0" destOrd="0" presId="urn:microsoft.com/office/officeart/2008/layout/LinedList"/>
    <dgm:cxn modelId="{F4D05A05-3432-4673-B10E-3240458B3B8F}" type="presParOf" srcId="{69FA8329-29A4-4000-996E-FA4AF418DBE5}" destId="{082039E8-01A0-4796-BC55-ABB27F4D487A}" srcOrd="1" destOrd="0" presId="urn:microsoft.com/office/officeart/2008/layout/LinedList"/>
    <dgm:cxn modelId="{543438DB-192A-4AAE-8BB3-D6190F5A0A7D}" type="presParOf" srcId="{69FA8329-29A4-4000-996E-FA4AF418DBE5}" destId="{3B37D08C-7C18-433C-B31F-AE824A6141DF}" srcOrd="2" destOrd="0" presId="urn:microsoft.com/office/officeart/2008/layout/LinedList"/>
    <dgm:cxn modelId="{EAD0B864-7F6D-450D-B37E-78B3C8F15312}" type="presParOf" srcId="{2C18D028-9015-4A70-8480-429DDEA2B507}" destId="{67FF3517-162F-4A9B-A859-34BA20D3F420}" srcOrd="2" destOrd="0" presId="urn:microsoft.com/office/officeart/2008/layout/LinedList"/>
    <dgm:cxn modelId="{B1E39625-9D5F-4FF1-8EBC-B1FF0309DD94}" type="presParOf" srcId="{2C18D028-9015-4A70-8480-429DDEA2B507}" destId="{57545EE8-36B2-4C99-9D24-63D2374AF806}" srcOrd="3" destOrd="0" presId="urn:microsoft.com/office/officeart/2008/layout/LinedList"/>
    <dgm:cxn modelId="{E8B3BD1E-A193-4D4D-B7B3-7E6998B28B86}" type="presParOf" srcId="{2C18D028-9015-4A70-8480-429DDEA2B507}" destId="{5014E49E-52FC-4C44-B91B-6A7B572D92EF}" srcOrd="4" destOrd="0" presId="urn:microsoft.com/office/officeart/2008/layout/LinedList"/>
    <dgm:cxn modelId="{6EC305D9-AA8A-4B92-B896-8338CAB33D8C}" type="presParOf" srcId="{5014E49E-52FC-4C44-B91B-6A7B572D92EF}" destId="{0249DD72-3368-4106-B754-EEEED27C133A}" srcOrd="0" destOrd="0" presId="urn:microsoft.com/office/officeart/2008/layout/LinedList"/>
    <dgm:cxn modelId="{457A94AC-7651-4955-8AFD-7752A973F627}" type="presParOf" srcId="{5014E49E-52FC-4C44-B91B-6A7B572D92EF}" destId="{62077464-562A-4A08-AE12-0145F33A9428}" srcOrd="1" destOrd="0" presId="urn:microsoft.com/office/officeart/2008/layout/LinedList"/>
    <dgm:cxn modelId="{A74D3F05-BB70-4C04-9344-F1CFD7E2E8F5}" type="presParOf" srcId="{5014E49E-52FC-4C44-B91B-6A7B572D92EF}" destId="{FB068930-EC9E-4F18-AEFF-28BA6A519419}" srcOrd="2" destOrd="0" presId="urn:microsoft.com/office/officeart/2008/layout/LinedList"/>
    <dgm:cxn modelId="{B3ABC5BA-1C84-4540-9C91-B295E32960EF}" type="presParOf" srcId="{2C18D028-9015-4A70-8480-429DDEA2B507}" destId="{AF5FB07E-899F-4FBD-A2B2-9E75B78DB9E1}" srcOrd="5" destOrd="0" presId="urn:microsoft.com/office/officeart/2008/layout/LinedList"/>
    <dgm:cxn modelId="{ABC0472B-A785-400D-B3C0-7761ECEF2F53}" type="presParOf" srcId="{2C18D028-9015-4A70-8480-429DDEA2B507}" destId="{F690EF8B-662D-4CBE-9227-CAEE438699F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77F8DA-7819-4698-8175-41178EB1F434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688A664-FA8B-426C-98AA-F7622DB2919C}">
      <dgm:prSet/>
      <dgm:spPr/>
      <dgm:t>
        <a:bodyPr/>
        <a:lstStyle/>
        <a:p>
          <a:r>
            <a:rPr lang="en-US"/>
            <a:t>Honda Spends the maximum(32.88%) share of money for ads during the DAYTIME Dayparts and minimum share during  PRIME ACCESS(2.23%) Dayparts while of all the spends done during DAYTIME, Honda accounts for only 8.61% of the Total.</a:t>
          </a:r>
        </a:p>
      </dgm:t>
    </dgm:pt>
    <dgm:pt modelId="{645DCF4A-5899-4AE1-B0B8-86EC52FD925E}" type="parTrans" cxnId="{626A3C0E-ABC7-4344-8D1E-400DB7D99299}">
      <dgm:prSet/>
      <dgm:spPr/>
      <dgm:t>
        <a:bodyPr/>
        <a:lstStyle/>
        <a:p>
          <a:endParaRPr lang="en-US"/>
        </a:p>
      </dgm:t>
    </dgm:pt>
    <dgm:pt modelId="{1C8DAC69-D64C-4291-88DB-6D22429861E5}" type="sibTrans" cxnId="{626A3C0E-ABC7-4344-8D1E-400DB7D99299}">
      <dgm:prSet/>
      <dgm:spPr/>
      <dgm:t>
        <a:bodyPr/>
        <a:lstStyle/>
        <a:p>
          <a:endParaRPr lang="en-US"/>
        </a:p>
      </dgm:t>
    </dgm:pt>
    <dgm:pt modelId="{DB4CE7A1-09BF-408A-977D-1101D9A22E13}">
      <dgm:prSet/>
      <dgm:spPr/>
      <dgm:t>
        <a:bodyPr/>
        <a:lstStyle/>
        <a:p>
          <a:r>
            <a:rPr lang="en-US"/>
            <a:t>Maruti Suzuki bears  55.59% of total spends done during OVERNIGHT Dayparts and it also has the maximum share for Number of Ads in the OVERNIGHT Dayparts(49.22%). This shows Maruti’s strategy for showing their ads.</a:t>
          </a:r>
        </a:p>
      </dgm:t>
    </dgm:pt>
    <dgm:pt modelId="{DFCE4CEC-0103-476A-8B6F-114A39911144}" type="parTrans" cxnId="{66646EAA-4C5D-449C-B855-105D04586EFA}">
      <dgm:prSet/>
      <dgm:spPr/>
      <dgm:t>
        <a:bodyPr/>
        <a:lstStyle/>
        <a:p>
          <a:endParaRPr lang="en-US"/>
        </a:p>
      </dgm:t>
    </dgm:pt>
    <dgm:pt modelId="{3007E6A3-2332-40C8-A8CD-A44C4E1FA690}" type="sibTrans" cxnId="{66646EAA-4C5D-449C-B855-105D04586EFA}">
      <dgm:prSet/>
      <dgm:spPr/>
      <dgm:t>
        <a:bodyPr/>
        <a:lstStyle/>
        <a:p>
          <a:endParaRPr lang="en-US"/>
        </a:p>
      </dgm:t>
    </dgm:pt>
    <dgm:pt modelId="{8914208B-2FA7-4040-9537-FF24D80C8C42}" type="pres">
      <dgm:prSet presAssocID="{CF77F8DA-7819-4698-8175-41178EB1F4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74DE2-4B8E-492E-B7E4-E811C946BF6F}" type="pres">
      <dgm:prSet presAssocID="{1688A664-FA8B-426C-98AA-F7622DB2919C}" presName="hierRoot1" presStyleCnt="0"/>
      <dgm:spPr/>
    </dgm:pt>
    <dgm:pt modelId="{A24FD9C3-B8F8-4271-98E5-9DE3600AB6B1}" type="pres">
      <dgm:prSet presAssocID="{1688A664-FA8B-426C-98AA-F7622DB2919C}" presName="composite" presStyleCnt="0"/>
      <dgm:spPr/>
    </dgm:pt>
    <dgm:pt modelId="{2847616F-2AC4-465B-A1CD-90EB01C21175}" type="pres">
      <dgm:prSet presAssocID="{1688A664-FA8B-426C-98AA-F7622DB2919C}" presName="background" presStyleLbl="node0" presStyleIdx="0" presStyleCnt="2"/>
      <dgm:spPr/>
    </dgm:pt>
    <dgm:pt modelId="{9A0E9AF3-5014-4F2C-A72E-2FA7CC55E091}" type="pres">
      <dgm:prSet presAssocID="{1688A664-FA8B-426C-98AA-F7622DB2919C}" presName="text" presStyleLbl="fgAcc0" presStyleIdx="0" presStyleCnt="2">
        <dgm:presLayoutVars>
          <dgm:chPref val="3"/>
        </dgm:presLayoutVars>
      </dgm:prSet>
      <dgm:spPr/>
    </dgm:pt>
    <dgm:pt modelId="{80C6CE6E-2E48-4F6C-ADB2-97A12CDAFFD5}" type="pres">
      <dgm:prSet presAssocID="{1688A664-FA8B-426C-98AA-F7622DB2919C}" presName="hierChild2" presStyleCnt="0"/>
      <dgm:spPr/>
    </dgm:pt>
    <dgm:pt modelId="{53A56C35-4FB4-4E57-BA6C-1D4207FA9F1E}" type="pres">
      <dgm:prSet presAssocID="{DB4CE7A1-09BF-408A-977D-1101D9A22E13}" presName="hierRoot1" presStyleCnt="0"/>
      <dgm:spPr/>
    </dgm:pt>
    <dgm:pt modelId="{23134ACB-ADBB-48ED-BF9A-91E5DC3BE3B1}" type="pres">
      <dgm:prSet presAssocID="{DB4CE7A1-09BF-408A-977D-1101D9A22E13}" presName="composite" presStyleCnt="0"/>
      <dgm:spPr/>
    </dgm:pt>
    <dgm:pt modelId="{D5CBBF95-1B3F-40BF-A2BC-7B5E68524805}" type="pres">
      <dgm:prSet presAssocID="{DB4CE7A1-09BF-408A-977D-1101D9A22E13}" presName="background" presStyleLbl="node0" presStyleIdx="1" presStyleCnt="2"/>
      <dgm:spPr/>
    </dgm:pt>
    <dgm:pt modelId="{5452B508-2DAF-4E34-BCEA-67E2EFD6B035}" type="pres">
      <dgm:prSet presAssocID="{DB4CE7A1-09BF-408A-977D-1101D9A22E13}" presName="text" presStyleLbl="fgAcc0" presStyleIdx="1" presStyleCnt="2">
        <dgm:presLayoutVars>
          <dgm:chPref val="3"/>
        </dgm:presLayoutVars>
      </dgm:prSet>
      <dgm:spPr/>
    </dgm:pt>
    <dgm:pt modelId="{ACF5FAC0-7DEA-4816-8EC6-84C6EDF0B954}" type="pres">
      <dgm:prSet presAssocID="{DB4CE7A1-09BF-408A-977D-1101D9A22E13}" presName="hierChild2" presStyleCnt="0"/>
      <dgm:spPr/>
    </dgm:pt>
  </dgm:ptLst>
  <dgm:cxnLst>
    <dgm:cxn modelId="{626A3C0E-ABC7-4344-8D1E-400DB7D99299}" srcId="{CF77F8DA-7819-4698-8175-41178EB1F434}" destId="{1688A664-FA8B-426C-98AA-F7622DB2919C}" srcOrd="0" destOrd="0" parTransId="{645DCF4A-5899-4AE1-B0B8-86EC52FD925E}" sibTransId="{1C8DAC69-D64C-4291-88DB-6D22429861E5}"/>
    <dgm:cxn modelId="{4F16E158-990D-44CC-AF9A-B740851C4A4D}" type="presOf" srcId="{1688A664-FA8B-426C-98AA-F7622DB2919C}" destId="{9A0E9AF3-5014-4F2C-A72E-2FA7CC55E091}" srcOrd="0" destOrd="0" presId="urn:microsoft.com/office/officeart/2005/8/layout/hierarchy1"/>
    <dgm:cxn modelId="{66646EAA-4C5D-449C-B855-105D04586EFA}" srcId="{CF77F8DA-7819-4698-8175-41178EB1F434}" destId="{DB4CE7A1-09BF-408A-977D-1101D9A22E13}" srcOrd="1" destOrd="0" parTransId="{DFCE4CEC-0103-476A-8B6F-114A39911144}" sibTransId="{3007E6A3-2332-40C8-A8CD-A44C4E1FA690}"/>
    <dgm:cxn modelId="{DE34FBD8-FC5A-4237-9A29-3C1004106CCE}" type="presOf" srcId="{CF77F8DA-7819-4698-8175-41178EB1F434}" destId="{8914208B-2FA7-4040-9537-FF24D80C8C42}" srcOrd="0" destOrd="0" presId="urn:microsoft.com/office/officeart/2005/8/layout/hierarchy1"/>
    <dgm:cxn modelId="{71E224FD-B7E3-46C3-8FA4-15A9D1D58D5F}" type="presOf" srcId="{DB4CE7A1-09BF-408A-977D-1101D9A22E13}" destId="{5452B508-2DAF-4E34-BCEA-67E2EFD6B035}" srcOrd="0" destOrd="0" presId="urn:microsoft.com/office/officeart/2005/8/layout/hierarchy1"/>
    <dgm:cxn modelId="{EC574FD8-AEBA-4DE0-BFE7-E824BAD4C9C9}" type="presParOf" srcId="{8914208B-2FA7-4040-9537-FF24D80C8C42}" destId="{CA474DE2-4B8E-492E-B7E4-E811C946BF6F}" srcOrd="0" destOrd="0" presId="urn:microsoft.com/office/officeart/2005/8/layout/hierarchy1"/>
    <dgm:cxn modelId="{5F981BD1-1EB2-4683-9B17-106DE8B2184A}" type="presParOf" srcId="{CA474DE2-4B8E-492E-B7E4-E811C946BF6F}" destId="{A24FD9C3-B8F8-4271-98E5-9DE3600AB6B1}" srcOrd="0" destOrd="0" presId="urn:microsoft.com/office/officeart/2005/8/layout/hierarchy1"/>
    <dgm:cxn modelId="{24687DB4-A0A5-4498-81F7-ADEBDAD7A053}" type="presParOf" srcId="{A24FD9C3-B8F8-4271-98E5-9DE3600AB6B1}" destId="{2847616F-2AC4-465B-A1CD-90EB01C21175}" srcOrd="0" destOrd="0" presId="urn:microsoft.com/office/officeart/2005/8/layout/hierarchy1"/>
    <dgm:cxn modelId="{4E6AB098-3670-428F-A45B-633AC83D8193}" type="presParOf" srcId="{A24FD9C3-B8F8-4271-98E5-9DE3600AB6B1}" destId="{9A0E9AF3-5014-4F2C-A72E-2FA7CC55E091}" srcOrd="1" destOrd="0" presId="urn:microsoft.com/office/officeart/2005/8/layout/hierarchy1"/>
    <dgm:cxn modelId="{B8C785D5-22C8-4CC9-A4C4-7308EC6A2FC7}" type="presParOf" srcId="{CA474DE2-4B8E-492E-B7E4-E811C946BF6F}" destId="{80C6CE6E-2E48-4F6C-ADB2-97A12CDAFFD5}" srcOrd="1" destOrd="0" presId="urn:microsoft.com/office/officeart/2005/8/layout/hierarchy1"/>
    <dgm:cxn modelId="{EA12D5D9-D8BA-4B76-B471-489E83969C51}" type="presParOf" srcId="{8914208B-2FA7-4040-9537-FF24D80C8C42}" destId="{53A56C35-4FB4-4E57-BA6C-1D4207FA9F1E}" srcOrd="1" destOrd="0" presId="urn:microsoft.com/office/officeart/2005/8/layout/hierarchy1"/>
    <dgm:cxn modelId="{6C00290D-36AD-4156-B0CC-4CF8B314F524}" type="presParOf" srcId="{53A56C35-4FB4-4E57-BA6C-1D4207FA9F1E}" destId="{23134ACB-ADBB-48ED-BF9A-91E5DC3BE3B1}" srcOrd="0" destOrd="0" presId="urn:microsoft.com/office/officeart/2005/8/layout/hierarchy1"/>
    <dgm:cxn modelId="{2A715897-F597-48E9-8CCE-BCF9788C1E57}" type="presParOf" srcId="{23134ACB-ADBB-48ED-BF9A-91E5DC3BE3B1}" destId="{D5CBBF95-1B3F-40BF-A2BC-7B5E68524805}" srcOrd="0" destOrd="0" presId="urn:microsoft.com/office/officeart/2005/8/layout/hierarchy1"/>
    <dgm:cxn modelId="{E218DD19-E421-4B2E-BED4-4CFCB6B106D8}" type="presParOf" srcId="{23134ACB-ADBB-48ED-BF9A-91E5DC3BE3B1}" destId="{5452B508-2DAF-4E34-BCEA-67E2EFD6B035}" srcOrd="1" destOrd="0" presId="urn:microsoft.com/office/officeart/2005/8/layout/hierarchy1"/>
    <dgm:cxn modelId="{B5D468E0-C3CC-40D6-B022-4764B3B562D6}" type="presParOf" srcId="{53A56C35-4FB4-4E57-BA6C-1D4207FA9F1E}" destId="{ACF5FAC0-7DEA-4816-8EC6-84C6EDF0B9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692DE-4C07-4C69-B9E1-E69871CB5453}">
      <dsp:nvSpPr>
        <dsp:cNvPr id="0" name=""/>
        <dsp:cNvSpPr/>
      </dsp:nvSpPr>
      <dsp:spPr>
        <a:xfrm>
          <a:off x="16476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33252-FC12-40EE-9193-5FE7DE10DE5A}">
      <dsp:nvSpPr>
        <dsp:cNvPr id="0" name=""/>
        <dsp:cNvSpPr/>
      </dsp:nvSpPr>
      <dsp:spPr>
        <a:xfrm>
          <a:off x="4596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given data is already cleaned. I will  create charts and graphs to meet the business requirement in Excel.</a:t>
          </a:r>
        </a:p>
      </dsp:txBody>
      <dsp:txXfrm>
        <a:off x="459695" y="2947841"/>
        <a:ext cx="4320000" cy="720000"/>
      </dsp:txXfrm>
    </dsp:sp>
    <dsp:sp modelId="{091B4870-52FC-4CE0-8916-EC818AF58F13}">
      <dsp:nvSpPr>
        <dsp:cNvPr id="0" name=""/>
        <dsp:cNvSpPr/>
      </dsp:nvSpPr>
      <dsp:spPr>
        <a:xfrm>
          <a:off x="6723696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27128-3B02-4703-88F0-E90BD80EA64B}">
      <dsp:nvSpPr>
        <dsp:cNvPr id="0" name=""/>
        <dsp:cNvSpPr/>
      </dsp:nvSpPr>
      <dsp:spPr>
        <a:xfrm>
          <a:off x="55356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also observed that how the given variables are related to the case study and to</a:t>
          </a:r>
        </a:p>
      </dsp:txBody>
      <dsp:txXfrm>
        <a:off x="5535695" y="294784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5071-4BBB-49B3-8E4C-95A633719EFF}">
      <dsp:nvSpPr>
        <dsp:cNvPr id="0" name=""/>
        <dsp:cNvSpPr/>
      </dsp:nvSpPr>
      <dsp:spPr>
        <a:xfrm>
          <a:off x="0" y="0"/>
          <a:ext cx="7376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E8636-8707-4054-8CE5-C218C4CB0D02}">
      <dsp:nvSpPr>
        <dsp:cNvPr id="0" name=""/>
        <dsp:cNvSpPr/>
      </dsp:nvSpPr>
      <dsp:spPr>
        <a:xfrm>
          <a:off x="0" y="0"/>
          <a:ext cx="1475231" cy="138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can use different tech tools for analysis of data ,</a:t>
          </a:r>
          <a:r>
            <a:rPr lang="en-US" sz="1500" kern="1200" dirty="0">
              <a:latin typeface="Century Schoolbook" panose="02040604050505020304"/>
            </a:rPr>
            <a:t> </a:t>
          </a:r>
          <a:r>
            <a:rPr lang="en-US" sz="1500" kern="1200" dirty="0"/>
            <a:t> Here I use</a:t>
          </a:r>
        </a:p>
      </dsp:txBody>
      <dsp:txXfrm>
        <a:off x="0" y="0"/>
        <a:ext cx="1475231" cy="1384617"/>
      </dsp:txXfrm>
    </dsp:sp>
    <dsp:sp modelId="{3561C512-3A93-4B3B-9A1E-7B9EE353F2FC}">
      <dsp:nvSpPr>
        <dsp:cNvPr id="0" name=""/>
        <dsp:cNvSpPr/>
      </dsp:nvSpPr>
      <dsp:spPr>
        <a:xfrm>
          <a:off x="1585874" y="13048"/>
          <a:ext cx="5790284" cy="26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MS-Excel</a:t>
          </a:r>
        </a:p>
      </dsp:txBody>
      <dsp:txXfrm>
        <a:off x="1585874" y="13048"/>
        <a:ext cx="5790284" cy="260967"/>
      </dsp:txXfrm>
    </dsp:sp>
    <dsp:sp modelId="{4E078C28-FB64-42B7-8C73-6604F411D2FE}">
      <dsp:nvSpPr>
        <dsp:cNvPr id="0" name=""/>
        <dsp:cNvSpPr/>
      </dsp:nvSpPr>
      <dsp:spPr>
        <a:xfrm>
          <a:off x="1475231" y="274016"/>
          <a:ext cx="5900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012E1-DA9B-4532-A6AA-34DC056FB132}">
      <dsp:nvSpPr>
        <dsp:cNvPr id="0" name=""/>
        <dsp:cNvSpPr/>
      </dsp:nvSpPr>
      <dsp:spPr>
        <a:xfrm>
          <a:off x="1585874" y="287064"/>
          <a:ext cx="5790284" cy="26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These sheets are used for cleaning and manipulating the data.</a:t>
          </a:r>
        </a:p>
      </dsp:txBody>
      <dsp:txXfrm>
        <a:off x="1585874" y="287064"/>
        <a:ext cx="5790284" cy="260967"/>
      </dsp:txXfrm>
    </dsp:sp>
    <dsp:sp modelId="{FCB13077-1A16-4071-8866-1DEEF2C71C52}">
      <dsp:nvSpPr>
        <dsp:cNvPr id="0" name=""/>
        <dsp:cNvSpPr/>
      </dsp:nvSpPr>
      <dsp:spPr>
        <a:xfrm>
          <a:off x="1475231" y="548032"/>
          <a:ext cx="5900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7DA5B-2575-4999-A508-A3F68B8FB003}">
      <dsp:nvSpPr>
        <dsp:cNvPr id="0" name=""/>
        <dsp:cNvSpPr/>
      </dsp:nvSpPr>
      <dsp:spPr>
        <a:xfrm>
          <a:off x="1585874" y="561081"/>
          <a:ext cx="5790284" cy="26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this sheets we can perform different	types of analysis</a:t>
          </a:r>
        </a:p>
      </dsp:txBody>
      <dsp:txXfrm>
        <a:off x="1585874" y="561081"/>
        <a:ext cx="5790284" cy="260967"/>
      </dsp:txXfrm>
    </dsp:sp>
    <dsp:sp modelId="{799B7EF1-1353-4038-92A8-18EE8D4DFD11}">
      <dsp:nvSpPr>
        <dsp:cNvPr id="0" name=""/>
        <dsp:cNvSpPr/>
      </dsp:nvSpPr>
      <dsp:spPr>
        <a:xfrm>
          <a:off x="1475231" y="822049"/>
          <a:ext cx="5900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4244F-D0C4-44ED-A399-4D0F8604B605}">
      <dsp:nvSpPr>
        <dsp:cNvPr id="0" name=""/>
        <dsp:cNvSpPr/>
      </dsp:nvSpPr>
      <dsp:spPr>
        <a:xfrm>
          <a:off x="1585874" y="835097"/>
          <a:ext cx="5790284" cy="26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can apply different formulas and functions.</a:t>
          </a:r>
        </a:p>
      </dsp:txBody>
      <dsp:txXfrm>
        <a:off x="1585874" y="835097"/>
        <a:ext cx="5790284" cy="260967"/>
      </dsp:txXfrm>
    </dsp:sp>
    <dsp:sp modelId="{682D354B-C01D-42A6-B6CE-6BB70E676C73}">
      <dsp:nvSpPr>
        <dsp:cNvPr id="0" name=""/>
        <dsp:cNvSpPr/>
      </dsp:nvSpPr>
      <dsp:spPr>
        <a:xfrm>
          <a:off x="1475231" y="1096065"/>
          <a:ext cx="5900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76991-0245-4896-9E49-23EED41B5F47}">
      <dsp:nvSpPr>
        <dsp:cNvPr id="0" name=""/>
        <dsp:cNvSpPr/>
      </dsp:nvSpPr>
      <dsp:spPr>
        <a:xfrm>
          <a:off x="1585874" y="1109113"/>
          <a:ext cx="5790284" cy="26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order to move further in the process , we use Excel</a:t>
          </a:r>
        </a:p>
      </dsp:txBody>
      <dsp:txXfrm>
        <a:off x="1585874" y="1109113"/>
        <a:ext cx="5790284" cy="260967"/>
      </dsp:txXfrm>
    </dsp:sp>
    <dsp:sp modelId="{383E583C-74B3-4934-8723-32BD4AFFF367}">
      <dsp:nvSpPr>
        <dsp:cNvPr id="0" name=""/>
        <dsp:cNvSpPr/>
      </dsp:nvSpPr>
      <dsp:spPr>
        <a:xfrm>
          <a:off x="1475231" y="1370081"/>
          <a:ext cx="5900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96849-5E5B-48B5-BEFD-FB0CCF6EF2CE}">
      <dsp:nvSpPr>
        <dsp:cNvPr id="0" name=""/>
        <dsp:cNvSpPr/>
      </dsp:nvSpPr>
      <dsp:spPr>
        <a:xfrm>
          <a:off x="0" y="1384617"/>
          <a:ext cx="7376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82A54-1B92-4A22-99E5-E892EE639334}">
      <dsp:nvSpPr>
        <dsp:cNvPr id="0" name=""/>
        <dsp:cNvSpPr/>
      </dsp:nvSpPr>
      <dsp:spPr>
        <a:xfrm>
          <a:off x="0" y="1384617"/>
          <a:ext cx="1475231" cy="138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 Google sheets to answer the questions.</a:t>
          </a:r>
        </a:p>
      </dsp:txBody>
      <dsp:txXfrm>
        <a:off x="0" y="1384617"/>
        <a:ext cx="1475231" cy="1384617"/>
      </dsp:txXfrm>
    </dsp:sp>
    <dsp:sp modelId="{082039E8-01A0-4796-BC55-ABB27F4D487A}">
      <dsp:nvSpPr>
        <dsp:cNvPr id="0" name=""/>
        <dsp:cNvSpPr/>
      </dsp:nvSpPr>
      <dsp:spPr>
        <a:xfrm>
          <a:off x="1585874" y="1416799"/>
          <a:ext cx="5790284" cy="643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can use Pivot Tables and can also insert Charts for Visualizations.</a:t>
          </a:r>
        </a:p>
      </dsp:txBody>
      <dsp:txXfrm>
        <a:off x="1585874" y="1416799"/>
        <a:ext cx="5790284" cy="643630"/>
      </dsp:txXfrm>
    </dsp:sp>
    <dsp:sp modelId="{67FF3517-162F-4A9B-A859-34BA20D3F420}">
      <dsp:nvSpPr>
        <dsp:cNvPr id="0" name=""/>
        <dsp:cNvSpPr/>
      </dsp:nvSpPr>
      <dsp:spPr>
        <a:xfrm>
          <a:off x="1475231" y="2060429"/>
          <a:ext cx="5900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77464-562A-4A08-AE12-0145F33A9428}">
      <dsp:nvSpPr>
        <dsp:cNvPr id="0" name=""/>
        <dsp:cNvSpPr/>
      </dsp:nvSpPr>
      <dsp:spPr>
        <a:xfrm>
          <a:off x="1585874" y="2092611"/>
          <a:ext cx="5790284" cy="643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can also use Statistical formulas and charts in the analysis.</a:t>
          </a:r>
        </a:p>
      </dsp:txBody>
      <dsp:txXfrm>
        <a:off x="1585874" y="2092611"/>
        <a:ext cx="5790284" cy="643630"/>
      </dsp:txXfrm>
    </dsp:sp>
    <dsp:sp modelId="{AF5FB07E-899F-4FBD-A2B2-9E75B78DB9E1}">
      <dsp:nvSpPr>
        <dsp:cNvPr id="0" name=""/>
        <dsp:cNvSpPr/>
      </dsp:nvSpPr>
      <dsp:spPr>
        <a:xfrm>
          <a:off x="1475231" y="2736242"/>
          <a:ext cx="5900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7616F-2AC4-465B-A1CD-90EB01C21175}">
      <dsp:nvSpPr>
        <dsp:cNvPr id="0" name=""/>
        <dsp:cNvSpPr/>
      </dsp:nvSpPr>
      <dsp:spPr>
        <a:xfrm>
          <a:off x="1072" y="706866"/>
          <a:ext cx="3764395" cy="23903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E9AF3-5014-4F2C-A72E-2FA7CC55E091}">
      <dsp:nvSpPr>
        <dsp:cNvPr id="0" name=""/>
        <dsp:cNvSpPr/>
      </dsp:nvSpPr>
      <dsp:spPr>
        <a:xfrm>
          <a:off x="419338" y="1104219"/>
          <a:ext cx="3764395" cy="2390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Honda Spends the maximum(32.88%) share of money for ads during the DAYTIME Dayparts and minimum share during  PRIME ACCESS(2.23%) Dayparts while of all the spends done during DAYTIME, Honda accounts for only 8.61% of the Total.</a:t>
          </a:r>
        </a:p>
      </dsp:txBody>
      <dsp:txXfrm>
        <a:off x="489350" y="1174231"/>
        <a:ext cx="3624371" cy="2250367"/>
      </dsp:txXfrm>
    </dsp:sp>
    <dsp:sp modelId="{D5CBBF95-1B3F-40BF-A2BC-7B5E68524805}">
      <dsp:nvSpPr>
        <dsp:cNvPr id="0" name=""/>
        <dsp:cNvSpPr/>
      </dsp:nvSpPr>
      <dsp:spPr>
        <a:xfrm>
          <a:off x="4602000" y="706866"/>
          <a:ext cx="3764395" cy="23903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2B508-2DAF-4E34-BCEA-67E2EFD6B035}">
      <dsp:nvSpPr>
        <dsp:cNvPr id="0" name=""/>
        <dsp:cNvSpPr/>
      </dsp:nvSpPr>
      <dsp:spPr>
        <a:xfrm>
          <a:off x="5020266" y="1104219"/>
          <a:ext cx="3764395" cy="2390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Maruti Suzuki bears  55.59% of total spends done during OVERNIGHT Dayparts and it also has the maximum share for Number of Ads in the OVERNIGHT Dayparts(49.22%). This shows Maruti’s strategy for showing their ads.</a:t>
          </a:r>
        </a:p>
      </dsp:txBody>
      <dsp:txXfrm>
        <a:off x="5090278" y="1174231"/>
        <a:ext cx="3624371" cy="2250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507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9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8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5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4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0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3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872" y="1718172"/>
            <a:ext cx="9704930" cy="1312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tabLst>
                <a:tab pos="1502410" algn="l"/>
                <a:tab pos="3021965" algn="l"/>
              </a:tabLst>
            </a:pPr>
            <a:r>
              <a:rPr lang="en-US" b="1" dirty="0"/>
              <a:t>XYZ Ads Airing Report Analysis</a:t>
            </a:r>
            <a:endParaRPr lang="en-US" dirty="0"/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02410" algn="l"/>
                <a:tab pos="3021965" algn="l"/>
              </a:tabLst>
            </a:pPr>
            <a:endParaRPr lang="en-US" spc="550" dirty="0"/>
          </a:p>
        </p:txBody>
      </p:sp>
      <p:sp>
        <p:nvSpPr>
          <p:cNvPr id="3" name="object 3"/>
          <p:cNvSpPr txBox="1"/>
          <p:nvPr/>
        </p:nvSpPr>
        <p:spPr>
          <a:xfrm>
            <a:off x="7232096" y="2926451"/>
            <a:ext cx="2701925" cy="69723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spc="665" dirty="0">
                <a:latin typeface="Times New Roman"/>
                <a:cs typeface="Times New Roman"/>
              </a:rPr>
              <a:t>REPO</a:t>
            </a:r>
            <a:r>
              <a:rPr sz="4400" b="1" i="1" spc="640" dirty="0">
                <a:latin typeface="Times New Roman"/>
                <a:cs typeface="Times New Roman"/>
              </a:rPr>
              <a:t>R</a:t>
            </a:r>
            <a:r>
              <a:rPr sz="4400" b="1" i="1" spc="400" dirty="0"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2356" y="2732180"/>
            <a:ext cx="0" cy="3017520"/>
          </a:xfrm>
          <a:custGeom>
            <a:avLst/>
            <a:gdLst/>
            <a:ahLst/>
            <a:cxnLst/>
            <a:rect l="l" t="t" r="r" b="b"/>
            <a:pathLst>
              <a:path h="3017520">
                <a:moveTo>
                  <a:pt x="0" y="0"/>
                </a:moveTo>
                <a:lnTo>
                  <a:pt x="0" y="301752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19710" y="3951719"/>
            <a:ext cx="248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0" dirty="0">
                <a:solidFill>
                  <a:srgbClr val="405D20"/>
                </a:solidFill>
                <a:latin typeface="Times New Roman"/>
                <a:cs typeface="Times New Roman"/>
              </a:rPr>
              <a:t>CASE </a:t>
            </a:r>
            <a:r>
              <a:rPr sz="2000" b="1" spc="-50" dirty="0">
                <a:solidFill>
                  <a:srgbClr val="405D20"/>
                </a:solidFill>
                <a:latin typeface="Times New Roman"/>
                <a:cs typeface="Times New Roman"/>
              </a:rPr>
              <a:t>STUDY </a:t>
            </a:r>
            <a:r>
              <a:rPr sz="2000" b="1" spc="-80" dirty="0">
                <a:solidFill>
                  <a:srgbClr val="405D20"/>
                </a:solidFill>
                <a:latin typeface="Times New Roman"/>
                <a:cs typeface="Times New Roman"/>
              </a:rPr>
              <a:t>OF</a:t>
            </a:r>
            <a:r>
              <a:rPr sz="2000" b="1" spc="105" dirty="0">
                <a:solidFill>
                  <a:srgbClr val="405D20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solidFill>
                  <a:srgbClr val="405D20"/>
                </a:solidFill>
                <a:latin typeface="Times New Roman"/>
                <a:cs typeface="Times New Roman"/>
              </a:rPr>
              <a:t>ADS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45471" y="0"/>
            <a:ext cx="244652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/>
          <p:nvPr/>
        </p:nvSpPr>
        <p:spPr>
          <a:xfrm>
            <a:off x="825620" y="275218"/>
            <a:ext cx="10085033" cy="1691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065"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tabLst>
                <a:tab pos="299720" algn="l"/>
              </a:tabLst>
            </a:pPr>
            <a:r>
              <a:rPr lang="en-US" sz="3400" spc="-50" dirty="0">
                <a:latin typeface="+mj-lt"/>
                <a:ea typeface="+mj-ea"/>
                <a:cs typeface="+mj-cs"/>
              </a:rPr>
              <a:t>3. Conduct a competitive analysis for the brands and define advertisement strategy of different brands and how it differs across the brands. 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A3205C0-ED38-7F95-7B7D-78F9BFFB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88" y="3502958"/>
            <a:ext cx="7970483" cy="2570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51277-DE31-0D4F-791D-6A82D76F3A79}"/>
              </a:ext>
            </a:extLst>
          </p:cNvPr>
          <p:cNvSpPr txBox="1"/>
          <p:nvPr/>
        </p:nvSpPr>
        <p:spPr>
          <a:xfrm rot="-10800000" flipV="1">
            <a:off x="1425948" y="3043355"/>
            <a:ext cx="34430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Sum of percentage spent 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DD08-09C7-B133-7359-5EBAA87D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Finding and Strategy: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B01E6B0-8DA8-8F71-23C2-A53F142FE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77069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38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3D721331-41F3-8056-ABE4-5EA8813B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4. Mahindra and Mahindra wants to run a digital ad campaign to complement its existing TV ads in Q1 of 2022. Based on the data from 2021, suggest a media plan to the CMO of Mahindra and Mahindra. Which audience should they target? *Assume XYZ Ads has the ad viewership data and TV viewership for the people in India. P.S. Brownie points for any additional actionable insights you can draw from the dataset.</a:t>
            </a:r>
            <a:endParaRPr lang="en-US" sz="1800" dirty="0"/>
          </a:p>
        </p:txBody>
      </p:sp>
      <p:pic>
        <p:nvPicPr>
          <p:cNvPr id="37" name="Picture 37" descr="Chart, waterfall chart&#10;&#10;Description automatically generated">
            <a:extLst>
              <a:ext uri="{FF2B5EF4-FFF2-40B4-BE49-F238E27FC236}">
                <a16:creationId xmlns:a16="http://schemas.microsoft.com/office/drawing/2014/main" id="{B98DA664-4E23-0267-A7F8-3B3CBFF5C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462" y="3423724"/>
            <a:ext cx="6770594" cy="3212166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E0B706-D5C4-D354-42F3-510BD3F6856F}"/>
              </a:ext>
            </a:extLst>
          </p:cNvPr>
          <p:cNvSpPr txBox="1"/>
          <p:nvPr/>
        </p:nvSpPr>
        <p:spPr>
          <a:xfrm>
            <a:off x="2098300" y="2131918"/>
            <a:ext cx="71689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Mahindra &amp; Mahindra should Target the Audience of DAYTIME and PRIMETIME viewers in the First Quarter of 2022. As observed from the Comparative Analysis Table Mahinda followed the same trend in 2021. 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1420"/>
            <a:ext cx="1556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0" spc="55" dirty="0">
                <a:latin typeface="Arial"/>
                <a:cs typeface="Arial"/>
              </a:rPr>
              <a:t>Results: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42347" y="499872"/>
            <a:ext cx="1438655" cy="143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148585"/>
            <a:ext cx="9975215" cy="250581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After Analysing </a:t>
            </a:r>
            <a:r>
              <a:rPr sz="1800" dirty="0">
                <a:latin typeface="Carlito"/>
                <a:cs typeface="Carlito"/>
              </a:rPr>
              <a:t>all the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, I </a:t>
            </a:r>
            <a:r>
              <a:rPr sz="1800" spc="-10" dirty="0">
                <a:latin typeface="Carlito"/>
                <a:cs typeface="Carlito"/>
              </a:rPr>
              <a:t>have </a:t>
            </a:r>
            <a:r>
              <a:rPr sz="1800" spc="-15" dirty="0">
                <a:latin typeface="Carlito"/>
                <a:cs typeface="Carlito"/>
              </a:rPr>
              <a:t>drawn </a:t>
            </a:r>
            <a:r>
              <a:rPr sz="1800" spc="-20" dirty="0">
                <a:latin typeface="Carlito"/>
                <a:cs typeface="Carlito"/>
              </a:rPr>
              <a:t>few </a:t>
            </a:r>
            <a:r>
              <a:rPr sz="1800" spc="-5" dirty="0">
                <a:latin typeface="Carlito"/>
                <a:cs typeface="Carlito"/>
              </a:rPr>
              <a:t>insights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analysis.</a:t>
            </a:r>
            <a:endParaRPr sz="180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20" dirty="0">
                <a:latin typeface="Carlito"/>
                <a:cs typeface="Carlito"/>
              </a:rPr>
              <a:t>Pod </a:t>
            </a:r>
            <a:r>
              <a:rPr sz="1800" spc="-5" dirty="0">
                <a:latin typeface="Carlito"/>
                <a:cs typeface="Carlito"/>
              </a:rPr>
              <a:t>position is </a:t>
            </a:r>
            <a:r>
              <a:rPr sz="1800" dirty="0">
                <a:latin typeface="Carlito"/>
                <a:cs typeface="Carlito"/>
              </a:rPr>
              <a:t>a sequence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ads</a:t>
            </a:r>
            <a:r>
              <a:rPr lang="en-US" dirty="0">
                <a:latin typeface="Carlito"/>
                <a:cs typeface="Carlito"/>
              </a:rPr>
              <a:t>..</a:t>
            </a:r>
            <a:endParaRPr sz="1800" dirty="0">
              <a:latin typeface="Carlito"/>
              <a:cs typeface="Carlito"/>
            </a:endParaRPr>
          </a:p>
          <a:p>
            <a:pPr marL="342900" indent="-342900" algn="just">
              <a:buAutoNum type="arabicPeriod"/>
              <a:tabLst>
                <a:tab pos="238125" algn="l"/>
              </a:tabLst>
            </a:pPr>
            <a:r>
              <a:rPr lang="en-US" dirty="0">
                <a:ea typeface="+mn-lt"/>
                <a:cs typeface="+mn-lt"/>
              </a:rPr>
              <a:t>How is Ads Airing Analysis done.</a:t>
            </a:r>
          </a:p>
          <a:p>
            <a:pPr marL="342900" indent="-342900" algn="just">
              <a:buAutoNum type="arabicPeriod"/>
              <a:tabLst>
                <a:tab pos="238125" algn="l"/>
              </a:tabLst>
            </a:pPr>
            <a:r>
              <a:rPr lang="en-US" dirty="0">
                <a:ea typeface="+mn-lt"/>
                <a:cs typeface="+mn-lt"/>
              </a:rPr>
              <a:t>Concept of Airing time, its significance.</a:t>
            </a:r>
          </a:p>
          <a:p>
            <a:pPr marL="342900" indent="-342900" algn="just">
              <a:buAutoNum type="arabicPeriod"/>
              <a:tabLst>
                <a:tab pos="238125" algn="l"/>
              </a:tabLst>
            </a:pPr>
            <a:r>
              <a:rPr lang="en-US" dirty="0">
                <a:ea typeface="+mn-lt"/>
                <a:cs typeface="+mn-lt"/>
              </a:rPr>
              <a:t>Pod Position and it significance.</a:t>
            </a:r>
          </a:p>
          <a:p>
            <a:pPr marL="342900" indent="-342900" algn="just">
              <a:buAutoNum type="arabicPeriod"/>
              <a:tabLst>
                <a:tab pos="238125" algn="l"/>
              </a:tabLst>
            </a:pPr>
            <a:r>
              <a:rPr lang="en-US" dirty="0">
                <a:ea typeface="+mn-lt"/>
                <a:cs typeface="+mn-lt"/>
              </a:rPr>
              <a:t>Excel visualization to understand Ads Airing Analysis.</a:t>
            </a:r>
            <a:endParaRPr lang="en-US" dirty="0"/>
          </a:p>
          <a:p>
            <a:pPr>
              <a:lnSpc>
                <a:spcPct val="100000"/>
              </a:lnSpc>
              <a:tabLst>
                <a:tab pos="238125" algn="l"/>
              </a:tabLst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sz="1800" spc="-5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endParaRPr sz="1800" u="heavy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1E59D-F739-274A-3363-00EFAD39D17C}"/>
              </a:ext>
            </a:extLst>
          </p:cNvPr>
          <p:cNvSpPr txBox="1"/>
          <p:nvPr/>
        </p:nvSpPr>
        <p:spPr>
          <a:xfrm>
            <a:off x="7704044" y="4916581"/>
            <a:ext cx="196102" cy="112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448A-727A-C93B-77E1-18D29569DAA4}"/>
              </a:ext>
            </a:extLst>
          </p:cNvPr>
          <p:cNvSpPr txBox="1"/>
          <p:nvPr/>
        </p:nvSpPr>
        <p:spPr>
          <a:xfrm>
            <a:off x="7970183" y="4846544"/>
            <a:ext cx="21739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Presented By:</a:t>
            </a:r>
          </a:p>
          <a:p>
            <a:endParaRPr lang="en-US" dirty="0"/>
          </a:p>
          <a:p>
            <a:r>
              <a:rPr lang="en-US" dirty="0"/>
              <a:t>     Jayanth </a:t>
            </a:r>
            <a:r>
              <a:rPr lang="en-US" dirty="0" err="1"/>
              <a:t>kumar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ght and colourful light trails forming a curve">
            <a:extLst>
              <a:ext uri="{FF2B5EF4-FFF2-40B4-BE49-F238E27FC236}">
                <a16:creationId xmlns:a16="http://schemas.microsoft.com/office/drawing/2014/main" id="{A35D2EC9-F40B-C7D8-4BE2-9D5FBAC1C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t="8740" r="-2" b="1611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pPr marL="12700"/>
            <a:r>
              <a:rPr lang="en-US" i="0">
                <a:solidFill>
                  <a:schemeClr val="tx2"/>
                </a:solidFill>
              </a:rPr>
              <a:t>PROJECT DESCRIPTION: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182880">
              <a:spcBef>
                <a:spcPts val="100"/>
              </a:spcBef>
              <a:buClr>
                <a:schemeClr val="accent1"/>
              </a:buClr>
              <a:tabLst>
                <a:tab pos="4718685" algn="l"/>
              </a:tabLst>
            </a:pPr>
            <a:r>
              <a:rPr lang="en-US" spc="-5">
                <a:solidFill>
                  <a:schemeClr val="tx1">
                    <a:lumMod val="65000"/>
                    <a:lumOff val="35000"/>
                  </a:schemeClr>
                </a:solidFill>
              </a:rPr>
              <a:t>Provided with dataset  having different TV Airing Brands, their product, their category. Dataset includes the network through which Ads are airing,  types of network like Cable/ Broadcast and the show name also on which Ads got aired. You can also see the data of Dayparts, Time zone and the time &amp; date at which Ads got aired. IT also includes other data like Pod Position (the lesser the valuable), duration for which Ads aired on screen, Equivalent sales &amp;, total amount spent on the Ads aired..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2B2E995-B96C-43CB-AB18-34E26547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10315583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i="0"/>
              <a:t>MY APPROACH:</a:t>
            </a:r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60308D2-EC72-4B2A-A961-B705389A7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654EECF-9F81-4BB8-5960-D0F7BE68B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237304"/>
              </p:ext>
            </p:extLst>
          </p:nvPr>
        </p:nvGraphicFramePr>
        <p:xfrm>
          <a:off x="1262063" y="2013055"/>
          <a:ext cx="103153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916477" y="271038"/>
            <a:ext cx="3813048" cy="2545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85ABBF-17C9-6858-3735-9D02F288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49" y="365760"/>
            <a:ext cx="10466363" cy="1349008"/>
          </a:xfrm>
        </p:spPr>
        <p:txBody>
          <a:bodyPr/>
          <a:lstStyle/>
          <a:p>
            <a:r>
              <a:rPr lang="en-IN" b="1" dirty="0">
                <a:latin typeface="Nunito"/>
              </a:rPr>
              <a:t>Tech-Stack Used:</a:t>
            </a:r>
            <a:endParaRPr lang="en-US" dirty="0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B82E145A-AE80-FE30-B400-2C8C826BEC53}"/>
              </a:ext>
            </a:extLst>
          </p:cNvPr>
          <p:cNvGraphicFramePr/>
          <p:nvPr/>
        </p:nvGraphicFramePr>
        <p:xfrm>
          <a:off x="540816" y="2572639"/>
          <a:ext cx="7376159" cy="276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1420"/>
            <a:ext cx="4311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70" dirty="0">
                <a:latin typeface="Arial"/>
                <a:cs typeface="Arial"/>
              </a:rPr>
              <a:t>PROJECT</a:t>
            </a:r>
            <a:r>
              <a:rPr sz="3200" i="0" spc="320" dirty="0">
                <a:latin typeface="Arial"/>
                <a:cs typeface="Arial"/>
              </a:rPr>
              <a:t> </a:t>
            </a:r>
            <a:r>
              <a:rPr sz="3200" i="0" spc="70" dirty="0">
                <a:latin typeface="Arial"/>
                <a:cs typeface="Arial"/>
              </a:rPr>
              <a:t>INSIGHTS: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99804" y="365759"/>
            <a:ext cx="1496568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2362" y="2459482"/>
            <a:ext cx="9810115" cy="367023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endParaRPr lang="en-US" sz="1800">
              <a:latin typeface="Arial"/>
              <a:cs typeface="Arial"/>
            </a:endParaRPr>
          </a:p>
          <a:p>
            <a:pPr marL="354965" marR="344170" indent="-342900">
              <a:spcBef>
                <a:spcPts val="200"/>
              </a:spcBef>
            </a:pPr>
            <a:r>
              <a:rPr lang="en-US" spc="-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 What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Pod Position? </a:t>
            </a:r>
            <a:r>
              <a:rPr sz="1800" spc="-10" dirty="0">
                <a:latin typeface="Arial"/>
                <a:cs typeface="Arial"/>
              </a:rPr>
              <a:t>Does </a:t>
            </a:r>
            <a:r>
              <a:rPr sz="1800" dirty="0">
                <a:latin typeface="Arial"/>
                <a:cs typeface="Arial"/>
              </a:rPr>
              <a:t>the Pod </a:t>
            </a:r>
            <a:r>
              <a:rPr sz="1800" spc="-5" dirty="0">
                <a:latin typeface="Arial"/>
                <a:cs typeface="Arial"/>
              </a:rPr>
              <a:t>position </a:t>
            </a:r>
            <a:r>
              <a:rPr sz="1800" spc="-10" dirty="0">
                <a:latin typeface="Arial"/>
                <a:cs typeface="Arial"/>
              </a:rPr>
              <a:t>number affect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amount spent on Ads </a:t>
            </a:r>
            <a:r>
              <a:rPr sz="1800" dirty="0">
                <a:latin typeface="Arial"/>
                <a:cs typeface="Arial"/>
              </a:rPr>
              <a:t>for 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sz="1800" spc="-5" dirty="0">
                <a:latin typeface="Arial"/>
                <a:cs typeface="Arial"/>
              </a:rPr>
              <a:t>specific period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 by a </a:t>
            </a:r>
            <a:r>
              <a:rPr sz="1800" spc="-10" dirty="0">
                <a:latin typeface="Arial"/>
                <a:cs typeface="Arial"/>
              </a:rPr>
              <a:t>company? </a:t>
            </a:r>
            <a:r>
              <a:rPr sz="1800" spc="-5" dirty="0">
                <a:latin typeface="Arial"/>
                <a:cs typeface="Arial"/>
              </a:rPr>
              <a:t>(Explain in Details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examples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dataset</a:t>
            </a:r>
            <a:r>
              <a:rPr lang="en-US" spc="-5" dirty="0">
                <a:latin typeface="Arial"/>
                <a:cs typeface="Arial"/>
              </a:rPr>
              <a:t> </a:t>
            </a:r>
            <a:r>
              <a:rPr sz="1800" spc="-5" dirty="0">
                <a:latin typeface="Arial"/>
                <a:cs typeface="Arial"/>
              </a:rPr>
              <a:t> provided)</a:t>
            </a:r>
            <a:endParaRPr sz="1800">
              <a:latin typeface="Arial"/>
              <a:cs typeface="Arial"/>
            </a:endParaRPr>
          </a:p>
          <a:p>
            <a:pPr algn="just"/>
            <a:r>
              <a:rPr lang="en-US" spc="-5" dirty="0">
                <a:latin typeface="Century Schoolbook"/>
                <a:cs typeface="Arial"/>
              </a:rPr>
              <a:t>2. share of various brands in TV airings and how has it changed from Q1 to Q4 in 2021</a:t>
            </a:r>
            <a:endParaRPr lang="en-US" spc="-5" dirty="0">
              <a:ea typeface="+mn-lt"/>
              <a:cs typeface="+mn-lt"/>
            </a:endParaRPr>
          </a:p>
          <a:p>
            <a:pPr algn="just"/>
            <a:endParaRPr lang="en-US" spc="-5" dirty="0">
              <a:ea typeface="+mn-lt"/>
              <a:cs typeface="+mn-lt"/>
            </a:endParaRPr>
          </a:p>
          <a:p>
            <a:pPr algn="just"/>
            <a:r>
              <a:rPr lang="en-US" spc="-5" dirty="0">
                <a:latin typeface="Century Schoolbook"/>
                <a:cs typeface="Arial"/>
              </a:rPr>
              <a:t>3. competitive analysis for the brands and define advertisement strategy of different brands and how it differs across the brands. </a:t>
            </a:r>
            <a:endParaRPr lang="en-US" spc="-5" dirty="0">
              <a:ea typeface="+mn-lt"/>
              <a:cs typeface="+mn-lt"/>
            </a:endParaRPr>
          </a:p>
          <a:p>
            <a:pPr algn="just"/>
            <a:endParaRPr lang="en-US" spc="-5" dirty="0">
              <a:ea typeface="+mn-lt"/>
              <a:cs typeface="+mn-lt"/>
            </a:endParaRPr>
          </a:p>
          <a:p>
            <a:pPr algn="just"/>
            <a:r>
              <a:rPr lang="en-US" spc="-5" dirty="0">
                <a:latin typeface="Century Schoolbook"/>
                <a:cs typeface="Arial"/>
              </a:rPr>
              <a:t>4. P.S. Brownie points for any additional actionable insights draw from the dataset. </a:t>
            </a:r>
            <a:endParaRPr lang="en-US" dirty="0"/>
          </a:p>
          <a:p>
            <a:pPr marL="354965" marR="344170" indent="-342900">
              <a:spcBef>
                <a:spcPts val="200"/>
              </a:spcBef>
            </a:pPr>
            <a:endParaRPr lang="en-US" spc="-5" dirty="0">
              <a:latin typeface="Arial"/>
              <a:cs typeface="Arial"/>
            </a:endParaRPr>
          </a:p>
          <a:p>
            <a:pPr marL="354965" marR="344170" indent="-342900">
              <a:spcBef>
                <a:spcPts val="200"/>
              </a:spcBef>
            </a:pPr>
            <a:endParaRPr lang="en-US" sz="1800" spc="-5" dirty="0">
              <a:latin typeface="Arial"/>
              <a:cs typeface="Arial"/>
            </a:endParaRPr>
          </a:p>
          <a:p>
            <a:pPr marL="103505">
              <a:lnSpc>
                <a:spcPts val="2005"/>
              </a:lnSpc>
            </a:pPr>
            <a:endParaRPr lang="en-US" b="1" spc="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0590" y="743458"/>
            <a:ext cx="10313670" cy="22416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/>
            <a:endParaRPr lang="en-US" spc="-5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pc="-5" dirty="0">
                <a:ea typeface="+mn-lt"/>
                <a:cs typeface="+mn-lt"/>
              </a:rPr>
              <a:t> share of various brands in TV airings and how has it changed from Q1 to Q4 in 2021</a:t>
            </a:r>
          </a:p>
          <a:p>
            <a:pPr algn="just"/>
            <a:endParaRPr lang="en-US" spc="-5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pc="-5" dirty="0">
                <a:ea typeface="+mn-lt"/>
                <a:cs typeface="+mn-lt"/>
              </a:rPr>
              <a:t> competitive analysis for the brands and define advertisement strategy of different brands and how it differs across the brands. </a:t>
            </a:r>
            <a:endParaRPr lang="en-US"/>
          </a:p>
          <a:p>
            <a:pPr algn="just"/>
            <a:endParaRPr lang="en-US" spc="-5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pc="-5" dirty="0">
                <a:ea typeface="+mn-lt"/>
                <a:cs typeface="+mn-lt"/>
              </a:rPr>
              <a:t> P.S. Brownie points for any additional actionable insights draw from the dataset. </a:t>
            </a:r>
          </a:p>
          <a:p>
            <a:pPr marL="12700" marR="189230">
              <a:spcBef>
                <a:spcPts val="100"/>
              </a:spcBef>
            </a:pPr>
            <a:endParaRPr lang="en-US" sz="18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7A64-BEEC-F31D-5ED9-33CA3F6F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050" y="365760"/>
            <a:ext cx="5842918" cy="1325562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 1.Pod Position Charts</a:t>
            </a:r>
            <a:endParaRPr lang="en-US" dirty="0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E8B21A8-1654-3077-CAEA-207A4C63F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96"/>
          <a:stretch/>
        </p:blipFill>
        <p:spPr>
          <a:xfrm>
            <a:off x="656713" y="640081"/>
            <a:ext cx="3973883" cy="26288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4B2CC2-600A-6F56-7296-314D8758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050" y="1828800"/>
            <a:ext cx="5860811" cy="43513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An ad pod is </a:t>
            </a:r>
            <a:r>
              <a:rPr lang="en-US" b="1" dirty="0">
                <a:latin typeface="Arial"/>
                <a:cs typeface="Arial"/>
              </a:rPr>
              <a:t>a group of ads that are sequenced together to be played back-to-back within</a:t>
            </a:r>
            <a:endParaRPr lang="en-US">
              <a:ea typeface="+mn-lt"/>
              <a:cs typeface="+mn-lt"/>
            </a:endParaRPr>
          </a:p>
          <a:p>
            <a:pPr marR="278130">
              <a:spcBef>
                <a:spcPts val="160"/>
              </a:spcBef>
              <a:spcAft>
                <a:spcPts val="0"/>
              </a:spcAft>
            </a:pPr>
            <a:r>
              <a:rPr lang="en-US" b="1" dirty="0">
                <a:latin typeface="Arial"/>
                <a:cs typeface="Arial"/>
              </a:rPr>
              <a:t>a single ad break/placement</a:t>
            </a:r>
            <a:r>
              <a:rPr lang="en-US" dirty="0">
                <a:latin typeface="Arial"/>
                <a:cs typeface="Arial"/>
              </a:rPr>
              <a:t>, similar to ad breaks in traditional linear TV. Ad pods give  publishers the opportunity to </a:t>
            </a:r>
            <a:r>
              <a:rPr lang="en-US" dirty="0" err="1">
                <a:latin typeface="Arial"/>
                <a:cs typeface="Arial"/>
              </a:rPr>
              <a:t>maximise</a:t>
            </a:r>
            <a:r>
              <a:rPr lang="en-US" dirty="0">
                <a:latin typeface="Arial"/>
                <a:cs typeface="Arial"/>
              </a:rPr>
              <a:t> revenue from each ad break and give advertisers more  control over ad positioning.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10B2BF-EF7B-9978-6A61-EB683857A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41" b="-1"/>
          <a:stretch/>
        </p:blipFill>
        <p:spPr>
          <a:xfrm>
            <a:off x="656693" y="3589021"/>
            <a:ext cx="3973923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675" y="183573"/>
            <a:ext cx="108413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C3986D"/>
                </a:solidFill>
                <a:latin typeface="Century Gothic"/>
              </a:rPr>
              <a:t>     </a:t>
            </a:r>
            <a:r>
              <a:rPr lang="en-US" b="1" dirty="0">
                <a:latin typeface="Century Gothic"/>
              </a:rPr>
              <a:t> Pod Position Charts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8609" y="590377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6961" y="5584647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10000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6961" y="5265546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20000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6961" y="4946142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30000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961" y="462699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40000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961" y="4307281"/>
            <a:ext cx="314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50000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6961" y="3988434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60000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6961" y="366928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70000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6961" y="3030728"/>
            <a:ext cx="314960" cy="48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90000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585858"/>
                </a:solidFill>
                <a:latin typeface="Carlito"/>
                <a:cs typeface="Carlito"/>
              </a:rPr>
              <a:t>80000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3480" y="6046723"/>
            <a:ext cx="375920" cy="1513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spc="-5" dirty="0">
                <a:solidFill>
                  <a:srgbClr val="585858"/>
                </a:solidFill>
                <a:latin typeface="Carlito"/>
                <a:cs typeface="Carlito"/>
              </a:rPr>
              <a:t>G</a:t>
            </a:r>
            <a:r>
              <a:rPr lang="en-US" sz="900" spc="5" dirty="0">
                <a:solidFill>
                  <a:srgbClr val="585858"/>
                </a:solidFill>
                <a:latin typeface="Carlito"/>
                <a:cs typeface="Carlito"/>
              </a:rPr>
              <a:t>r</a:t>
            </a:r>
            <a:r>
              <a:rPr lang="en-US" sz="900" spc="-10" dirty="0">
                <a:solidFill>
                  <a:srgbClr val="585858"/>
                </a:solidFill>
                <a:latin typeface="Carlito"/>
                <a:cs typeface="Carlito"/>
              </a:rPr>
              <a:t>o</a:t>
            </a:r>
            <a:endParaRPr lang="en-US" sz="900" dirty="0">
              <a:solidFill>
                <a:srgbClr val="585858"/>
              </a:solidFill>
              <a:latin typeface="Carlito"/>
              <a:cs typeface="Carlito"/>
            </a:endParaRPr>
          </a:p>
        </p:txBody>
      </p:sp>
      <p:pic>
        <p:nvPicPr>
          <p:cNvPr id="29" name="Picture 29" descr="Chart, application&#10;&#10;Description automatically generated">
            <a:extLst>
              <a:ext uri="{FF2B5EF4-FFF2-40B4-BE49-F238E27FC236}">
                <a16:creationId xmlns:a16="http://schemas.microsoft.com/office/drawing/2014/main" id="{09746793-A42C-961E-6188-7FEEB5EA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18" y="1814151"/>
            <a:ext cx="6609227" cy="4092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620" y="331247"/>
            <a:ext cx="10085033" cy="1669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ctr">
              <a:lnSpc>
                <a:spcPct val="85000"/>
              </a:lnSpc>
            </a:pPr>
            <a:r>
              <a:rPr lang="en-US" sz="3400" dirty="0"/>
              <a:t>2.What is the share of various brands in TV airings and how has it </a:t>
            </a:r>
            <a:br>
              <a:rPr lang="en-US" sz="3400" dirty="0"/>
            </a:br>
            <a:r>
              <a:rPr lang="en-US" sz="3400" dirty="0"/>
              <a:t> changed from Q1 to Q4 in 2021?</a:t>
            </a:r>
          </a:p>
        </p:txBody>
      </p:sp>
      <p:pic>
        <p:nvPicPr>
          <p:cNvPr id="53" name="Picture 53">
            <a:extLst>
              <a:ext uri="{FF2B5EF4-FFF2-40B4-BE49-F238E27FC236}">
                <a16:creationId xmlns:a16="http://schemas.microsoft.com/office/drawing/2014/main" id="{9E7BA564-C9FF-01F4-62E4-71C9CE58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3036354"/>
            <a:ext cx="9945820" cy="1665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13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View</vt:lpstr>
      <vt:lpstr>XYZ Ads Airing Report Analysis </vt:lpstr>
      <vt:lpstr>PROJECT DESCRIPTION:</vt:lpstr>
      <vt:lpstr>MY APPROACH:</vt:lpstr>
      <vt:lpstr>Tech-Stack Used:</vt:lpstr>
      <vt:lpstr>PROJECT INSIGHTS:</vt:lpstr>
      <vt:lpstr>PowerPoint Presentation</vt:lpstr>
      <vt:lpstr> 1.Pod Position Charts</vt:lpstr>
      <vt:lpstr>      Pod Position Charts</vt:lpstr>
      <vt:lpstr>2.What is the share of various brands in TV airings and how has it   changed from Q1 to Q4 in 2021?</vt:lpstr>
      <vt:lpstr>PowerPoint Presentation</vt:lpstr>
      <vt:lpstr>Finding and Strategy:</vt:lpstr>
      <vt:lpstr>4. Mahindra and Mahindra wants to run a digital ad campaign to complement its existing TV ads in Q1 of 2022. Based on the data from 2021, suggest a media plan to the CMO of Mahindra and Mahindra. Which audience should they target? *Assume XYZ Ads has the ad viewership data and TV viewership for the people in India. P.S. Brownie points for any additional actionable insights you can draw from the dataset.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ADS AIRING</dc:title>
  <cp:revision>208</cp:revision>
  <dcterms:created xsi:type="dcterms:W3CDTF">2023-03-04T07:37:29Z</dcterms:created>
  <dcterms:modified xsi:type="dcterms:W3CDTF">2023-03-04T08:30:26Z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2023-03-04T00:00:00Z</vt:filetime>
  </property>
</Properties>
</file>