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271" r:id="rId4"/>
    <p:sldId id="325" r:id="rId5"/>
    <p:sldId id="274" r:id="rId6"/>
    <p:sldId id="326" r:id="rId7"/>
    <p:sldId id="324" r:id="rId8"/>
    <p:sldId id="292" r:id="rId9"/>
    <p:sldId id="291" r:id="rId10"/>
    <p:sldId id="282" r:id="rId11"/>
    <p:sldId id="301" r:id="rId12"/>
    <p:sldId id="288" r:id="rId13"/>
    <p:sldId id="296" r:id="rId14"/>
    <p:sldId id="302" r:id="rId15"/>
    <p:sldId id="31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87" autoAdjust="0"/>
    <p:restoredTop sz="94660"/>
  </p:normalViewPr>
  <p:slideViewPr>
    <p:cSldViewPr snapToGrid="0" showGuides="1">
      <p:cViewPr varScale="1">
        <p:scale>
          <a:sx n="88" d="100"/>
          <a:sy n="88" d="100"/>
        </p:scale>
        <p:origin x="72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4246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966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6467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7783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slide layout">
    <p:bg>
      <p:bgPr>
        <a:solidFill>
          <a:schemeClr val="tx1"/>
        </a:solidFill>
        <a:effectLst/>
      </p:bgPr>
    </p:bg>
    <p:spTree>
      <p:nvGrpSpPr>
        <p:cNvPr id="1" name=""/>
        <p:cNvGrpSpPr/>
        <p:nvPr/>
      </p:nvGrpSpPr>
      <p:grpSpPr>
        <a:xfrm>
          <a:off x="0" y="0"/>
          <a:ext cx="0" cy="0"/>
          <a:chOff x="0" y="0"/>
          <a:chExt cx="0" cy="0"/>
        </a:xfrm>
      </p:grpSpPr>
      <p:sp>
        <p:nvSpPr>
          <p:cNvPr id="4" name="Picture Placeholder 13">
            <a:extLst>
              <a:ext uri="{FF2B5EF4-FFF2-40B4-BE49-F238E27FC236}">
                <a16:creationId xmlns:a16="http://schemas.microsoft.com/office/drawing/2014/main" id="{0A96AEFE-2DB4-4800-BD04-10498C186E29}"/>
              </a:ext>
            </a:extLst>
          </p:cNvPr>
          <p:cNvSpPr>
            <a:spLocks noGrp="1"/>
          </p:cNvSpPr>
          <p:nvPr>
            <p:ph type="pic" idx="14" hasCustomPrompt="1"/>
          </p:nvPr>
        </p:nvSpPr>
        <p:spPr>
          <a:xfrm>
            <a:off x="0" y="0"/>
            <a:ext cx="6206149" cy="6858000"/>
          </a:xfrm>
          <a:custGeom>
            <a:avLst/>
            <a:gdLst>
              <a:gd name="connsiteX0" fmla="*/ 5280530 w 6206149"/>
              <a:gd name="connsiteY0" fmla="*/ 3429000 h 6858000"/>
              <a:gd name="connsiteX1" fmla="*/ 6206149 w 6206149"/>
              <a:gd name="connsiteY1" fmla="*/ 3429000 h 6858000"/>
              <a:gd name="connsiteX2" fmla="*/ 4207499 w 6206149"/>
              <a:gd name="connsiteY2" fmla="*/ 6858000 h 6858000"/>
              <a:gd name="connsiteX3" fmla="*/ 3281880 w 6206149"/>
              <a:gd name="connsiteY3" fmla="*/ 6858000 h 6858000"/>
              <a:gd name="connsiteX4" fmla="*/ 4173746 w 6206149"/>
              <a:gd name="connsiteY4" fmla="*/ 3429000 h 6858000"/>
              <a:gd name="connsiteX5" fmla="*/ 5099365 w 6206149"/>
              <a:gd name="connsiteY5" fmla="*/ 3429000 h 6858000"/>
              <a:gd name="connsiteX6" fmla="*/ 3100715 w 6206149"/>
              <a:gd name="connsiteY6" fmla="*/ 6858000 h 6858000"/>
              <a:gd name="connsiteX7" fmla="*/ 2175096 w 6206149"/>
              <a:gd name="connsiteY7" fmla="*/ 6858000 h 6858000"/>
              <a:gd name="connsiteX8" fmla="*/ 5075842 w 6206149"/>
              <a:gd name="connsiteY8" fmla="*/ 0 h 6858000"/>
              <a:gd name="connsiteX9" fmla="*/ 5993394 w 6206149"/>
              <a:gd name="connsiteY9" fmla="*/ 0 h 6858000"/>
              <a:gd name="connsiteX10" fmla="*/ 1976808 w 6206149"/>
              <a:gd name="connsiteY10" fmla="*/ 6858000 h 6858000"/>
              <a:gd name="connsiteX11" fmla="*/ 1059256 w 6206149"/>
              <a:gd name="connsiteY11" fmla="*/ 6858000 h 6858000"/>
              <a:gd name="connsiteX12" fmla="*/ 3931564 w 6206149"/>
              <a:gd name="connsiteY12" fmla="*/ 0 h 6858000"/>
              <a:gd name="connsiteX13" fmla="*/ 4857183 w 6206149"/>
              <a:gd name="connsiteY13" fmla="*/ 0 h 6858000"/>
              <a:gd name="connsiteX14" fmla="*/ 2858533 w 6206149"/>
              <a:gd name="connsiteY14" fmla="*/ 3429000 h 6858000"/>
              <a:gd name="connsiteX15" fmla="*/ 1932914 w 6206149"/>
              <a:gd name="connsiteY15" fmla="*/ 3429000 h 6858000"/>
              <a:gd name="connsiteX16" fmla="*/ 2008640 w 6206149"/>
              <a:gd name="connsiteY16" fmla="*/ 0 h 6858000"/>
              <a:gd name="connsiteX17" fmla="*/ 3684759 w 6206149"/>
              <a:gd name="connsiteY17" fmla="*/ 0 h 6858000"/>
              <a:gd name="connsiteX18" fmla="*/ 1676119 w 6206149"/>
              <a:gd name="connsiteY18" fmla="*/ 3429000 h 6858000"/>
              <a:gd name="connsiteX19" fmla="*/ 0 w 6206149"/>
              <a:gd name="connsiteY19" fmla="*/ 3429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206149" h="6858000">
                <a:moveTo>
                  <a:pt x="5280530" y="3429000"/>
                </a:moveTo>
                <a:lnTo>
                  <a:pt x="6206149" y="3429000"/>
                </a:lnTo>
                <a:lnTo>
                  <a:pt x="4207499" y="6858000"/>
                </a:lnTo>
                <a:lnTo>
                  <a:pt x="3281880" y="6858000"/>
                </a:lnTo>
                <a:close/>
                <a:moveTo>
                  <a:pt x="4173746" y="3429000"/>
                </a:moveTo>
                <a:lnTo>
                  <a:pt x="5099365" y="3429000"/>
                </a:lnTo>
                <a:lnTo>
                  <a:pt x="3100715" y="6858000"/>
                </a:lnTo>
                <a:lnTo>
                  <a:pt x="2175096" y="6858000"/>
                </a:lnTo>
                <a:close/>
                <a:moveTo>
                  <a:pt x="5075842" y="0"/>
                </a:moveTo>
                <a:lnTo>
                  <a:pt x="5993394" y="0"/>
                </a:lnTo>
                <a:lnTo>
                  <a:pt x="1976808" y="6858000"/>
                </a:lnTo>
                <a:lnTo>
                  <a:pt x="1059256" y="6858000"/>
                </a:lnTo>
                <a:close/>
                <a:moveTo>
                  <a:pt x="3931564" y="0"/>
                </a:moveTo>
                <a:lnTo>
                  <a:pt x="4857183" y="0"/>
                </a:lnTo>
                <a:lnTo>
                  <a:pt x="2858533" y="3429000"/>
                </a:lnTo>
                <a:lnTo>
                  <a:pt x="1932914" y="3429000"/>
                </a:lnTo>
                <a:close/>
                <a:moveTo>
                  <a:pt x="2008640" y="0"/>
                </a:moveTo>
                <a:lnTo>
                  <a:pt x="3684759" y="0"/>
                </a:lnTo>
                <a:lnTo>
                  <a:pt x="1676119" y="3429000"/>
                </a:lnTo>
                <a:lnTo>
                  <a:pt x="0" y="342900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4087088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Image slide layout">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7A4111-AC59-4D68-8289-087F5555D1FB}"/>
              </a:ext>
            </a:extLst>
          </p:cNvPr>
          <p:cNvSpPr/>
          <p:nvPr userDrawn="1"/>
        </p:nvSpPr>
        <p:spPr>
          <a:xfrm>
            <a:off x="-3" y="0"/>
            <a:ext cx="12192003" cy="3990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그림 개체 틀 2">
            <a:extLst>
              <a:ext uri="{FF2B5EF4-FFF2-40B4-BE49-F238E27FC236}">
                <a16:creationId xmlns:a16="http://schemas.microsoft.com/office/drawing/2014/main" id="{529213A9-205F-4B47-85D1-86A4CF8B41E3}"/>
              </a:ext>
            </a:extLst>
          </p:cNvPr>
          <p:cNvSpPr>
            <a:spLocks noGrp="1"/>
          </p:cNvSpPr>
          <p:nvPr>
            <p:ph type="pic" sz="quarter" idx="65" hasCustomPrompt="1"/>
          </p:nvPr>
        </p:nvSpPr>
        <p:spPr>
          <a:xfrm>
            <a:off x="2900571"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400" dirty="0">
                <a:solidFill>
                  <a:schemeClr val="tx1">
                    <a:lumMod val="75000"/>
                    <a:lumOff val="25000"/>
                  </a:schemeClr>
                </a:solidFill>
              </a:defRPr>
            </a:lvl1pPr>
          </a:lstStyle>
          <a:p>
            <a:r>
              <a:rPr lang="en-US" altLang="ko-KR" dirty="0"/>
              <a:t>Your Picture Here And Send To Back </a:t>
            </a:r>
            <a:endParaRPr lang="ko-KR" altLang="en-US" dirty="0"/>
          </a:p>
        </p:txBody>
      </p:sp>
      <p:sp>
        <p:nvSpPr>
          <p:cNvPr id="6" name="그림 개체 틀 2">
            <a:extLst>
              <a:ext uri="{FF2B5EF4-FFF2-40B4-BE49-F238E27FC236}">
                <a16:creationId xmlns:a16="http://schemas.microsoft.com/office/drawing/2014/main" id="{5C91274C-B4D1-4A27-943A-E94264203275}"/>
              </a:ext>
            </a:extLst>
          </p:cNvPr>
          <p:cNvSpPr>
            <a:spLocks noGrp="1"/>
          </p:cNvSpPr>
          <p:nvPr>
            <p:ph type="pic" sz="quarter" idx="66" hasCustomPrompt="1"/>
          </p:nvPr>
        </p:nvSpPr>
        <p:spPr>
          <a:xfrm>
            <a:off x="6280150"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400" dirty="0">
                <a:solidFill>
                  <a:schemeClr val="tx1">
                    <a:lumMod val="75000"/>
                    <a:lumOff val="25000"/>
                  </a:schemeClr>
                </a:solidFill>
              </a:defRPr>
            </a:lvl1pPr>
          </a:lstStyle>
          <a:p>
            <a:r>
              <a:rPr lang="en-US" altLang="ko-KR" dirty="0"/>
              <a:t>Your Picture Here And Send To Back </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8961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Image slide layout">
    <p:bg>
      <p:bgPr>
        <a:solidFill>
          <a:schemeClr val="tx1"/>
        </a:solidFill>
        <a:effectLst/>
      </p:bgPr>
    </p:bg>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grpSp>
        <p:nvGrpSpPr>
          <p:cNvPr id="9" name="Group 3">
            <a:extLst>
              <a:ext uri="{FF2B5EF4-FFF2-40B4-BE49-F238E27FC236}">
                <a16:creationId xmlns:a16="http://schemas.microsoft.com/office/drawing/2014/main" id="{3416C541-C19F-450D-88B8-31264A63C057}"/>
              </a:ext>
            </a:extLst>
          </p:cNvPr>
          <p:cNvGrpSpPr/>
          <p:nvPr userDrawn="1"/>
        </p:nvGrpSpPr>
        <p:grpSpPr>
          <a:xfrm>
            <a:off x="3413850" y="1727960"/>
            <a:ext cx="2134178" cy="3686307"/>
            <a:chOff x="2188487" y="1844824"/>
            <a:chExt cx="1980000" cy="3420000"/>
          </a:xfrm>
        </p:grpSpPr>
        <p:sp>
          <p:nvSpPr>
            <p:cNvPr id="10" name="Rounded Rectangle 13">
              <a:extLst>
                <a:ext uri="{FF2B5EF4-FFF2-40B4-BE49-F238E27FC236}">
                  <a16:creationId xmlns:a16="http://schemas.microsoft.com/office/drawing/2014/main" id="{F28ADE49-EABF-4A45-8AFD-D583872D5EF7}"/>
                </a:ext>
              </a:extLst>
            </p:cNvPr>
            <p:cNvSpPr/>
            <p:nvPr userDrawn="1"/>
          </p:nvSpPr>
          <p:spPr>
            <a:xfrm>
              <a:off x="2188487" y="1844824"/>
              <a:ext cx="1980000" cy="3420000"/>
            </a:xfrm>
            <a:prstGeom prst="roundRect">
              <a:avLst>
                <a:gd name="adj" fmla="val 13580"/>
              </a:avLst>
            </a:prstGeom>
            <a:solidFill>
              <a:schemeClr val="bg1"/>
            </a:solidFill>
            <a:ln w="88900">
              <a:noFill/>
            </a:ln>
            <a:effectLst>
              <a:outerShdw blurRad="63500" dist="520700" dir="13680000" sx="200000" sy="200000" algn="t" rotWithShape="0">
                <a:prstClr val="black">
                  <a:alpha val="0"/>
                </a:prstClr>
              </a:outerShdw>
              <a:reflection stA="0" dist="1270000" dir="5400000" sy="-100000" algn="bl" rotWithShape="0"/>
            </a:effectLst>
            <a:scene3d>
              <a:camera prst="perspectiveFront"/>
              <a:lightRig rig="soft" dir="t"/>
            </a:scene3d>
            <a:sp3d prstMaterial="matte">
              <a:bevelT w="139700" h="139700" prst="divot"/>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Rectangle 14">
              <a:extLst>
                <a:ext uri="{FF2B5EF4-FFF2-40B4-BE49-F238E27FC236}">
                  <a16:creationId xmlns:a16="http://schemas.microsoft.com/office/drawing/2014/main" id="{0EE66AE6-BD54-46FF-BFF8-F4F5052A0336}"/>
                </a:ext>
              </a:extLst>
            </p:cNvPr>
            <p:cNvSpPr/>
            <p:nvPr userDrawn="1"/>
          </p:nvSpPr>
          <p:spPr>
            <a:xfrm>
              <a:off x="3034725" y="2043113"/>
              <a:ext cx="287523" cy="45719"/>
            </a:xfrm>
            <a:prstGeom prst="rect">
              <a:avLst/>
            </a:prstGeom>
            <a:solidFill>
              <a:srgbClr val="B0B0B0"/>
            </a:solidFill>
            <a:ln w="88900">
              <a:noFill/>
            </a:ln>
            <a:scene3d>
              <a:camera prst="orthographicFront"/>
              <a:lightRig rig="threePt" dir="t"/>
            </a:scene3d>
            <a:sp3d>
              <a:bevelT w="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2" name="Group 1">
              <a:extLst>
                <a:ext uri="{FF2B5EF4-FFF2-40B4-BE49-F238E27FC236}">
                  <a16:creationId xmlns:a16="http://schemas.microsoft.com/office/drawing/2014/main" id="{16B2E278-7F12-411C-A66B-4E8311A0AA6B}"/>
                </a:ext>
              </a:extLst>
            </p:cNvPr>
            <p:cNvGrpSpPr/>
            <p:nvPr userDrawn="1"/>
          </p:nvGrpSpPr>
          <p:grpSpPr>
            <a:xfrm>
              <a:off x="3068483" y="4873005"/>
              <a:ext cx="228516" cy="228516"/>
              <a:chOff x="1522350" y="5810889"/>
              <a:chExt cx="228516" cy="228516"/>
            </a:xfrm>
            <a:solidFill>
              <a:schemeClr val="bg1">
                <a:lumMod val="75000"/>
              </a:schemeClr>
            </a:solidFill>
          </p:grpSpPr>
          <p:sp>
            <p:nvSpPr>
              <p:cNvPr id="13" name="Oval 15">
                <a:extLst>
                  <a:ext uri="{FF2B5EF4-FFF2-40B4-BE49-F238E27FC236}">
                    <a16:creationId xmlns:a16="http://schemas.microsoft.com/office/drawing/2014/main" id="{880912B7-BAFE-4530-B3E2-658A4CC93EA5}"/>
                  </a:ext>
                </a:extLst>
              </p:cNvPr>
              <p:cNvSpPr/>
              <p:nvPr userDrawn="1"/>
            </p:nvSpPr>
            <p:spPr>
              <a:xfrm>
                <a:off x="1522350" y="5810889"/>
                <a:ext cx="228516" cy="228516"/>
              </a:xfrm>
              <a:prstGeom prst="ellipse">
                <a:avLst/>
              </a:prstGeom>
              <a:grpFill/>
              <a:ln w="0">
                <a:noFill/>
              </a:ln>
              <a:scene3d>
                <a:camera prst="perspective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ounded Rectangle 16">
                <a:extLst>
                  <a:ext uri="{FF2B5EF4-FFF2-40B4-BE49-F238E27FC236}">
                    <a16:creationId xmlns:a16="http://schemas.microsoft.com/office/drawing/2014/main" id="{D4E578DE-6FBB-45BA-AA90-B7C5BFB60FD8}"/>
                  </a:ext>
                </a:extLst>
              </p:cNvPr>
              <p:cNvSpPr/>
              <p:nvPr userDrawn="1"/>
            </p:nvSpPr>
            <p:spPr>
              <a:xfrm>
                <a:off x="1599696" y="5872505"/>
                <a:ext cx="104519" cy="105284"/>
              </a:xfrm>
              <a:prstGeom prst="roundRect">
                <a:avLst/>
              </a:prstGeom>
              <a:solidFill>
                <a:schemeClr val="bg1">
                  <a:lumMod val="65000"/>
                </a:schemeClr>
              </a:solidFill>
              <a:ln w="6350">
                <a:noFill/>
              </a:ln>
              <a:scene3d>
                <a:camera prst="orthographicFront"/>
                <a:lightRig rig="threePt" dir="t"/>
              </a:scene3d>
              <a:sp3d>
                <a:bevelT w="139700" prst="cross"/>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15" name="Picture Placeholder 9">
            <a:extLst>
              <a:ext uri="{FF2B5EF4-FFF2-40B4-BE49-F238E27FC236}">
                <a16:creationId xmlns:a16="http://schemas.microsoft.com/office/drawing/2014/main" id="{EB8BC53A-6DA7-4829-9A2F-14557FE1D7E4}"/>
              </a:ext>
            </a:extLst>
          </p:cNvPr>
          <p:cNvSpPr>
            <a:spLocks noGrp="1"/>
          </p:cNvSpPr>
          <p:nvPr userDrawn="1">
            <p:ph type="pic" sz="quarter" idx="11" hasCustomPrompt="1"/>
          </p:nvPr>
        </p:nvSpPr>
        <p:spPr>
          <a:xfrm>
            <a:off x="3586877" y="2115101"/>
            <a:ext cx="1816447" cy="2832308"/>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r>
              <a:rPr lang="en-US" altLang="ko-KR" dirty="0"/>
              <a:t>Your Picture Here</a:t>
            </a:r>
            <a:endParaRPr lang="ko-KR" altLang="en-US" dirty="0"/>
          </a:p>
        </p:txBody>
      </p:sp>
      <p:grpSp>
        <p:nvGrpSpPr>
          <p:cNvPr id="16" name="Group 2">
            <a:extLst>
              <a:ext uri="{FF2B5EF4-FFF2-40B4-BE49-F238E27FC236}">
                <a16:creationId xmlns:a16="http://schemas.microsoft.com/office/drawing/2014/main" id="{4C198FF6-4BAB-454F-B36D-BFC618E02928}"/>
              </a:ext>
            </a:extLst>
          </p:cNvPr>
          <p:cNvGrpSpPr/>
          <p:nvPr userDrawn="1"/>
        </p:nvGrpSpPr>
        <p:grpSpPr>
          <a:xfrm>
            <a:off x="6643974" y="1727960"/>
            <a:ext cx="2134178" cy="3686307"/>
            <a:chOff x="4897447" y="1844824"/>
            <a:chExt cx="1980000" cy="3420000"/>
          </a:xfrm>
        </p:grpSpPr>
        <p:sp>
          <p:nvSpPr>
            <p:cNvPr id="17" name="Rounded Rectangle 30">
              <a:extLst>
                <a:ext uri="{FF2B5EF4-FFF2-40B4-BE49-F238E27FC236}">
                  <a16:creationId xmlns:a16="http://schemas.microsoft.com/office/drawing/2014/main" id="{327C6189-5814-41F6-8E57-B52ED4BAD615}"/>
                </a:ext>
              </a:extLst>
            </p:cNvPr>
            <p:cNvSpPr/>
            <p:nvPr userDrawn="1"/>
          </p:nvSpPr>
          <p:spPr>
            <a:xfrm>
              <a:off x="4897447" y="1844824"/>
              <a:ext cx="1980000" cy="3420000"/>
            </a:xfrm>
            <a:prstGeom prst="roundRect">
              <a:avLst>
                <a:gd name="adj" fmla="val 13580"/>
              </a:avLst>
            </a:prstGeom>
            <a:solidFill>
              <a:schemeClr val="bg1"/>
            </a:solidFill>
            <a:ln w="88900">
              <a:noFill/>
            </a:ln>
            <a:effectLst>
              <a:outerShdw blurRad="63500" dist="520700" dir="13680000" sx="200000" sy="200000" algn="t" rotWithShape="0">
                <a:prstClr val="black">
                  <a:alpha val="0"/>
                </a:prstClr>
              </a:outerShdw>
              <a:reflection stA="0" dist="1270000" dir="5400000" sy="-100000" algn="bl" rotWithShape="0"/>
            </a:effectLst>
            <a:scene3d>
              <a:camera prst="perspectiveFront"/>
              <a:lightRig rig="soft" dir="t"/>
            </a:scene3d>
            <a:sp3d prstMaterial="matte">
              <a:bevelT w="139700" h="139700" prst="divot"/>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Rectangle 31">
              <a:extLst>
                <a:ext uri="{FF2B5EF4-FFF2-40B4-BE49-F238E27FC236}">
                  <a16:creationId xmlns:a16="http://schemas.microsoft.com/office/drawing/2014/main" id="{6BB7F0A7-CC2D-4583-914D-D6C31A57CD04}"/>
                </a:ext>
              </a:extLst>
            </p:cNvPr>
            <p:cNvSpPr/>
            <p:nvPr userDrawn="1"/>
          </p:nvSpPr>
          <p:spPr>
            <a:xfrm>
              <a:off x="5739521" y="2043113"/>
              <a:ext cx="287523" cy="45719"/>
            </a:xfrm>
            <a:prstGeom prst="rect">
              <a:avLst/>
            </a:prstGeom>
            <a:solidFill>
              <a:srgbClr val="B0B0B0"/>
            </a:solidFill>
            <a:ln w="88900">
              <a:noFill/>
            </a:ln>
            <a:scene3d>
              <a:camera prst="orthographicFront"/>
              <a:lightRig rig="threePt" dir="t"/>
            </a:scene3d>
            <a:sp3d>
              <a:bevelT w="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9" name="Group 32">
              <a:extLst>
                <a:ext uri="{FF2B5EF4-FFF2-40B4-BE49-F238E27FC236}">
                  <a16:creationId xmlns:a16="http://schemas.microsoft.com/office/drawing/2014/main" id="{C9FC167E-F954-46E7-90DD-9CFE5810AAD7}"/>
                </a:ext>
              </a:extLst>
            </p:cNvPr>
            <p:cNvGrpSpPr/>
            <p:nvPr userDrawn="1"/>
          </p:nvGrpSpPr>
          <p:grpSpPr>
            <a:xfrm>
              <a:off x="5753678" y="4862119"/>
              <a:ext cx="228516" cy="228516"/>
              <a:chOff x="1522350" y="5810889"/>
              <a:chExt cx="228516" cy="228516"/>
            </a:xfrm>
            <a:solidFill>
              <a:schemeClr val="bg1">
                <a:lumMod val="75000"/>
              </a:schemeClr>
            </a:solidFill>
          </p:grpSpPr>
          <p:sp>
            <p:nvSpPr>
              <p:cNvPr id="20" name="Oval 33">
                <a:extLst>
                  <a:ext uri="{FF2B5EF4-FFF2-40B4-BE49-F238E27FC236}">
                    <a16:creationId xmlns:a16="http://schemas.microsoft.com/office/drawing/2014/main" id="{437FD994-E6E6-4E11-A918-9DE141FE1761}"/>
                  </a:ext>
                </a:extLst>
              </p:cNvPr>
              <p:cNvSpPr/>
              <p:nvPr userDrawn="1"/>
            </p:nvSpPr>
            <p:spPr>
              <a:xfrm>
                <a:off x="1522350" y="5810889"/>
                <a:ext cx="228516" cy="228516"/>
              </a:xfrm>
              <a:prstGeom prst="ellipse">
                <a:avLst/>
              </a:prstGeom>
              <a:grpFill/>
              <a:ln w="0">
                <a:noFill/>
              </a:ln>
              <a:scene3d>
                <a:camera prst="perspective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34">
                <a:extLst>
                  <a:ext uri="{FF2B5EF4-FFF2-40B4-BE49-F238E27FC236}">
                    <a16:creationId xmlns:a16="http://schemas.microsoft.com/office/drawing/2014/main" id="{8CE63A71-4087-4780-9C43-230A8930C48E}"/>
                  </a:ext>
                </a:extLst>
              </p:cNvPr>
              <p:cNvSpPr/>
              <p:nvPr userDrawn="1"/>
            </p:nvSpPr>
            <p:spPr>
              <a:xfrm>
                <a:off x="1599696" y="5872505"/>
                <a:ext cx="104519" cy="105284"/>
              </a:xfrm>
              <a:prstGeom prst="roundRect">
                <a:avLst/>
              </a:prstGeom>
              <a:solidFill>
                <a:schemeClr val="bg1">
                  <a:lumMod val="65000"/>
                </a:schemeClr>
              </a:solidFill>
              <a:ln w="6350">
                <a:noFill/>
              </a:ln>
              <a:scene3d>
                <a:camera prst="orthographicFront"/>
                <a:lightRig rig="threePt" dir="t"/>
              </a:scene3d>
              <a:sp3d>
                <a:bevelT w="139700" prst="cross"/>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3" name="Picture Placeholder 9">
            <a:extLst>
              <a:ext uri="{FF2B5EF4-FFF2-40B4-BE49-F238E27FC236}">
                <a16:creationId xmlns:a16="http://schemas.microsoft.com/office/drawing/2014/main" id="{2F232C40-D3F8-4CDD-AF94-D276AEA2E488}"/>
              </a:ext>
            </a:extLst>
          </p:cNvPr>
          <p:cNvSpPr>
            <a:spLocks noGrp="1"/>
          </p:cNvSpPr>
          <p:nvPr userDrawn="1">
            <p:ph type="pic" sz="quarter" idx="12" hasCustomPrompt="1"/>
          </p:nvPr>
        </p:nvSpPr>
        <p:spPr>
          <a:xfrm>
            <a:off x="6816063" y="2096155"/>
            <a:ext cx="1816447" cy="2832308"/>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r>
              <a:rPr lang="en-US" altLang="ko-KR" dirty="0"/>
              <a:t>Your Picture Here</a:t>
            </a:r>
            <a:endParaRPr lang="ko-KR" altLang="en-US" dirty="0"/>
          </a:p>
        </p:txBody>
      </p:sp>
      <p:sp>
        <p:nvSpPr>
          <p:cNvPr id="24" name="Freeform: Shape 23">
            <a:extLst>
              <a:ext uri="{FF2B5EF4-FFF2-40B4-BE49-F238E27FC236}">
                <a16:creationId xmlns:a16="http://schemas.microsoft.com/office/drawing/2014/main" id="{5B0E5326-A18A-427C-A9B5-AE03EEAFB683}"/>
              </a:ext>
            </a:extLst>
          </p:cNvPr>
          <p:cNvSpPr/>
          <p:nvPr userDrawn="1"/>
        </p:nvSpPr>
        <p:spPr>
          <a:xfrm>
            <a:off x="0" y="5855038"/>
            <a:ext cx="12210216" cy="1002962"/>
          </a:xfrm>
          <a:custGeom>
            <a:avLst/>
            <a:gdLst>
              <a:gd name="connsiteX0" fmla="*/ 8459813 w 12210216"/>
              <a:gd name="connsiteY0" fmla="*/ 0 h 1002962"/>
              <a:gd name="connsiteX1" fmla="*/ 8462516 w 12210216"/>
              <a:gd name="connsiteY1" fmla="*/ 246442 h 1002962"/>
              <a:gd name="connsiteX2" fmla="*/ 8513858 w 12210216"/>
              <a:gd name="connsiteY2" fmla="*/ 326428 h 1002962"/>
              <a:gd name="connsiteX3" fmla="*/ 8535476 w 12210216"/>
              <a:gd name="connsiteY3" fmla="*/ 326428 h 1002962"/>
              <a:gd name="connsiteX4" fmla="*/ 8535476 w 12210216"/>
              <a:gd name="connsiteY4" fmla="*/ 350208 h 1002962"/>
              <a:gd name="connsiteX5" fmla="*/ 8540881 w 12210216"/>
              <a:gd name="connsiteY5" fmla="*/ 356693 h 1002962"/>
              <a:gd name="connsiteX6" fmla="*/ 8540881 w 12210216"/>
              <a:gd name="connsiteY6" fmla="*/ 471267 h 1002962"/>
              <a:gd name="connsiteX7" fmla="*/ 8565201 w 12210216"/>
              <a:gd name="connsiteY7" fmla="*/ 471267 h 1002962"/>
              <a:gd name="connsiteX8" fmla="*/ 8565201 w 12210216"/>
              <a:gd name="connsiteY8" fmla="*/ 611783 h 1002962"/>
              <a:gd name="connsiteX9" fmla="*/ 8581415 w 12210216"/>
              <a:gd name="connsiteY9" fmla="*/ 609621 h 1002962"/>
              <a:gd name="connsiteX10" fmla="*/ 8578712 w 12210216"/>
              <a:gd name="connsiteY10" fmla="*/ 698254 h 1002962"/>
              <a:gd name="connsiteX11" fmla="*/ 8594926 w 12210216"/>
              <a:gd name="connsiteY11" fmla="*/ 700416 h 1002962"/>
              <a:gd name="connsiteX12" fmla="*/ 8597628 w 12210216"/>
              <a:gd name="connsiteY12" fmla="*/ 706901 h 1002962"/>
              <a:gd name="connsiteX13" fmla="*/ 8605735 w 12210216"/>
              <a:gd name="connsiteY13" fmla="*/ 687445 h 1002962"/>
              <a:gd name="connsiteX14" fmla="*/ 8624651 w 12210216"/>
              <a:gd name="connsiteY14" fmla="*/ 687445 h 1002962"/>
              <a:gd name="connsiteX15" fmla="*/ 8624651 w 12210216"/>
              <a:gd name="connsiteY15" fmla="*/ 719872 h 1002962"/>
              <a:gd name="connsiteX16" fmla="*/ 8635460 w 12210216"/>
              <a:gd name="connsiteY16" fmla="*/ 724195 h 1002962"/>
              <a:gd name="connsiteX17" fmla="*/ 8635460 w 12210216"/>
              <a:gd name="connsiteY17" fmla="*/ 735004 h 1002962"/>
              <a:gd name="connsiteX18" fmla="*/ 8694910 w 12210216"/>
              <a:gd name="connsiteY18" fmla="*/ 735004 h 1002962"/>
              <a:gd name="connsiteX19" fmla="*/ 8694910 w 12210216"/>
              <a:gd name="connsiteY19" fmla="*/ 743651 h 1002962"/>
              <a:gd name="connsiteX20" fmla="*/ 8716528 w 12210216"/>
              <a:gd name="connsiteY20" fmla="*/ 743651 h 1002962"/>
              <a:gd name="connsiteX21" fmla="*/ 8716528 w 12210216"/>
              <a:gd name="connsiteY21" fmla="*/ 713387 h 1002962"/>
              <a:gd name="connsiteX22" fmla="*/ 8775977 w 12210216"/>
              <a:gd name="connsiteY22" fmla="*/ 713387 h 1002962"/>
              <a:gd name="connsiteX23" fmla="*/ 8775977 w 12210216"/>
              <a:gd name="connsiteY23" fmla="*/ 702578 h 1002962"/>
              <a:gd name="connsiteX24" fmla="*/ 8786786 w 12210216"/>
              <a:gd name="connsiteY24" fmla="*/ 702578 h 1002962"/>
              <a:gd name="connsiteX25" fmla="*/ 8786786 w 12210216"/>
              <a:gd name="connsiteY25" fmla="*/ 687445 h 1002962"/>
              <a:gd name="connsiteX26" fmla="*/ 8794893 w 12210216"/>
              <a:gd name="connsiteY26" fmla="*/ 687445 h 1002962"/>
              <a:gd name="connsiteX27" fmla="*/ 8794893 w 12210216"/>
              <a:gd name="connsiteY27" fmla="*/ 678798 h 1002962"/>
              <a:gd name="connsiteX28" fmla="*/ 8816511 w 12210216"/>
              <a:gd name="connsiteY28" fmla="*/ 678798 h 1002962"/>
              <a:gd name="connsiteX29" fmla="*/ 8816511 w 12210216"/>
              <a:gd name="connsiteY29" fmla="*/ 687445 h 1002962"/>
              <a:gd name="connsiteX30" fmla="*/ 8846236 w 12210216"/>
              <a:gd name="connsiteY30" fmla="*/ 687445 h 1002962"/>
              <a:gd name="connsiteX31" fmla="*/ 8846236 w 12210216"/>
              <a:gd name="connsiteY31" fmla="*/ 672313 h 1002962"/>
              <a:gd name="connsiteX32" fmla="*/ 8865152 w 12210216"/>
              <a:gd name="connsiteY32" fmla="*/ 672313 h 1002962"/>
              <a:gd name="connsiteX33" fmla="*/ 8865152 w 12210216"/>
              <a:gd name="connsiteY33" fmla="*/ 696092 h 1002962"/>
              <a:gd name="connsiteX34" fmla="*/ 8875960 w 12210216"/>
              <a:gd name="connsiteY34" fmla="*/ 696092 h 1002962"/>
              <a:gd name="connsiteX35" fmla="*/ 8875960 w 12210216"/>
              <a:gd name="connsiteY35" fmla="*/ 687445 h 1002962"/>
              <a:gd name="connsiteX36" fmla="*/ 8894876 w 12210216"/>
              <a:gd name="connsiteY36" fmla="*/ 687445 h 1002962"/>
              <a:gd name="connsiteX37" fmla="*/ 8894876 w 12210216"/>
              <a:gd name="connsiteY37" fmla="*/ 713387 h 1002962"/>
              <a:gd name="connsiteX38" fmla="*/ 8916494 w 12210216"/>
              <a:gd name="connsiteY38" fmla="*/ 713387 h 1002962"/>
              <a:gd name="connsiteX39" fmla="*/ 8916494 w 12210216"/>
              <a:gd name="connsiteY39" fmla="*/ 726357 h 1002962"/>
              <a:gd name="connsiteX40" fmla="*/ 8924601 w 12210216"/>
              <a:gd name="connsiteY40" fmla="*/ 726357 h 1002962"/>
              <a:gd name="connsiteX41" fmla="*/ 8924601 w 12210216"/>
              <a:gd name="connsiteY41" fmla="*/ 719872 h 1002962"/>
              <a:gd name="connsiteX42" fmla="*/ 8965135 w 12210216"/>
              <a:gd name="connsiteY42" fmla="*/ 719872 h 1002962"/>
              <a:gd name="connsiteX43" fmla="*/ 8965135 w 12210216"/>
              <a:gd name="connsiteY43" fmla="*/ 743651 h 1002962"/>
              <a:gd name="connsiteX44" fmla="*/ 8975944 w 12210216"/>
              <a:gd name="connsiteY44" fmla="*/ 743651 h 1002962"/>
              <a:gd name="connsiteX45" fmla="*/ 8975944 w 12210216"/>
              <a:gd name="connsiteY45" fmla="*/ 752299 h 1002962"/>
              <a:gd name="connsiteX46" fmla="*/ 8984051 w 12210216"/>
              <a:gd name="connsiteY46" fmla="*/ 752299 h 1002962"/>
              <a:gd name="connsiteX47" fmla="*/ 8984051 w 12210216"/>
              <a:gd name="connsiteY47" fmla="*/ 735004 h 1002962"/>
              <a:gd name="connsiteX48" fmla="*/ 8994860 w 12210216"/>
              <a:gd name="connsiteY48" fmla="*/ 735004 h 1002962"/>
              <a:gd name="connsiteX49" fmla="*/ 8994860 w 12210216"/>
              <a:gd name="connsiteY49" fmla="*/ 743651 h 1002962"/>
              <a:gd name="connsiteX50" fmla="*/ 8997562 w 12210216"/>
              <a:gd name="connsiteY50" fmla="*/ 743651 h 1002962"/>
              <a:gd name="connsiteX51" fmla="*/ 8997562 w 12210216"/>
              <a:gd name="connsiteY51" fmla="*/ 741490 h 1002962"/>
              <a:gd name="connsiteX52" fmla="*/ 9002966 w 12210216"/>
              <a:gd name="connsiteY52" fmla="*/ 741490 h 1002962"/>
              <a:gd name="connsiteX53" fmla="*/ 9002966 w 12210216"/>
              <a:gd name="connsiteY53" fmla="*/ 735004 h 1002962"/>
              <a:gd name="connsiteX54" fmla="*/ 9054310 w 12210216"/>
              <a:gd name="connsiteY54" fmla="*/ 735004 h 1002962"/>
              <a:gd name="connsiteX55" fmla="*/ 9054310 w 12210216"/>
              <a:gd name="connsiteY55" fmla="*/ 758784 h 1002962"/>
              <a:gd name="connsiteX56" fmla="*/ 9075928 w 12210216"/>
              <a:gd name="connsiteY56" fmla="*/ 758784 h 1002962"/>
              <a:gd name="connsiteX57" fmla="*/ 9075928 w 12210216"/>
              <a:gd name="connsiteY57" fmla="*/ 767431 h 1002962"/>
              <a:gd name="connsiteX58" fmla="*/ 9094843 w 12210216"/>
              <a:gd name="connsiteY58" fmla="*/ 767431 h 1002962"/>
              <a:gd name="connsiteX59" fmla="*/ 9094843 w 12210216"/>
              <a:gd name="connsiteY59" fmla="*/ 743651 h 1002962"/>
              <a:gd name="connsiteX60" fmla="*/ 9105652 w 12210216"/>
              <a:gd name="connsiteY60" fmla="*/ 743651 h 1002962"/>
              <a:gd name="connsiteX61" fmla="*/ 9105652 w 12210216"/>
              <a:gd name="connsiteY61" fmla="*/ 711225 h 1002962"/>
              <a:gd name="connsiteX62" fmla="*/ 9116461 w 12210216"/>
              <a:gd name="connsiteY62" fmla="*/ 711225 h 1002962"/>
              <a:gd name="connsiteX63" fmla="*/ 9116461 w 12210216"/>
              <a:gd name="connsiteY63" fmla="*/ 696092 h 1002962"/>
              <a:gd name="connsiteX64" fmla="*/ 9113759 w 12210216"/>
              <a:gd name="connsiteY64" fmla="*/ 696092 h 1002962"/>
              <a:gd name="connsiteX65" fmla="*/ 9121866 w 12210216"/>
              <a:gd name="connsiteY65" fmla="*/ 683122 h 1002962"/>
              <a:gd name="connsiteX66" fmla="*/ 9132675 w 12210216"/>
              <a:gd name="connsiteY66" fmla="*/ 711225 h 1002962"/>
              <a:gd name="connsiteX67" fmla="*/ 9140782 w 12210216"/>
              <a:gd name="connsiteY67" fmla="*/ 711225 h 1002962"/>
              <a:gd name="connsiteX68" fmla="*/ 9140782 w 12210216"/>
              <a:gd name="connsiteY68" fmla="*/ 605298 h 1002962"/>
              <a:gd name="connsiteX69" fmla="*/ 9156995 w 12210216"/>
              <a:gd name="connsiteY69" fmla="*/ 605298 h 1002962"/>
              <a:gd name="connsiteX70" fmla="*/ 9156995 w 12210216"/>
              <a:gd name="connsiteY70" fmla="*/ 557739 h 1002962"/>
              <a:gd name="connsiteX71" fmla="*/ 9192124 w 12210216"/>
              <a:gd name="connsiteY71" fmla="*/ 557739 h 1002962"/>
              <a:gd name="connsiteX72" fmla="*/ 9192124 w 12210216"/>
              <a:gd name="connsiteY72" fmla="*/ 536121 h 1002962"/>
              <a:gd name="connsiteX73" fmla="*/ 9238063 w 12210216"/>
              <a:gd name="connsiteY73" fmla="*/ 536121 h 1002962"/>
              <a:gd name="connsiteX74" fmla="*/ 9238063 w 12210216"/>
              <a:gd name="connsiteY74" fmla="*/ 555577 h 1002962"/>
              <a:gd name="connsiteX75" fmla="*/ 9262383 w 12210216"/>
              <a:gd name="connsiteY75" fmla="*/ 555577 h 1002962"/>
              <a:gd name="connsiteX76" fmla="*/ 9262383 w 12210216"/>
              <a:gd name="connsiteY76" fmla="*/ 603136 h 1002962"/>
              <a:gd name="connsiteX77" fmla="*/ 9273192 w 12210216"/>
              <a:gd name="connsiteY77" fmla="*/ 603136 h 1002962"/>
              <a:gd name="connsiteX78" fmla="*/ 9273192 w 12210216"/>
              <a:gd name="connsiteY78" fmla="*/ 607459 h 1002962"/>
              <a:gd name="connsiteX79" fmla="*/ 9292108 w 12210216"/>
              <a:gd name="connsiteY79" fmla="*/ 607459 h 1002962"/>
              <a:gd name="connsiteX80" fmla="*/ 9292108 w 12210216"/>
              <a:gd name="connsiteY80" fmla="*/ 646371 h 1002962"/>
              <a:gd name="connsiteX81" fmla="*/ 9302917 w 12210216"/>
              <a:gd name="connsiteY81" fmla="*/ 646371 h 1002962"/>
              <a:gd name="connsiteX82" fmla="*/ 9302917 w 12210216"/>
              <a:gd name="connsiteY82" fmla="*/ 659342 h 1002962"/>
              <a:gd name="connsiteX83" fmla="*/ 9324535 w 12210216"/>
              <a:gd name="connsiteY83" fmla="*/ 659342 h 1002962"/>
              <a:gd name="connsiteX84" fmla="*/ 9324535 w 12210216"/>
              <a:gd name="connsiteY84" fmla="*/ 663666 h 1002962"/>
              <a:gd name="connsiteX85" fmla="*/ 9332642 w 12210216"/>
              <a:gd name="connsiteY85" fmla="*/ 665827 h 1002962"/>
              <a:gd name="connsiteX86" fmla="*/ 9332642 w 12210216"/>
              <a:gd name="connsiteY86" fmla="*/ 687445 h 1002962"/>
              <a:gd name="connsiteX87" fmla="*/ 9356962 w 12210216"/>
              <a:gd name="connsiteY87" fmla="*/ 687445 h 1002962"/>
              <a:gd name="connsiteX88" fmla="*/ 9356962 w 12210216"/>
              <a:gd name="connsiteY88" fmla="*/ 696092 h 1002962"/>
              <a:gd name="connsiteX89" fmla="*/ 9370473 w 12210216"/>
              <a:gd name="connsiteY89" fmla="*/ 696092 h 1002962"/>
              <a:gd name="connsiteX90" fmla="*/ 9370473 w 12210216"/>
              <a:gd name="connsiteY90" fmla="*/ 713387 h 1002962"/>
              <a:gd name="connsiteX91" fmla="*/ 9375878 w 12210216"/>
              <a:gd name="connsiteY91" fmla="*/ 713387 h 1002962"/>
              <a:gd name="connsiteX92" fmla="*/ 9375878 w 12210216"/>
              <a:gd name="connsiteY92" fmla="*/ 698254 h 1002962"/>
              <a:gd name="connsiteX93" fmla="*/ 9386687 w 12210216"/>
              <a:gd name="connsiteY93" fmla="*/ 698254 h 1002962"/>
              <a:gd name="connsiteX94" fmla="*/ 9386687 w 12210216"/>
              <a:gd name="connsiteY94" fmla="*/ 711225 h 1002962"/>
              <a:gd name="connsiteX95" fmla="*/ 9394794 w 12210216"/>
              <a:gd name="connsiteY95" fmla="*/ 711225 h 1002962"/>
              <a:gd name="connsiteX96" fmla="*/ 9394794 w 12210216"/>
              <a:gd name="connsiteY96" fmla="*/ 706901 h 1002962"/>
              <a:gd name="connsiteX97" fmla="*/ 9459648 w 12210216"/>
              <a:gd name="connsiteY97" fmla="*/ 706901 h 1002962"/>
              <a:gd name="connsiteX98" fmla="*/ 9459648 w 12210216"/>
              <a:gd name="connsiteY98" fmla="*/ 717710 h 1002962"/>
              <a:gd name="connsiteX99" fmla="*/ 9467754 w 12210216"/>
              <a:gd name="connsiteY99" fmla="*/ 717710 h 1002962"/>
              <a:gd name="connsiteX100" fmla="*/ 9467754 w 12210216"/>
              <a:gd name="connsiteY100" fmla="*/ 735004 h 1002962"/>
              <a:gd name="connsiteX101" fmla="*/ 9489372 w 12210216"/>
              <a:gd name="connsiteY101" fmla="*/ 724195 h 1002962"/>
              <a:gd name="connsiteX102" fmla="*/ 9497479 w 12210216"/>
              <a:gd name="connsiteY102" fmla="*/ 683122 h 1002962"/>
              <a:gd name="connsiteX103" fmla="*/ 9505586 w 12210216"/>
              <a:gd name="connsiteY103" fmla="*/ 680960 h 1002962"/>
              <a:gd name="connsiteX104" fmla="*/ 9508288 w 12210216"/>
              <a:gd name="connsiteY104" fmla="*/ 611783 h 1002962"/>
              <a:gd name="connsiteX105" fmla="*/ 9510990 w 12210216"/>
              <a:gd name="connsiteY105" fmla="*/ 680960 h 1002962"/>
              <a:gd name="connsiteX106" fmla="*/ 9519097 w 12210216"/>
              <a:gd name="connsiteY106" fmla="*/ 683122 h 1002962"/>
              <a:gd name="connsiteX107" fmla="*/ 9519097 w 12210216"/>
              <a:gd name="connsiteY107" fmla="*/ 596651 h 1002962"/>
              <a:gd name="connsiteX108" fmla="*/ 9524502 w 12210216"/>
              <a:gd name="connsiteY108" fmla="*/ 596651 h 1002962"/>
              <a:gd name="connsiteX109" fmla="*/ 9524502 w 12210216"/>
              <a:gd name="connsiteY109" fmla="*/ 564224 h 1002962"/>
              <a:gd name="connsiteX110" fmla="*/ 9575845 w 12210216"/>
              <a:gd name="connsiteY110" fmla="*/ 564224 h 1002962"/>
              <a:gd name="connsiteX111" fmla="*/ 9575845 w 12210216"/>
              <a:gd name="connsiteY111" fmla="*/ 596651 h 1002962"/>
              <a:gd name="connsiteX112" fmla="*/ 9583952 w 12210216"/>
              <a:gd name="connsiteY112" fmla="*/ 596651 h 1002962"/>
              <a:gd name="connsiteX113" fmla="*/ 9583952 w 12210216"/>
              <a:gd name="connsiteY113" fmla="*/ 514503 h 1002962"/>
              <a:gd name="connsiteX114" fmla="*/ 9602867 w 12210216"/>
              <a:gd name="connsiteY114" fmla="*/ 514503 h 1002962"/>
              <a:gd name="connsiteX115" fmla="*/ 9602867 w 12210216"/>
              <a:gd name="connsiteY115" fmla="*/ 499370 h 1002962"/>
              <a:gd name="connsiteX116" fmla="*/ 9632592 w 12210216"/>
              <a:gd name="connsiteY116" fmla="*/ 499370 h 1002962"/>
              <a:gd name="connsiteX117" fmla="*/ 9632592 w 12210216"/>
              <a:gd name="connsiteY117" fmla="*/ 490723 h 1002962"/>
              <a:gd name="connsiteX118" fmla="*/ 9651508 w 12210216"/>
              <a:gd name="connsiteY118" fmla="*/ 490723 h 1002962"/>
              <a:gd name="connsiteX119" fmla="*/ 9651508 w 12210216"/>
              <a:gd name="connsiteY119" fmla="*/ 499370 h 1002962"/>
              <a:gd name="connsiteX120" fmla="*/ 9659614 w 12210216"/>
              <a:gd name="connsiteY120" fmla="*/ 499370 h 1002962"/>
              <a:gd name="connsiteX121" fmla="*/ 9659614 w 12210216"/>
              <a:gd name="connsiteY121" fmla="*/ 495047 h 1002962"/>
              <a:gd name="connsiteX122" fmla="*/ 9673126 w 12210216"/>
              <a:gd name="connsiteY122" fmla="*/ 495047 h 1002962"/>
              <a:gd name="connsiteX123" fmla="*/ 9673126 w 12210216"/>
              <a:gd name="connsiteY123" fmla="*/ 499370 h 1002962"/>
              <a:gd name="connsiteX124" fmla="*/ 9678530 w 12210216"/>
              <a:gd name="connsiteY124" fmla="*/ 499370 h 1002962"/>
              <a:gd name="connsiteX125" fmla="*/ 9678530 w 12210216"/>
              <a:gd name="connsiteY125" fmla="*/ 490723 h 1002962"/>
              <a:gd name="connsiteX126" fmla="*/ 9702851 w 12210216"/>
              <a:gd name="connsiteY126" fmla="*/ 490723 h 1002962"/>
              <a:gd name="connsiteX127" fmla="*/ 9702851 w 12210216"/>
              <a:gd name="connsiteY127" fmla="*/ 499370 h 1002962"/>
              <a:gd name="connsiteX128" fmla="*/ 9743384 w 12210216"/>
              <a:gd name="connsiteY128" fmla="*/ 499370 h 1002962"/>
              <a:gd name="connsiteX129" fmla="*/ 9743384 w 12210216"/>
              <a:gd name="connsiteY129" fmla="*/ 512341 h 1002962"/>
              <a:gd name="connsiteX130" fmla="*/ 9778514 w 12210216"/>
              <a:gd name="connsiteY130" fmla="*/ 512341 h 1002962"/>
              <a:gd name="connsiteX131" fmla="*/ 9778514 w 12210216"/>
              <a:gd name="connsiteY131" fmla="*/ 542606 h 1002962"/>
              <a:gd name="connsiteX132" fmla="*/ 9786620 w 12210216"/>
              <a:gd name="connsiteY132" fmla="*/ 542606 h 1002962"/>
              <a:gd name="connsiteX133" fmla="*/ 9786620 w 12210216"/>
              <a:gd name="connsiteY133" fmla="*/ 551253 h 1002962"/>
              <a:gd name="connsiteX134" fmla="*/ 9792025 w 12210216"/>
              <a:gd name="connsiteY134" fmla="*/ 551253 h 1002962"/>
              <a:gd name="connsiteX135" fmla="*/ 9792025 w 12210216"/>
              <a:gd name="connsiteY135" fmla="*/ 581518 h 1002962"/>
              <a:gd name="connsiteX136" fmla="*/ 9800132 w 12210216"/>
              <a:gd name="connsiteY136" fmla="*/ 581518 h 1002962"/>
              <a:gd name="connsiteX137" fmla="*/ 9800132 w 12210216"/>
              <a:gd name="connsiteY137" fmla="*/ 588003 h 1002962"/>
              <a:gd name="connsiteX138" fmla="*/ 9810941 w 12210216"/>
              <a:gd name="connsiteY138" fmla="*/ 588003 h 1002962"/>
              <a:gd name="connsiteX139" fmla="*/ 9810941 w 12210216"/>
              <a:gd name="connsiteY139" fmla="*/ 618268 h 1002962"/>
              <a:gd name="connsiteX140" fmla="*/ 9832559 w 12210216"/>
              <a:gd name="connsiteY140" fmla="*/ 618268 h 1002962"/>
              <a:gd name="connsiteX141" fmla="*/ 9832559 w 12210216"/>
              <a:gd name="connsiteY141" fmla="*/ 642048 h 1002962"/>
              <a:gd name="connsiteX142" fmla="*/ 9835261 w 12210216"/>
              <a:gd name="connsiteY142" fmla="*/ 642048 h 1002962"/>
              <a:gd name="connsiteX143" fmla="*/ 9835261 w 12210216"/>
              <a:gd name="connsiteY143" fmla="*/ 655019 h 1002962"/>
              <a:gd name="connsiteX144" fmla="*/ 9843368 w 12210216"/>
              <a:gd name="connsiteY144" fmla="*/ 655019 h 1002962"/>
              <a:gd name="connsiteX145" fmla="*/ 9843368 w 12210216"/>
              <a:gd name="connsiteY145" fmla="*/ 678798 h 1002962"/>
              <a:gd name="connsiteX146" fmla="*/ 9856879 w 12210216"/>
              <a:gd name="connsiteY146" fmla="*/ 678798 h 1002962"/>
              <a:gd name="connsiteX147" fmla="*/ 9856879 w 12210216"/>
              <a:gd name="connsiteY147" fmla="*/ 680960 h 1002962"/>
              <a:gd name="connsiteX148" fmla="*/ 9859582 w 12210216"/>
              <a:gd name="connsiteY148" fmla="*/ 680960 h 1002962"/>
              <a:gd name="connsiteX149" fmla="*/ 9859582 w 12210216"/>
              <a:gd name="connsiteY149" fmla="*/ 696092 h 1002962"/>
              <a:gd name="connsiteX150" fmla="*/ 9875795 w 12210216"/>
              <a:gd name="connsiteY150" fmla="*/ 680960 h 1002962"/>
              <a:gd name="connsiteX151" fmla="*/ 9913627 w 12210216"/>
              <a:gd name="connsiteY151" fmla="*/ 680960 h 1002962"/>
              <a:gd name="connsiteX152" fmla="*/ 9913627 w 12210216"/>
              <a:gd name="connsiteY152" fmla="*/ 767431 h 1002962"/>
              <a:gd name="connsiteX153" fmla="*/ 9921734 w 12210216"/>
              <a:gd name="connsiteY153" fmla="*/ 767431 h 1002962"/>
              <a:gd name="connsiteX154" fmla="*/ 9929840 w 12210216"/>
              <a:gd name="connsiteY154" fmla="*/ 756622 h 1002962"/>
              <a:gd name="connsiteX155" fmla="*/ 9929840 w 12210216"/>
              <a:gd name="connsiteY155" fmla="*/ 771755 h 1002962"/>
              <a:gd name="connsiteX156" fmla="*/ 9935245 w 12210216"/>
              <a:gd name="connsiteY156" fmla="*/ 771755 h 1002962"/>
              <a:gd name="connsiteX157" fmla="*/ 9935245 w 12210216"/>
              <a:gd name="connsiteY157" fmla="*/ 726357 h 1002962"/>
              <a:gd name="connsiteX158" fmla="*/ 9943352 w 12210216"/>
              <a:gd name="connsiteY158" fmla="*/ 726357 h 1002962"/>
              <a:gd name="connsiteX159" fmla="*/ 9943352 w 12210216"/>
              <a:gd name="connsiteY159" fmla="*/ 661504 h 1002962"/>
              <a:gd name="connsiteX160" fmla="*/ 9954160 w 12210216"/>
              <a:gd name="connsiteY160" fmla="*/ 661504 h 1002962"/>
              <a:gd name="connsiteX161" fmla="*/ 9970374 w 12210216"/>
              <a:gd name="connsiteY161" fmla="*/ 618268 h 1002962"/>
              <a:gd name="connsiteX162" fmla="*/ 9983885 w 12210216"/>
              <a:gd name="connsiteY162" fmla="*/ 618268 h 1002962"/>
              <a:gd name="connsiteX163" fmla="*/ 9997396 w 12210216"/>
              <a:gd name="connsiteY163" fmla="*/ 661504 h 1002962"/>
              <a:gd name="connsiteX164" fmla="*/ 10008206 w 12210216"/>
              <a:gd name="connsiteY164" fmla="*/ 661504 h 1002962"/>
              <a:gd name="connsiteX165" fmla="*/ 10008206 w 12210216"/>
              <a:gd name="connsiteY165" fmla="*/ 700416 h 1002962"/>
              <a:gd name="connsiteX166" fmla="*/ 10027121 w 12210216"/>
              <a:gd name="connsiteY166" fmla="*/ 700416 h 1002962"/>
              <a:gd name="connsiteX167" fmla="*/ 10027121 w 12210216"/>
              <a:gd name="connsiteY167" fmla="*/ 717710 h 1002962"/>
              <a:gd name="connsiteX168" fmla="*/ 10032526 w 12210216"/>
              <a:gd name="connsiteY168" fmla="*/ 717710 h 1002962"/>
              <a:gd name="connsiteX169" fmla="*/ 10032526 w 12210216"/>
              <a:gd name="connsiteY169" fmla="*/ 700416 h 1002962"/>
              <a:gd name="connsiteX170" fmla="*/ 10048740 w 12210216"/>
              <a:gd name="connsiteY170" fmla="*/ 700416 h 1002962"/>
              <a:gd name="connsiteX171" fmla="*/ 10048740 w 12210216"/>
              <a:gd name="connsiteY171" fmla="*/ 713387 h 1002962"/>
              <a:gd name="connsiteX172" fmla="*/ 10089273 w 12210216"/>
              <a:gd name="connsiteY172" fmla="*/ 713387 h 1002962"/>
              <a:gd name="connsiteX173" fmla="*/ 10089273 w 12210216"/>
              <a:gd name="connsiteY173" fmla="*/ 676636 h 1002962"/>
              <a:gd name="connsiteX174" fmla="*/ 10102784 w 12210216"/>
              <a:gd name="connsiteY174" fmla="*/ 676636 h 1002962"/>
              <a:gd name="connsiteX175" fmla="*/ 10102784 w 12210216"/>
              <a:gd name="connsiteY175" fmla="*/ 698254 h 1002962"/>
              <a:gd name="connsiteX176" fmla="*/ 10105487 w 12210216"/>
              <a:gd name="connsiteY176" fmla="*/ 698254 h 1002962"/>
              <a:gd name="connsiteX177" fmla="*/ 10105487 w 12210216"/>
              <a:gd name="connsiteY177" fmla="*/ 665827 h 1002962"/>
              <a:gd name="connsiteX178" fmla="*/ 10135212 w 12210216"/>
              <a:gd name="connsiteY178" fmla="*/ 665827 h 1002962"/>
              <a:gd name="connsiteX179" fmla="*/ 10135212 w 12210216"/>
              <a:gd name="connsiteY179" fmla="*/ 652857 h 1002962"/>
              <a:gd name="connsiteX180" fmla="*/ 10143318 w 12210216"/>
              <a:gd name="connsiteY180" fmla="*/ 652857 h 1002962"/>
              <a:gd name="connsiteX181" fmla="*/ 10143318 w 12210216"/>
              <a:gd name="connsiteY181" fmla="*/ 637724 h 1002962"/>
              <a:gd name="connsiteX182" fmla="*/ 10148723 w 12210216"/>
              <a:gd name="connsiteY182" fmla="*/ 637724 h 1002962"/>
              <a:gd name="connsiteX183" fmla="*/ 10148723 w 12210216"/>
              <a:gd name="connsiteY183" fmla="*/ 644210 h 1002962"/>
              <a:gd name="connsiteX184" fmla="*/ 10173043 w 12210216"/>
              <a:gd name="connsiteY184" fmla="*/ 644210 h 1002962"/>
              <a:gd name="connsiteX185" fmla="*/ 10173043 w 12210216"/>
              <a:gd name="connsiteY185" fmla="*/ 637724 h 1002962"/>
              <a:gd name="connsiteX186" fmla="*/ 10181150 w 12210216"/>
              <a:gd name="connsiteY186" fmla="*/ 637724 h 1002962"/>
              <a:gd name="connsiteX187" fmla="*/ 10181150 w 12210216"/>
              <a:gd name="connsiteY187" fmla="*/ 648533 h 1002962"/>
              <a:gd name="connsiteX188" fmla="*/ 10232493 w 12210216"/>
              <a:gd name="connsiteY188" fmla="*/ 648533 h 1002962"/>
              <a:gd name="connsiteX189" fmla="*/ 10232493 w 12210216"/>
              <a:gd name="connsiteY189" fmla="*/ 786887 h 1002962"/>
              <a:gd name="connsiteX190" fmla="*/ 10248706 w 12210216"/>
              <a:gd name="connsiteY190" fmla="*/ 786887 h 1002962"/>
              <a:gd name="connsiteX191" fmla="*/ 10248706 w 12210216"/>
              <a:gd name="connsiteY191" fmla="*/ 773916 h 1002962"/>
              <a:gd name="connsiteX192" fmla="*/ 10254111 w 12210216"/>
              <a:gd name="connsiteY192" fmla="*/ 773916 h 1002962"/>
              <a:gd name="connsiteX193" fmla="*/ 10254111 w 12210216"/>
              <a:gd name="connsiteY193" fmla="*/ 786887 h 1002962"/>
              <a:gd name="connsiteX194" fmla="*/ 10294645 w 12210216"/>
              <a:gd name="connsiteY194" fmla="*/ 786887 h 1002962"/>
              <a:gd name="connsiteX195" fmla="*/ 10294645 w 12210216"/>
              <a:gd name="connsiteY195" fmla="*/ 756622 h 1002962"/>
              <a:gd name="connsiteX196" fmla="*/ 10310858 w 12210216"/>
              <a:gd name="connsiteY196" fmla="*/ 756622 h 1002962"/>
              <a:gd name="connsiteX197" fmla="*/ 10313560 w 12210216"/>
              <a:gd name="connsiteY197" fmla="*/ 754460 h 1002962"/>
              <a:gd name="connsiteX198" fmla="*/ 10327072 w 12210216"/>
              <a:gd name="connsiteY198" fmla="*/ 754460 h 1002962"/>
              <a:gd name="connsiteX199" fmla="*/ 10332476 w 12210216"/>
              <a:gd name="connsiteY199" fmla="*/ 756622 h 1002962"/>
              <a:gd name="connsiteX200" fmla="*/ 10345988 w 12210216"/>
              <a:gd name="connsiteY200" fmla="*/ 756622 h 1002962"/>
              <a:gd name="connsiteX201" fmla="*/ 10345988 w 12210216"/>
              <a:gd name="connsiteY201" fmla="*/ 786887 h 1002962"/>
              <a:gd name="connsiteX202" fmla="*/ 10356796 w 12210216"/>
              <a:gd name="connsiteY202" fmla="*/ 786887 h 1002962"/>
              <a:gd name="connsiteX203" fmla="*/ 10356796 w 12210216"/>
              <a:gd name="connsiteY203" fmla="*/ 804181 h 1002962"/>
              <a:gd name="connsiteX204" fmla="*/ 10386521 w 12210216"/>
              <a:gd name="connsiteY204" fmla="*/ 806343 h 1002962"/>
              <a:gd name="connsiteX205" fmla="*/ 10386521 w 12210216"/>
              <a:gd name="connsiteY205" fmla="*/ 789049 h 1002962"/>
              <a:gd name="connsiteX206" fmla="*/ 10489207 w 12210216"/>
              <a:gd name="connsiteY206" fmla="*/ 789049 h 1002962"/>
              <a:gd name="connsiteX207" fmla="*/ 10489207 w 12210216"/>
              <a:gd name="connsiteY207" fmla="*/ 806343 h 1002962"/>
              <a:gd name="connsiteX208" fmla="*/ 10502718 w 12210216"/>
              <a:gd name="connsiteY208" fmla="*/ 806343 h 1002962"/>
              <a:gd name="connsiteX209" fmla="*/ 10502718 w 12210216"/>
              <a:gd name="connsiteY209" fmla="*/ 810667 h 1002962"/>
              <a:gd name="connsiteX210" fmla="*/ 10494612 w 12210216"/>
              <a:gd name="connsiteY210" fmla="*/ 810667 h 1002962"/>
              <a:gd name="connsiteX211" fmla="*/ 10494612 w 12210216"/>
              <a:gd name="connsiteY211" fmla="*/ 814322 h 1002962"/>
              <a:gd name="connsiteX212" fmla="*/ 10564926 w 12210216"/>
              <a:gd name="connsiteY212" fmla="*/ 814322 h 1002962"/>
              <a:gd name="connsiteX213" fmla="*/ 10567572 w 12210216"/>
              <a:gd name="connsiteY213" fmla="*/ 782563 h 1002962"/>
              <a:gd name="connsiteX214" fmla="*/ 10575679 w 12210216"/>
              <a:gd name="connsiteY214" fmla="*/ 782563 h 1002962"/>
              <a:gd name="connsiteX215" fmla="*/ 10578015 w 12210216"/>
              <a:gd name="connsiteY215" fmla="*/ 814322 h 1002962"/>
              <a:gd name="connsiteX216" fmla="*/ 10589557 w 12210216"/>
              <a:gd name="connsiteY216" fmla="*/ 814322 h 1002962"/>
              <a:gd name="connsiteX217" fmla="*/ 10591893 w 12210216"/>
              <a:gd name="connsiteY217" fmla="*/ 782563 h 1002962"/>
              <a:gd name="connsiteX218" fmla="*/ 10600000 w 12210216"/>
              <a:gd name="connsiteY218" fmla="*/ 782563 h 1002962"/>
              <a:gd name="connsiteX219" fmla="*/ 10602335 w 12210216"/>
              <a:gd name="connsiteY219" fmla="*/ 814322 h 1002962"/>
              <a:gd name="connsiteX220" fmla="*/ 10672960 w 12210216"/>
              <a:gd name="connsiteY220" fmla="*/ 814322 h 1002962"/>
              <a:gd name="connsiteX221" fmla="*/ 10672960 w 12210216"/>
              <a:gd name="connsiteY221" fmla="*/ 808505 h 1002962"/>
              <a:gd name="connsiteX222" fmla="*/ 10689174 w 12210216"/>
              <a:gd name="connsiteY222" fmla="*/ 808505 h 1002962"/>
              <a:gd name="connsiteX223" fmla="*/ 10689174 w 12210216"/>
              <a:gd name="connsiteY223" fmla="*/ 814322 h 1002962"/>
              <a:gd name="connsiteX224" fmla="*/ 10713494 w 12210216"/>
              <a:gd name="connsiteY224" fmla="*/ 814322 h 1002962"/>
              <a:gd name="connsiteX225" fmla="*/ 10713494 w 12210216"/>
              <a:gd name="connsiteY225" fmla="*/ 810667 h 1002962"/>
              <a:gd name="connsiteX226" fmla="*/ 10721601 w 12210216"/>
              <a:gd name="connsiteY226" fmla="*/ 810667 h 1002962"/>
              <a:gd name="connsiteX227" fmla="*/ 10721601 w 12210216"/>
              <a:gd name="connsiteY227" fmla="*/ 814322 h 1002962"/>
              <a:gd name="connsiteX228" fmla="*/ 10729708 w 12210216"/>
              <a:gd name="connsiteY228" fmla="*/ 814322 h 1002962"/>
              <a:gd name="connsiteX229" fmla="*/ 10729708 w 12210216"/>
              <a:gd name="connsiteY229" fmla="*/ 806343 h 1002962"/>
              <a:gd name="connsiteX230" fmla="*/ 10740517 w 12210216"/>
              <a:gd name="connsiteY230" fmla="*/ 806343 h 1002962"/>
              <a:gd name="connsiteX231" fmla="*/ 10740517 w 12210216"/>
              <a:gd name="connsiteY231" fmla="*/ 799858 h 1002962"/>
              <a:gd name="connsiteX232" fmla="*/ 10751326 w 12210216"/>
              <a:gd name="connsiteY232" fmla="*/ 799858 h 1002962"/>
              <a:gd name="connsiteX233" fmla="*/ 10751326 w 12210216"/>
              <a:gd name="connsiteY233" fmla="*/ 806343 h 1002962"/>
              <a:gd name="connsiteX234" fmla="*/ 10897248 w 12210216"/>
              <a:gd name="connsiteY234" fmla="*/ 806343 h 1002962"/>
              <a:gd name="connsiteX235" fmla="*/ 10897248 w 12210216"/>
              <a:gd name="connsiteY235" fmla="*/ 810667 h 1002962"/>
              <a:gd name="connsiteX236" fmla="*/ 10913461 w 12210216"/>
              <a:gd name="connsiteY236" fmla="*/ 810667 h 1002962"/>
              <a:gd name="connsiteX237" fmla="*/ 10913461 w 12210216"/>
              <a:gd name="connsiteY237" fmla="*/ 806343 h 1002962"/>
              <a:gd name="connsiteX238" fmla="*/ 10935079 w 12210216"/>
              <a:gd name="connsiteY238" fmla="*/ 806343 h 1002962"/>
              <a:gd name="connsiteX239" fmla="*/ 10935079 w 12210216"/>
              <a:gd name="connsiteY239" fmla="*/ 812828 h 1002962"/>
              <a:gd name="connsiteX240" fmla="*/ 10953995 w 12210216"/>
              <a:gd name="connsiteY240" fmla="*/ 812828 h 1002962"/>
              <a:gd name="connsiteX241" fmla="*/ 10953995 w 12210216"/>
              <a:gd name="connsiteY241" fmla="*/ 814322 h 1002962"/>
              <a:gd name="connsiteX242" fmla="*/ 10997231 w 12210216"/>
              <a:gd name="connsiteY242" fmla="*/ 814322 h 1002962"/>
              <a:gd name="connsiteX243" fmla="*/ 10997231 w 12210216"/>
              <a:gd name="connsiteY243" fmla="*/ 797696 h 1002962"/>
              <a:gd name="connsiteX244" fmla="*/ 11005338 w 12210216"/>
              <a:gd name="connsiteY244" fmla="*/ 797696 h 1002962"/>
              <a:gd name="connsiteX245" fmla="*/ 11005338 w 12210216"/>
              <a:gd name="connsiteY245" fmla="*/ 814322 h 1002962"/>
              <a:gd name="connsiteX246" fmla="*/ 11013445 w 12210216"/>
              <a:gd name="connsiteY246" fmla="*/ 814322 h 1002962"/>
              <a:gd name="connsiteX247" fmla="*/ 11013445 w 12210216"/>
              <a:gd name="connsiteY247" fmla="*/ 810667 h 1002962"/>
              <a:gd name="connsiteX248" fmla="*/ 11064788 w 12210216"/>
              <a:gd name="connsiteY248" fmla="*/ 810667 h 1002962"/>
              <a:gd name="connsiteX249" fmla="*/ 11064788 w 12210216"/>
              <a:gd name="connsiteY249" fmla="*/ 814322 h 1002962"/>
              <a:gd name="connsiteX250" fmla="*/ 11079413 w 12210216"/>
              <a:gd name="connsiteY250" fmla="*/ 814322 h 1002962"/>
              <a:gd name="connsiteX251" fmla="*/ 11099917 w 12210216"/>
              <a:gd name="connsiteY251" fmla="*/ 404252 h 1002962"/>
              <a:gd name="connsiteX252" fmla="*/ 11083703 w 12210216"/>
              <a:gd name="connsiteY252" fmla="*/ 382634 h 1002962"/>
              <a:gd name="connsiteX253" fmla="*/ 11075596 w 12210216"/>
              <a:gd name="connsiteY253" fmla="*/ 378311 h 1002962"/>
              <a:gd name="connsiteX254" fmla="*/ 11086406 w 12210216"/>
              <a:gd name="connsiteY254" fmla="*/ 354531 h 1002962"/>
              <a:gd name="connsiteX255" fmla="*/ 11086406 w 12210216"/>
              <a:gd name="connsiteY255" fmla="*/ 337237 h 1002962"/>
              <a:gd name="connsiteX256" fmla="*/ 11105321 w 12210216"/>
              <a:gd name="connsiteY256" fmla="*/ 337237 h 1002962"/>
              <a:gd name="connsiteX257" fmla="*/ 11105321 w 12210216"/>
              <a:gd name="connsiteY257" fmla="*/ 315619 h 1002962"/>
              <a:gd name="connsiteX258" fmla="*/ 11108024 w 12210216"/>
              <a:gd name="connsiteY258" fmla="*/ 311296 h 1002962"/>
              <a:gd name="connsiteX259" fmla="*/ 11108024 w 12210216"/>
              <a:gd name="connsiteY259" fmla="*/ 233472 h 1002962"/>
              <a:gd name="connsiteX260" fmla="*/ 11105321 w 12210216"/>
              <a:gd name="connsiteY260" fmla="*/ 226986 h 1002962"/>
              <a:gd name="connsiteX261" fmla="*/ 11113428 w 12210216"/>
              <a:gd name="connsiteY261" fmla="*/ 220501 h 1002962"/>
              <a:gd name="connsiteX262" fmla="*/ 11113428 w 12210216"/>
              <a:gd name="connsiteY262" fmla="*/ 162133 h 1002962"/>
              <a:gd name="connsiteX263" fmla="*/ 11116130 w 12210216"/>
              <a:gd name="connsiteY263" fmla="*/ 157810 h 1002962"/>
              <a:gd name="connsiteX264" fmla="*/ 11116130 w 12210216"/>
              <a:gd name="connsiteY264" fmla="*/ 101603 h 1002962"/>
              <a:gd name="connsiteX265" fmla="*/ 11118833 w 12210216"/>
              <a:gd name="connsiteY265" fmla="*/ 99442 h 1002962"/>
              <a:gd name="connsiteX266" fmla="*/ 11118833 w 12210216"/>
              <a:gd name="connsiteY266" fmla="*/ 82147 h 1002962"/>
              <a:gd name="connsiteX267" fmla="*/ 11121535 w 12210216"/>
              <a:gd name="connsiteY267" fmla="*/ 79986 h 1002962"/>
              <a:gd name="connsiteX268" fmla="*/ 11124237 w 12210216"/>
              <a:gd name="connsiteY268" fmla="*/ 82147 h 1002962"/>
              <a:gd name="connsiteX269" fmla="*/ 11124237 w 12210216"/>
              <a:gd name="connsiteY269" fmla="*/ 99442 h 1002962"/>
              <a:gd name="connsiteX270" fmla="*/ 11126939 w 12210216"/>
              <a:gd name="connsiteY270" fmla="*/ 101603 h 1002962"/>
              <a:gd name="connsiteX271" fmla="*/ 11126939 w 12210216"/>
              <a:gd name="connsiteY271" fmla="*/ 157810 h 1002962"/>
              <a:gd name="connsiteX272" fmla="*/ 11129642 w 12210216"/>
              <a:gd name="connsiteY272" fmla="*/ 162133 h 1002962"/>
              <a:gd name="connsiteX273" fmla="*/ 11129642 w 12210216"/>
              <a:gd name="connsiteY273" fmla="*/ 220501 h 1002962"/>
              <a:gd name="connsiteX274" fmla="*/ 11137748 w 12210216"/>
              <a:gd name="connsiteY274" fmla="*/ 226986 h 1002962"/>
              <a:gd name="connsiteX275" fmla="*/ 11135046 w 12210216"/>
              <a:gd name="connsiteY275" fmla="*/ 233472 h 1002962"/>
              <a:gd name="connsiteX276" fmla="*/ 11135046 w 12210216"/>
              <a:gd name="connsiteY276" fmla="*/ 311296 h 1002962"/>
              <a:gd name="connsiteX277" fmla="*/ 11137748 w 12210216"/>
              <a:gd name="connsiteY277" fmla="*/ 315619 h 1002962"/>
              <a:gd name="connsiteX278" fmla="*/ 11137748 w 12210216"/>
              <a:gd name="connsiteY278" fmla="*/ 337237 h 1002962"/>
              <a:gd name="connsiteX279" fmla="*/ 11156664 w 12210216"/>
              <a:gd name="connsiteY279" fmla="*/ 337237 h 1002962"/>
              <a:gd name="connsiteX280" fmla="*/ 11156664 w 12210216"/>
              <a:gd name="connsiteY280" fmla="*/ 354531 h 1002962"/>
              <a:gd name="connsiteX281" fmla="*/ 11167473 w 12210216"/>
              <a:gd name="connsiteY281" fmla="*/ 378311 h 1002962"/>
              <a:gd name="connsiteX282" fmla="*/ 11159366 w 12210216"/>
              <a:gd name="connsiteY282" fmla="*/ 382634 h 1002962"/>
              <a:gd name="connsiteX283" fmla="*/ 11143153 w 12210216"/>
              <a:gd name="connsiteY283" fmla="*/ 404252 h 1002962"/>
              <a:gd name="connsiteX284" fmla="*/ 11153962 w 12210216"/>
              <a:gd name="connsiteY284" fmla="*/ 657180 h 1002962"/>
              <a:gd name="connsiteX285" fmla="*/ 11240434 w 12210216"/>
              <a:gd name="connsiteY285" fmla="*/ 657180 h 1002962"/>
              <a:gd name="connsiteX286" fmla="*/ 11240434 w 12210216"/>
              <a:gd name="connsiteY286" fmla="*/ 732843 h 1002962"/>
              <a:gd name="connsiteX287" fmla="*/ 11251243 w 12210216"/>
              <a:gd name="connsiteY287" fmla="*/ 732843 h 1002962"/>
              <a:gd name="connsiteX288" fmla="*/ 11253945 w 12210216"/>
              <a:gd name="connsiteY288" fmla="*/ 726357 h 1002962"/>
              <a:gd name="connsiteX289" fmla="*/ 11262052 w 12210216"/>
              <a:gd name="connsiteY289" fmla="*/ 726357 h 1002962"/>
              <a:gd name="connsiteX290" fmla="*/ 11264754 w 12210216"/>
              <a:gd name="connsiteY290" fmla="*/ 735004 h 1002962"/>
              <a:gd name="connsiteX291" fmla="*/ 11280968 w 12210216"/>
              <a:gd name="connsiteY291" fmla="*/ 735004 h 1002962"/>
              <a:gd name="connsiteX292" fmla="*/ 11280968 w 12210216"/>
              <a:gd name="connsiteY292" fmla="*/ 728519 h 1002962"/>
              <a:gd name="connsiteX293" fmla="*/ 11310693 w 12210216"/>
              <a:gd name="connsiteY293" fmla="*/ 728519 h 1002962"/>
              <a:gd name="connsiteX294" fmla="*/ 11310693 w 12210216"/>
              <a:gd name="connsiteY294" fmla="*/ 735004 h 1002962"/>
              <a:gd name="connsiteX295" fmla="*/ 11337715 w 12210216"/>
              <a:gd name="connsiteY295" fmla="*/ 735004 h 1002962"/>
              <a:gd name="connsiteX296" fmla="*/ 11337715 w 12210216"/>
              <a:gd name="connsiteY296" fmla="*/ 780402 h 1002962"/>
              <a:gd name="connsiteX297" fmla="*/ 11356631 w 12210216"/>
              <a:gd name="connsiteY297" fmla="*/ 780402 h 1002962"/>
              <a:gd name="connsiteX298" fmla="*/ 11356631 w 12210216"/>
              <a:gd name="connsiteY298" fmla="*/ 767431 h 1002962"/>
              <a:gd name="connsiteX299" fmla="*/ 11378249 w 12210216"/>
              <a:gd name="connsiteY299" fmla="*/ 767431 h 1002962"/>
              <a:gd name="connsiteX300" fmla="*/ 11378249 w 12210216"/>
              <a:gd name="connsiteY300" fmla="*/ 588003 h 1002962"/>
              <a:gd name="connsiteX301" fmla="*/ 11386356 w 12210216"/>
              <a:gd name="connsiteY301" fmla="*/ 581518 h 1002962"/>
              <a:gd name="connsiteX302" fmla="*/ 11483637 w 12210216"/>
              <a:gd name="connsiteY302" fmla="*/ 581518 h 1002962"/>
              <a:gd name="connsiteX303" fmla="*/ 11483637 w 12210216"/>
              <a:gd name="connsiteY303" fmla="*/ 590165 h 1002962"/>
              <a:gd name="connsiteX304" fmla="*/ 11497148 w 12210216"/>
              <a:gd name="connsiteY304" fmla="*/ 590165 h 1002962"/>
              <a:gd name="connsiteX305" fmla="*/ 11497148 w 12210216"/>
              <a:gd name="connsiteY305" fmla="*/ 704739 h 1002962"/>
              <a:gd name="connsiteX306" fmla="*/ 11526873 w 12210216"/>
              <a:gd name="connsiteY306" fmla="*/ 704739 h 1002962"/>
              <a:gd name="connsiteX307" fmla="*/ 11526873 w 12210216"/>
              <a:gd name="connsiteY307" fmla="*/ 637724 h 1002962"/>
              <a:gd name="connsiteX308" fmla="*/ 11562002 w 12210216"/>
              <a:gd name="connsiteY308" fmla="*/ 637724 h 1002962"/>
              <a:gd name="connsiteX309" fmla="*/ 11567407 w 12210216"/>
              <a:gd name="connsiteY309" fmla="*/ 633401 h 1002962"/>
              <a:gd name="connsiteX310" fmla="*/ 11578216 w 12210216"/>
              <a:gd name="connsiteY310" fmla="*/ 633401 h 1002962"/>
              <a:gd name="connsiteX311" fmla="*/ 11583620 w 12210216"/>
              <a:gd name="connsiteY311" fmla="*/ 637724 h 1002962"/>
              <a:gd name="connsiteX312" fmla="*/ 11613345 w 12210216"/>
              <a:gd name="connsiteY312" fmla="*/ 637724 h 1002962"/>
              <a:gd name="connsiteX313" fmla="*/ 11613345 w 12210216"/>
              <a:gd name="connsiteY313" fmla="*/ 520988 h 1002962"/>
              <a:gd name="connsiteX314" fmla="*/ 11689008 w 12210216"/>
              <a:gd name="connsiteY314" fmla="*/ 510179 h 1002962"/>
              <a:gd name="connsiteX315" fmla="*/ 11689008 w 12210216"/>
              <a:gd name="connsiteY315" fmla="*/ 518826 h 1002962"/>
              <a:gd name="connsiteX316" fmla="*/ 11724138 w 12210216"/>
              <a:gd name="connsiteY316" fmla="*/ 518826 h 1002962"/>
              <a:gd name="connsiteX317" fmla="*/ 11724138 w 12210216"/>
              <a:gd name="connsiteY317" fmla="*/ 773916 h 1002962"/>
              <a:gd name="connsiteX318" fmla="*/ 11753863 w 12210216"/>
              <a:gd name="connsiteY318" fmla="*/ 773916 h 1002962"/>
              <a:gd name="connsiteX319" fmla="*/ 11753863 w 12210216"/>
              <a:gd name="connsiteY319" fmla="*/ 769593 h 1002962"/>
              <a:gd name="connsiteX320" fmla="*/ 11770076 w 12210216"/>
              <a:gd name="connsiteY320" fmla="*/ 769593 h 1002962"/>
              <a:gd name="connsiteX321" fmla="*/ 11770076 w 12210216"/>
              <a:gd name="connsiteY321" fmla="*/ 773916 h 1002962"/>
              <a:gd name="connsiteX322" fmla="*/ 11802503 w 12210216"/>
              <a:gd name="connsiteY322" fmla="*/ 773916 h 1002962"/>
              <a:gd name="connsiteX323" fmla="*/ 11802503 w 12210216"/>
              <a:gd name="connsiteY323" fmla="*/ 760946 h 1002962"/>
              <a:gd name="connsiteX324" fmla="*/ 11840335 w 12210216"/>
              <a:gd name="connsiteY324" fmla="*/ 760946 h 1002962"/>
              <a:gd name="connsiteX325" fmla="*/ 11840335 w 12210216"/>
              <a:gd name="connsiteY325" fmla="*/ 756622 h 1002962"/>
              <a:gd name="connsiteX326" fmla="*/ 11856548 w 12210216"/>
              <a:gd name="connsiteY326" fmla="*/ 756622 h 1002962"/>
              <a:gd name="connsiteX327" fmla="*/ 11856548 w 12210216"/>
              <a:gd name="connsiteY327" fmla="*/ 760946 h 1002962"/>
              <a:gd name="connsiteX328" fmla="*/ 11883571 w 12210216"/>
              <a:gd name="connsiteY328" fmla="*/ 760946 h 1002962"/>
              <a:gd name="connsiteX329" fmla="*/ 11883571 w 12210216"/>
              <a:gd name="connsiteY329" fmla="*/ 743651 h 1002962"/>
              <a:gd name="connsiteX330" fmla="*/ 11894380 w 12210216"/>
              <a:gd name="connsiteY330" fmla="*/ 743651 h 1002962"/>
              <a:gd name="connsiteX331" fmla="*/ 11894380 w 12210216"/>
              <a:gd name="connsiteY331" fmla="*/ 730681 h 1002962"/>
              <a:gd name="connsiteX332" fmla="*/ 11970043 w 12210216"/>
              <a:gd name="connsiteY332" fmla="*/ 730681 h 1002962"/>
              <a:gd name="connsiteX333" fmla="*/ 11970043 w 12210216"/>
              <a:gd name="connsiteY333" fmla="*/ 700416 h 1002962"/>
              <a:gd name="connsiteX334" fmla="*/ 11994363 w 12210216"/>
              <a:gd name="connsiteY334" fmla="*/ 700416 h 1002962"/>
              <a:gd name="connsiteX335" fmla="*/ 11994363 w 12210216"/>
              <a:gd name="connsiteY335" fmla="*/ 693931 h 1002962"/>
              <a:gd name="connsiteX336" fmla="*/ 12010577 w 12210216"/>
              <a:gd name="connsiteY336" fmla="*/ 693931 h 1002962"/>
              <a:gd name="connsiteX337" fmla="*/ 12010577 w 12210216"/>
              <a:gd name="connsiteY337" fmla="*/ 700416 h 1002962"/>
              <a:gd name="connsiteX338" fmla="*/ 12032195 w 12210216"/>
              <a:gd name="connsiteY338" fmla="*/ 700416 h 1002962"/>
              <a:gd name="connsiteX339" fmla="*/ 12032195 w 12210216"/>
              <a:gd name="connsiteY339" fmla="*/ 750137 h 1002962"/>
              <a:gd name="connsiteX340" fmla="*/ 12075431 w 12210216"/>
              <a:gd name="connsiteY340" fmla="*/ 750137 h 1002962"/>
              <a:gd name="connsiteX341" fmla="*/ 12075431 w 12210216"/>
              <a:gd name="connsiteY341" fmla="*/ 724195 h 1002962"/>
              <a:gd name="connsiteX342" fmla="*/ 12126774 w 12210216"/>
              <a:gd name="connsiteY342" fmla="*/ 724195 h 1002962"/>
              <a:gd name="connsiteX343" fmla="*/ 12126774 w 12210216"/>
              <a:gd name="connsiteY343" fmla="*/ 693931 h 1002962"/>
              <a:gd name="connsiteX344" fmla="*/ 12191628 w 12210216"/>
              <a:gd name="connsiteY344" fmla="*/ 693931 h 1002962"/>
              <a:gd name="connsiteX345" fmla="*/ 12191628 w 12210216"/>
              <a:gd name="connsiteY345" fmla="*/ 775099 h 1002962"/>
              <a:gd name="connsiteX346" fmla="*/ 12191628 w 12210216"/>
              <a:gd name="connsiteY346" fmla="*/ 814322 h 1002962"/>
              <a:gd name="connsiteX347" fmla="*/ 12210216 w 12210216"/>
              <a:gd name="connsiteY347" fmla="*/ 814322 h 1002962"/>
              <a:gd name="connsiteX348" fmla="*/ 12210216 w 12210216"/>
              <a:gd name="connsiteY348" fmla="*/ 1002962 h 1002962"/>
              <a:gd name="connsiteX349" fmla="*/ 1 w 12210216"/>
              <a:gd name="connsiteY349" fmla="*/ 1002962 h 1002962"/>
              <a:gd name="connsiteX350" fmla="*/ 0 w 12210216"/>
              <a:gd name="connsiteY350" fmla="*/ 1002962 h 1002962"/>
              <a:gd name="connsiteX351" fmla="*/ 0 w 12210216"/>
              <a:gd name="connsiteY351" fmla="*/ 814322 h 1002962"/>
              <a:gd name="connsiteX352" fmla="*/ 1 w 12210216"/>
              <a:gd name="connsiteY352" fmla="*/ 814322 h 1002962"/>
              <a:gd name="connsiteX353" fmla="*/ 1 w 12210216"/>
              <a:gd name="connsiteY353" fmla="*/ 814322 h 1002962"/>
              <a:gd name="connsiteX354" fmla="*/ 1 w 12210216"/>
              <a:gd name="connsiteY354" fmla="*/ 775100 h 1002962"/>
              <a:gd name="connsiteX355" fmla="*/ 1 w 12210216"/>
              <a:gd name="connsiteY355" fmla="*/ 693932 h 1002962"/>
              <a:gd name="connsiteX356" fmla="*/ 69127 w 12210216"/>
              <a:gd name="connsiteY356" fmla="*/ 693932 h 1002962"/>
              <a:gd name="connsiteX357" fmla="*/ 69127 w 12210216"/>
              <a:gd name="connsiteY357" fmla="*/ 724196 h 1002962"/>
              <a:gd name="connsiteX358" fmla="*/ 123851 w 12210216"/>
              <a:gd name="connsiteY358" fmla="*/ 724196 h 1002962"/>
              <a:gd name="connsiteX359" fmla="*/ 123851 w 12210216"/>
              <a:gd name="connsiteY359" fmla="*/ 750138 h 1002962"/>
              <a:gd name="connsiteX360" fmla="*/ 169934 w 12210216"/>
              <a:gd name="connsiteY360" fmla="*/ 750138 h 1002962"/>
              <a:gd name="connsiteX361" fmla="*/ 169934 w 12210216"/>
              <a:gd name="connsiteY361" fmla="*/ 700417 h 1002962"/>
              <a:gd name="connsiteX362" fmla="*/ 192976 w 12210216"/>
              <a:gd name="connsiteY362" fmla="*/ 700417 h 1002962"/>
              <a:gd name="connsiteX363" fmla="*/ 192976 w 12210216"/>
              <a:gd name="connsiteY363" fmla="*/ 693932 h 1002962"/>
              <a:gd name="connsiteX364" fmla="*/ 210257 w 12210216"/>
              <a:gd name="connsiteY364" fmla="*/ 693932 h 1002962"/>
              <a:gd name="connsiteX365" fmla="*/ 210257 w 12210216"/>
              <a:gd name="connsiteY365" fmla="*/ 700417 h 1002962"/>
              <a:gd name="connsiteX366" fmla="*/ 236179 w 12210216"/>
              <a:gd name="connsiteY366" fmla="*/ 700417 h 1002962"/>
              <a:gd name="connsiteX367" fmla="*/ 236179 w 12210216"/>
              <a:gd name="connsiteY367" fmla="*/ 730682 h 1002962"/>
              <a:gd name="connsiteX368" fmla="*/ 316825 w 12210216"/>
              <a:gd name="connsiteY368" fmla="*/ 730682 h 1002962"/>
              <a:gd name="connsiteX369" fmla="*/ 316825 w 12210216"/>
              <a:gd name="connsiteY369" fmla="*/ 743652 h 1002962"/>
              <a:gd name="connsiteX370" fmla="*/ 328346 w 12210216"/>
              <a:gd name="connsiteY370" fmla="*/ 743652 h 1002962"/>
              <a:gd name="connsiteX371" fmla="*/ 328346 w 12210216"/>
              <a:gd name="connsiteY371" fmla="*/ 760947 h 1002962"/>
              <a:gd name="connsiteX372" fmla="*/ 357148 w 12210216"/>
              <a:gd name="connsiteY372" fmla="*/ 760947 h 1002962"/>
              <a:gd name="connsiteX373" fmla="*/ 357148 w 12210216"/>
              <a:gd name="connsiteY373" fmla="*/ 756623 h 1002962"/>
              <a:gd name="connsiteX374" fmla="*/ 374429 w 12210216"/>
              <a:gd name="connsiteY374" fmla="*/ 756623 h 1002962"/>
              <a:gd name="connsiteX375" fmla="*/ 374429 w 12210216"/>
              <a:gd name="connsiteY375" fmla="*/ 760947 h 1002962"/>
              <a:gd name="connsiteX376" fmla="*/ 414752 w 12210216"/>
              <a:gd name="connsiteY376" fmla="*/ 760947 h 1002962"/>
              <a:gd name="connsiteX377" fmla="*/ 414752 w 12210216"/>
              <a:gd name="connsiteY377" fmla="*/ 773917 h 1002962"/>
              <a:gd name="connsiteX378" fmla="*/ 449315 w 12210216"/>
              <a:gd name="connsiteY378" fmla="*/ 773917 h 1002962"/>
              <a:gd name="connsiteX379" fmla="*/ 449315 w 12210216"/>
              <a:gd name="connsiteY379" fmla="*/ 769594 h 1002962"/>
              <a:gd name="connsiteX380" fmla="*/ 466596 w 12210216"/>
              <a:gd name="connsiteY380" fmla="*/ 769594 h 1002962"/>
              <a:gd name="connsiteX381" fmla="*/ 466596 w 12210216"/>
              <a:gd name="connsiteY381" fmla="*/ 773917 h 1002962"/>
              <a:gd name="connsiteX382" fmla="*/ 498278 w 12210216"/>
              <a:gd name="connsiteY382" fmla="*/ 773917 h 1002962"/>
              <a:gd name="connsiteX383" fmla="*/ 498278 w 12210216"/>
              <a:gd name="connsiteY383" fmla="*/ 518827 h 1002962"/>
              <a:gd name="connsiteX384" fmla="*/ 535721 w 12210216"/>
              <a:gd name="connsiteY384" fmla="*/ 518827 h 1002962"/>
              <a:gd name="connsiteX385" fmla="*/ 535721 w 12210216"/>
              <a:gd name="connsiteY385" fmla="*/ 510180 h 1002962"/>
              <a:gd name="connsiteX386" fmla="*/ 616367 w 12210216"/>
              <a:gd name="connsiteY386" fmla="*/ 520989 h 1002962"/>
              <a:gd name="connsiteX387" fmla="*/ 616367 w 12210216"/>
              <a:gd name="connsiteY387" fmla="*/ 637725 h 1002962"/>
              <a:gd name="connsiteX388" fmla="*/ 648049 w 12210216"/>
              <a:gd name="connsiteY388" fmla="*/ 637725 h 1002962"/>
              <a:gd name="connsiteX389" fmla="*/ 653810 w 12210216"/>
              <a:gd name="connsiteY389" fmla="*/ 633402 h 1002962"/>
              <a:gd name="connsiteX390" fmla="*/ 665330 w 12210216"/>
              <a:gd name="connsiteY390" fmla="*/ 633402 h 1002962"/>
              <a:gd name="connsiteX391" fmla="*/ 671091 w 12210216"/>
              <a:gd name="connsiteY391" fmla="*/ 637725 h 1002962"/>
              <a:gd name="connsiteX392" fmla="*/ 708534 w 12210216"/>
              <a:gd name="connsiteY392" fmla="*/ 637725 h 1002962"/>
              <a:gd name="connsiteX393" fmla="*/ 708534 w 12210216"/>
              <a:gd name="connsiteY393" fmla="*/ 704740 h 1002962"/>
              <a:gd name="connsiteX394" fmla="*/ 740216 w 12210216"/>
              <a:gd name="connsiteY394" fmla="*/ 704740 h 1002962"/>
              <a:gd name="connsiteX395" fmla="*/ 740216 w 12210216"/>
              <a:gd name="connsiteY395" fmla="*/ 590166 h 1002962"/>
              <a:gd name="connsiteX396" fmla="*/ 754617 w 12210216"/>
              <a:gd name="connsiteY396" fmla="*/ 590166 h 1002962"/>
              <a:gd name="connsiteX397" fmla="*/ 754617 w 12210216"/>
              <a:gd name="connsiteY397" fmla="*/ 581519 h 1002962"/>
              <a:gd name="connsiteX398" fmla="*/ 858305 w 12210216"/>
              <a:gd name="connsiteY398" fmla="*/ 581519 h 1002962"/>
              <a:gd name="connsiteX399" fmla="*/ 866945 w 12210216"/>
              <a:gd name="connsiteY399" fmla="*/ 588004 h 1002962"/>
              <a:gd name="connsiteX400" fmla="*/ 866945 w 12210216"/>
              <a:gd name="connsiteY400" fmla="*/ 767432 h 1002962"/>
              <a:gd name="connsiteX401" fmla="*/ 889987 w 12210216"/>
              <a:gd name="connsiteY401" fmla="*/ 767432 h 1002962"/>
              <a:gd name="connsiteX402" fmla="*/ 889987 w 12210216"/>
              <a:gd name="connsiteY402" fmla="*/ 780403 h 1002962"/>
              <a:gd name="connsiteX403" fmla="*/ 910148 w 12210216"/>
              <a:gd name="connsiteY403" fmla="*/ 780403 h 1002962"/>
              <a:gd name="connsiteX404" fmla="*/ 910148 w 12210216"/>
              <a:gd name="connsiteY404" fmla="*/ 735005 h 1002962"/>
              <a:gd name="connsiteX405" fmla="*/ 938951 w 12210216"/>
              <a:gd name="connsiteY405" fmla="*/ 735005 h 1002962"/>
              <a:gd name="connsiteX406" fmla="*/ 938951 w 12210216"/>
              <a:gd name="connsiteY406" fmla="*/ 728520 h 1002962"/>
              <a:gd name="connsiteX407" fmla="*/ 970633 w 12210216"/>
              <a:gd name="connsiteY407" fmla="*/ 728520 h 1002962"/>
              <a:gd name="connsiteX408" fmla="*/ 970633 w 12210216"/>
              <a:gd name="connsiteY408" fmla="*/ 735005 h 1002962"/>
              <a:gd name="connsiteX409" fmla="*/ 987914 w 12210216"/>
              <a:gd name="connsiteY409" fmla="*/ 735005 h 1002962"/>
              <a:gd name="connsiteX410" fmla="*/ 990794 w 12210216"/>
              <a:gd name="connsiteY410" fmla="*/ 726358 h 1002962"/>
              <a:gd name="connsiteX411" fmla="*/ 999435 w 12210216"/>
              <a:gd name="connsiteY411" fmla="*/ 726358 h 1002962"/>
              <a:gd name="connsiteX412" fmla="*/ 1002315 w 12210216"/>
              <a:gd name="connsiteY412" fmla="*/ 732844 h 1002962"/>
              <a:gd name="connsiteX413" fmla="*/ 1013836 w 12210216"/>
              <a:gd name="connsiteY413" fmla="*/ 732844 h 1002962"/>
              <a:gd name="connsiteX414" fmla="*/ 1013836 w 12210216"/>
              <a:gd name="connsiteY414" fmla="*/ 657181 h 1002962"/>
              <a:gd name="connsiteX415" fmla="*/ 1106003 w 12210216"/>
              <a:gd name="connsiteY415" fmla="*/ 657181 h 1002962"/>
              <a:gd name="connsiteX416" fmla="*/ 1117524 w 12210216"/>
              <a:gd name="connsiteY416" fmla="*/ 404253 h 1002962"/>
              <a:gd name="connsiteX417" fmla="*/ 1100243 w 12210216"/>
              <a:gd name="connsiteY417" fmla="*/ 382635 h 1002962"/>
              <a:gd name="connsiteX418" fmla="*/ 1091602 w 12210216"/>
              <a:gd name="connsiteY418" fmla="*/ 378312 h 1002962"/>
              <a:gd name="connsiteX419" fmla="*/ 1103123 w 12210216"/>
              <a:gd name="connsiteY419" fmla="*/ 354532 h 1002962"/>
              <a:gd name="connsiteX420" fmla="*/ 1103123 w 12210216"/>
              <a:gd name="connsiteY420" fmla="*/ 337238 h 1002962"/>
              <a:gd name="connsiteX421" fmla="*/ 1123284 w 12210216"/>
              <a:gd name="connsiteY421" fmla="*/ 337238 h 1002962"/>
              <a:gd name="connsiteX422" fmla="*/ 1123284 w 12210216"/>
              <a:gd name="connsiteY422" fmla="*/ 315620 h 1002962"/>
              <a:gd name="connsiteX423" fmla="*/ 1126164 w 12210216"/>
              <a:gd name="connsiteY423" fmla="*/ 311297 h 1002962"/>
              <a:gd name="connsiteX424" fmla="*/ 1126164 w 12210216"/>
              <a:gd name="connsiteY424" fmla="*/ 233473 h 1002962"/>
              <a:gd name="connsiteX425" fmla="*/ 1123284 w 12210216"/>
              <a:gd name="connsiteY425" fmla="*/ 226987 h 1002962"/>
              <a:gd name="connsiteX426" fmla="*/ 1131925 w 12210216"/>
              <a:gd name="connsiteY426" fmla="*/ 220502 h 1002962"/>
              <a:gd name="connsiteX427" fmla="*/ 1131925 w 12210216"/>
              <a:gd name="connsiteY427" fmla="*/ 162134 h 1002962"/>
              <a:gd name="connsiteX428" fmla="*/ 1134805 w 12210216"/>
              <a:gd name="connsiteY428" fmla="*/ 157811 h 1002962"/>
              <a:gd name="connsiteX429" fmla="*/ 1134805 w 12210216"/>
              <a:gd name="connsiteY429" fmla="*/ 101604 h 1002962"/>
              <a:gd name="connsiteX430" fmla="*/ 1137685 w 12210216"/>
              <a:gd name="connsiteY430" fmla="*/ 99443 h 1002962"/>
              <a:gd name="connsiteX431" fmla="*/ 1137685 w 12210216"/>
              <a:gd name="connsiteY431" fmla="*/ 82148 h 1002962"/>
              <a:gd name="connsiteX432" fmla="*/ 1140565 w 12210216"/>
              <a:gd name="connsiteY432" fmla="*/ 79987 h 1002962"/>
              <a:gd name="connsiteX433" fmla="*/ 1143446 w 12210216"/>
              <a:gd name="connsiteY433" fmla="*/ 82148 h 1002962"/>
              <a:gd name="connsiteX434" fmla="*/ 1143446 w 12210216"/>
              <a:gd name="connsiteY434" fmla="*/ 99443 h 1002962"/>
              <a:gd name="connsiteX435" fmla="*/ 1146326 w 12210216"/>
              <a:gd name="connsiteY435" fmla="*/ 101604 h 1002962"/>
              <a:gd name="connsiteX436" fmla="*/ 1146326 w 12210216"/>
              <a:gd name="connsiteY436" fmla="*/ 157811 h 1002962"/>
              <a:gd name="connsiteX437" fmla="*/ 1149206 w 12210216"/>
              <a:gd name="connsiteY437" fmla="*/ 162134 h 1002962"/>
              <a:gd name="connsiteX438" fmla="*/ 1149206 w 12210216"/>
              <a:gd name="connsiteY438" fmla="*/ 220502 h 1002962"/>
              <a:gd name="connsiteX439" fmla="*/ 1157847 w 12210216"/>
              <a:gd name="connsiteY439" fmla="*/ 226987 h 1002962"/>
              <a:gd name="connsiteX440" fmla="*/ 1154967 w 12210216"/>
              <a:gd name="connsiteY440" fmla="*/ 233473 h 1002962"/>
              <a:gd name="connsiteX441" fmla="*/ 1154967 w 12210216"/>
              <a:gd name="connsiteY441" fmla="*/ 311297 h 1002962"/>
              <a:gd name="connsiteX442" fmla="*/ 1157847 w 12210216"/>
              <a:gd name="connsiteY442" fmla="*/ 315620 h 1002962"/>
              <a:gd name="connsiteX443" fmla="*/ 1157847 w 12210216"/>
              <a:gd name="connsiteY443" fmla="*/ 337238 h 1002962"/>
              <a:gd name="connsiteX444" fmla="*/ 1178008 w 12210216"/>
              <a:gd name="connsiteY444" fmla="*/ 337238 h 1002962"/>
              <a:gd name="connsiteX445" fmla="*/ 1178008 w 12210216"/>
              <a:gd name="connsiteY445" fmla="*/ 354532 h 1002962"/>
              <a:gd name="connsiteX446" fmla="*/ 1189529 w 12210216"/>
              <a:gd name="connsiteY446" fmla="*/ 378312 h 1002962"/>
              <a:gd name="connsiteX447" fmla="*/ 1180888 w 12210216"/>
              <a:gd name="connsiteY447" fmla="*/ 382635 h 1002962"/>
              <a:gd name="connsiteX448" fmla="*/ 1163607 w 12210216"/>
              <a:gd name="connsiteY448" fmla="*/ 404253 h 1002962"/>
              <a:gd name="connsiteX449" fmla="*/ 1185461 w 12210216"/>
              <a:gd name="connsiteY449" fmla="*/ 814322 h 1002962"/>
              <a:gd name="connsiteX450" fmla="*/ 1201050 w 12210216"/>
              <a:gd name="connsiteY450" fmla="*/ 814322 h 1002962"/>
              <a:gd name="connsiteX451" fmla="*/ 1201050 w 12210216"/>
              <a:gd name="connsiteY451" fmla="*/ 810668 h 1002962"/>
              <a:gd name="connsiteX452" fmla="*/ 1255774 w 12210216"/>
              <a:gd name="connsiteY452" fmla="*/ 810668 h 1002962"/>
              <a:gd name="connsiteX453" fmla="*/ 1255774 w 12210216"/>
              <a:gd name="connsiteY453" fmla="*/ 814322 h 1002962"/>
              <a:gd name="connsiteX454" fmla="*/ 1264414 w 12210216"/>
              <a:gd name="connsiteY454" fmla="*/ 814322 h 1002962"/>
              <a:gd name="connsiteX455" fmla="*/ 1264414 w 12210216"/>
              <a:gd name="connsiteY455" fmla="*/ 797697 h 1002962"/>
              <a:gd name="connsiteX456" fmla="*/ 1273055 w 12210216"/>
              <a:gd name="connsiteY456" fmla="*/ 797697 h 1002962"/>
              <a:gd name="connsiteX457" fmla="*/ 1273055 w 12210216"/>
              <a:gd name="connsiteY457" fmla="*/ 814322 h 1002962"/>
              <a:gd name="connsiteX458" fmla="*/ 1319138 w 12210216"/>
              <a:gd name="connsiteY458" fmla="*/ 814322 h 1002962"/>
              <a:gd name="connsiteX459" fmla="*/ 1319138 w 12210216"/>
              <a:gd name="connsiteY459" fmla="*/ 812829 h 1002962"/>
              <a:gd name="connsiteX460" fmla="*/ 1339300 w 12210216"/>
              <a:gd name="connsiteY460" fmla="*/ 812829 h 1002962"/>
              <a:gd name="connsiteX461" fmla="*/ 1339300 w 12210216"/>
              <a:gd name="connsiteY461" fmla="*/ 806344 h 1002962"/>
              <a:gd name="connsiteX462" fmla="*/ 1362342 w 12210216"/>
              <a:gd name="connsiteY462" fmla="*/ 806344 h 1002962"/>
              <a:gd name="connsiteX463" fmla="*/ 1362342 w 12210216"/>
              <a:gd name="connsiteY463" fmla="*/ 810668 h 1002962"/>
              <a:gd name="connsiteX464" fmla="*/ 1379623 w 12210216"/>
              <a:gd name="connsiteY464" fmla="*/ 810668 h 1002962"/>
              <a:gd name="connsiteX465" fmla="*/ 1379623 w 12210216"/>
              <a:gd name="connsiteY465" fmla="*/ 806344 h 1002962"/>
              <a:gd name="connsiteX466" fmla="*/ 1535154 w 12210216"/>
              <a:gd name="connsiteY466" fmla="*/ 806344 h 1002962"/>
              <a:gd name="connsiteX467" fmla="*/ 1535154 w 12210216"/>
              <a:gd name="connsiteY467" fmla="*/ 799859 h 1002962"/>
              <a:gd name="connsiteX468" fmla="*/ 1546675 w 12210216"/>
              <a:gd name="connsiteY468" fmla="*/ 799859 h 1002962"/>
              <a:gd name="connsiteX469" fmla="*/ 1546675 w 12210216"/>
              <a:gd name="connsiteY469" fmla="*/ 806344 h 1002962"/>
              <a:gd name="connsiteX470" fmla="*/ 1558196 w 12210216"/>
              <a:gd name="connsiteY470" fmla="*/ 806344 h 1002962"/>
              <a:gd name="connsiteX471" fmla="*/ 1558196 w 12210216"/>
              <a:gd name="connsiteY471" fmla="*/ 814322 h 1002962"/>
              <a:gd name="connsiteX472" fmla="*/ 1566837 w 12210216"/>
              <a:gd name="connsiteY472" fmla="*/ 814322 h 1002962"/>
              <a:gd name="connsiteX473" fmla="*/ 1566837 w 12210216"/>
              <a:gd name="connsiteY473" fmla="*/ 810668 h 1002962"/>
              <a:gd name="connsiteX474" fmla="*/ 1575477 w 12210216"/>
              <a:gd name="connsiteY474" fmla="*/ 810668 h 1002962"/>
              <a:gd name="connsiteX475" fmla="*/ 1575477 w 12210216"/>
              <a:gd name="connsiteY475" fmla="*/ 814322 h 1002962"/>
              <a:gd name="connsiteX476" fmla="*/ 1601399 w 12210216"/>
              <a:gd name="connsiteY476" fmla="*/ 814322 h 1002962"/>
              <a:gd name="connsiteX477" fmla="*/ 1601399 w 12210216"/>
              <a:gd name="connsiteY477" fmla="*/ 808506 h 1002962"/>
              <a:gd name="connsiteX478" fmla="*/ 1618681 w 12210216"/>
              <a:gd name="connsiteY478" fmla="*/ 808506 h 1002962"/>
              <a:gd name="connsiteX479" fmla="*/ 1618681 w 12210216"/>
              <a:gd name="connsiteY479" fmla="*/ 814322 h 1002962"/>
              <a:gd name="connsiteX480" fmla="*/ 1693957 w 12210216"/>
              <a:gd name="connsiteY480" fmla="*/ 814322 h 1002962"/>
              <a:gd name="connsiteX481" fmla="*/ 1696446 w 12210216"/>
              <a:gd name="connsiteY481" fmla="*/ 782564 h 1002962"/>
              <a:gd name="connsiteX482" fmla="*/ 1705087 w 12210216"/>
              <a:gd name="connsiteY482" fmla="*/ 782564 h 1002962"/>
              <a:gd name="connsiteX483" fmla="*/ 1707576 w 12210216"/>
              <a:gd name="connsiteY483" fmla="*/ 814322 h 1002962"/>
              <a:gd name="connsiteX484" fmla="*/ 1719879 w 12210216"/>
              <a:gd name="connsiteY484" fmla="*/ 814322 h 1002962"/>
              <a:gd name="connsiteX485" fmla="*/ 1722368 w 12210216"/>
              <a:gd name="connsiteY485" fmla="*/ 782564 h 1002962"/>
              <a:gd name="connsiteX486" fmla="*/ 1731009 w 12210216"/>
              <a:gd name="connsiteY486" fmla="*/ 782564 h 1002962"/>
              <a:gd name="connsiteX487" fmla="*/ 1733829 w 12210216"/>
              <a:gd name="connsiteY487" fmla="*/ 814322 h 1002962"/>
              <a:gd name="connsiteX488" fmla="*/ 1808774 w 12210216"/>
              <a:gd name="connsiteY488" fmla="*/ 814322 h 1002962"/>
              <a:gd name="connsiteX489" fmla="*/ 1808774 w 12210216"/>
              <a:gd name="connsiteY489" fmla="*/ 810668 h 1002962"/>
              <a:gd name="connsiteX490" fmla="*/ 1800134 w 12210216"/>
              <a:gd name="connsiteY490" fmla="*/ 810668 h 1002962"/>
              <a:gd name="connsiteX491" fmla="*/ 1800134 w 12210216"/>
              <a:gd name="connsiteY491" fmla="*/ 806344 h 1002962"/>
              <a:gd name="connsiteX492" fmla="*/ 1814535 w 12210216"/>
              <a:gd name="connsiteY492" fmla="*/ 806344 h 1002962"/>
              <a:gd name="connsiteX493" fmla="*/ 1814535 w 12210216"/>
              <a:gd name="connsiteY493" fmla="*/ 789050 h 1002962"/>
              <a:gd name="connsiteX494" fmla="*/ 1923983 w 12210216"/>
              <a:gd name="connsiteY494" fmla="*/ 789050 h 1002962"/>
              <a:gd name="connsiteX495" fmla="*/ 1923983 w 12210216"/>
              <a:gd name="connsiteY495" fmla="*/ 806344 h 1002962"/>
              <a:gd name="connsiteX496" fmla="*/ 1955665 w 12210216"/>
              <a:gd name="connsiteY496" fmla="*/ 804182 h 1002962"/>
              <a:gd name="connsiteX497" fmla="*/ 1955665 w 12210216"/>
              <a:gd name="connsiteY497" fmla="*/ 786888 h 1002962"/>
              <a:gd name="connsiteX498" fmla="*/ 1967186 w 12210216"/>
              <a:gd name="connsiteY498" fmla="*/ 786888 h 1002962"/>
              <a:gd name="connsiteX499" fmla="*/ 1967186 w 12210216"/>
              <a:gd name="connsiteY499" fmla="*/ 756623 h 1002962"/>
              <a:gd name="connsiteX500" fmla="*/ 1981587 w 12210216"/>
              <a:gd name="connsiteY500" fmla="*/ 756623 h 1002962"/>
              <a:gd name="connsiteX501" fmla="*/ 1987347 w 12210216"/>
              <a:gd name="connsiteY501" fmla="*/ 754461 h 1002962"/>
              <a:gd name="connsiteX502" fmla="*/ 2001749 w 12210216"/>
              <a:gd name="connsiteY502" fmla="*/ 754461 h 1002962"/>
              <a:gd name="connsiteX503" fmla="*/ 2004629 w 12210216"/>
              <a:gd name="connsiteY503" fmla="*/ 756623 h 1002962"/>
              <a:gd name="connsiteX504" fmla="*/ 2021910 w 12210216"/>
              <a:gd name="connsiteY504" fmla="*/ 756623 h 1002962"/>
              <a:gd name="connsiteX505" fmla="*/ 2021910 w 12210216"/>
              <a:gd name="connsiteY505" fmla="*/ 786888 h 1002962"/>
              <a:gd name="connsiteX506" fmla="*/ 2065113 w 12210216"/>
              <a:gd name="connsiteY506" fmla="*/ 786888 h 1002962"/>
              <a:gd name="connsiteX507" fmla="*/ 2065113 w 12210216"/>
              <a:gd name="connsiteY507" fmla="*/ 773917 h 1002962"/>
              <a:gd name="connsiteX508" fmla="*/ 2070874 w 12210216"/>
              <a:gd name="connsiteY508" fmla="*/ 773917 h 1002962"/>
              <a:gd name="connsiteX509" fmla="*/ 2070874 w 12210216"/>
              <a:gd name="connsiteY509" fmla="*/ 786888 h 1002962"/>
              <a:gd name="connsiteX510" fmla="*/ 2088155 w 12210216"/>
              <a:gd name="connsiteY510" fmla="*/ 786888 h 1002962"/>
              <a:gd name="connsiteX511" fmla="*/ 2088155 w 12210216"/>
              <a:gd name="connsiteY511" fmla="*/ 648534 h 1002962"/>
              <a:gd name="connsiteX512" fmla="*/ 2142879 w 12210216"/>
              <a:gd name="connsiteY512" fmla="*/ 648534 h 1002962"/>
              <a:gd name="connsiteX513" fmla="*/ 2142879 w 12210216"/>
              <a:gd name="connsiteY513" fmla="*/ 637725 h 1002962"/>
              <a:gd name="connsiteX514" fmla="*/ 2151520 w 12210216"/>
              <a:gd name="connsiteY514" fmla="*/ 637725 h 1002962"/>
              <a:gd name="connsiteX515" fmla="*/ 2151520 w 12210216"/>
              <a:gd name="connsiteY515" fmla="*/ 644211 h 1002962"/>
              <a:gd name="connsiteX516" fmla="*/ 2177442 w 12210216"/>
              <a:gd name="connsiteY516" fmla="*/ 644211 h 1002962"/>
              <a:gd name="connsiteX517" fmla="*/ 2177442 w 12210216"/>
              <a:gd name="connsiteY517" fmla="*/ 637725 h 1002962"/>
              <a:gd name="connsiteX518" fmla="*/ 2183202 w 12210216"/>
              <a:gd name="connsiteY518" fmla="*/ 637725 h 1002962"/>
              <a:gd name="connsiteX519" fmla="*/ 2183202 w 12210216"/>
              <a:gd name="connsiteY519" fmla="*/ 652858 h 1002962"/>
              <a:gd name="connsiteX520" fmla="*/ 2191843 w 12210216"/>
              <a:gd name="connsiteY520" fmla="*/ 652858 h 1002962"/>
              <a:gd name="connsiteX521" fmla="*/ 2191843 w 12210216"/>
              <a:gd name="connsiteY521" fmla="*/ 665828 h 1002962"/>
              <a:gd name="connsiteX522" fmla="*/ 2223525 w 12210216"/>
              <a:gd name="connsiteY522" fmla="*/ 665828 h 1002962"/>
              <a:gd name="connsiteX523" fmla="*/ 2223525 w 12210216"/>
              <a:gd name="connsiteY523" fmla="*/ 698255 h 1002962"/>
              <a:gd name="connsiteX524" fmla="*/ 2226405 w 12210216"/>
              <a:gd name="connsiteY524" fmla="*/ 698255 h 1002962"/>
              <a:gd name="connsiteX525" fmla="*/ 2226405 w 12210216"/>
              <a:gd name="connsiteY525" fmla="*/ 676637 h 1002962"/>
              <a:gd name="connsiteX526" fmla="*/ 2240807 w 12210216"/>
              <a:gd name="connsiteY526" fmla="*/ 676637 h 1002962"/>
              <a:gd name="connsiteX527" fmla="*/ 2240807 w 12210216"/>
              <a:gd name="connsiteY527" fmla="*/ 713388 h 1002962"/>
              <a:gd name="connsiteX528" fmla="*/ 2284010 w 12210216"/>
              <a:gd name="connsiteY528" fmla="*/ 713388 h 1002962"/>
              <a:gd name="connsiteX529" fmla="*/ 2284010 w 12210216"/>
              <a:gd name="connsiteY529" fmla="*/ 700417 h 1002962"/>
              <a:gd name="connsiteX530" fmla="*/ 2301291 w 12210216"/>
              <a:gd name="connsiteY530" fmla="*/ 700417 h 1002962"/>
              <a:gd name="connsiteX531" fmla="*/ 2301291 w 12210216"/>
              <a:gd name="connsiteY531" fmla="*/ 717711 h 1002962"/>
              <a:gd name="connsiteX532" fmla="*/ 2307051 w 12210216"/>
              <a:gd name="connsiteY532" fmla="*/ 717711 h 1002962"/>
              <a:gd name="connsiteX533" fmla="*/ 2307051 w 12210216"/>
              <a:gd name="connsiteY533" fmla="*/ 700417 h 1002962"/>
              <a:gd name="connsiteX534" fmla="*/ 2327213 w 12210216"/>
              <a:gd name="connsiteY534" fmla="*/ 700417 h 1002962"/>
              <a:gd name="connsiteX535" fmla="*/ 2327213 w 12210216"/>
              <a:gd name="connsiteY535" fmla="*/ 661505 h 1002962"/>
              <a:gd name="connsiteX536" fmla="*/ 2338734 w 12210216"/>
              <a:gd name="connsiteY536" fmla="*/ 661505 h 1002962"/>
              <a:gd name="connsiteX537" fmla="*/ 2353135 w 12210216"/>
              <a:gd name="connsiteY537" fmla="*/ 618269 h 1002962"/>
              <a:gd name="connsiteX538" fmla="*/ 2367536 w 12210216"/>
              <a:gd name="connsiteY538" fmla="*/ 618269 h 1002962"/>
              <a:gd name="connsiteX539" fmla="*/ 2384817 w 12210216"/>
              <a:gd name="connsiteY539" fmla="*/ 661505 h 1002962"/>
              <a:gd name="connsiteX540" fmla="*/ 2396338 w 12210216"/>
              <a:gd name="connsiteY540" fmla="*/ 661505 h 1002962"/>
              <a:gd name="connsiteX541" fmla="*/ 2396338 w 12210216"/>
              <a:gd name="connsiteY541" fmla="*/ 726358 h 1002962"/>
              <a:gd name="connsiteX542" fmla="*/ 2404979 w 12210216"/>
              <a:gd name="connsiteY542" fmla="*/ 726358 h 1002962"/>
              <a:gd name="connsiteX543" fmla="*/ 2404979 w 12210216"/>
              <a:gd name="connsiteY543" fmla="*/ 771756 h 1002962"/>
              <a:gd name="connsiteX544" fmla="*/ 2410739 w 12210216"/>
              <a:gd name="connsiteY544" fmla="*/ 771756 h 1002962"/>
              <a:gd name="connsiteX545" fmla="*/ 2410739 w 12210216"/>
              <a:gd name="connsiteY545" fmla="*/ 756623 h 1002962"/>
              <a:gd name="connsiteX546" fmla="*/ 2419379 w 12210216"/>
              <a:gd name="connsiteY546" fmla="*/ 767432 h 1002962"/>
              <a:gd name="connsiteX547" fmla="*/ 2428020 w 12210216"/>
              <a:gd name="connsiteY547" fmla="*/ 767432 h 1002962"/>
              <a:gd name="connsiteX548" fmla="*/ 2428020 w 12210216"/>
              <a:gd name="connsiteY548" fmla="*/ 680961 h 1002962"/>
              <a:gd name="connsiteX549" fmla="*/ 2468343 w 12210216"/>
              <a:gd name="connsiteY549" fmla="*/ 680961 h 1002962"/>
              <a:gd name="connsiteX550" fmla="*/ 2485625 w 12210216"/>
              <a:gd name="connsiteY550" fmla="*/ 696093 h 1002962"/>
              <a:gd name="connsiteX551" fmla="*/ 2485625 w 12210216"/>
              <a:gd name="connsiteY551" fmla="*/ 680961 h 1002962"/>
              <a:gd name="connsiteX552" fmla="*/ 2488505 w 12210216"/>
              <a:gd name="connsiteY552" fmla="*/ 680961 h 1002962"/>
              <a:gd name="connsiteX553" fmla="*/ 2488505 w 12210216"/>
              <a:gd name="connsiteY553" fmla="*/ 678799 h 1002962"/>
              <a:gd name="connsiteX554" fmla="*/ 2502906 w 12210216"/>
              <a:gd name="connsiteY554" fmla="*/ 678799 h 1002962"/>
              <a:gd name="connsiteX555" fmla="*/ 2502906 w 12210216"/>
              <a:gd name="connsiteY555" fmla="*/ 655020 h 1002962"/>
              <a:gd name="connsiteX556" fmla="*/ 2511546 w 12210216"/>
              <a:gd name="connsiteY556" fmla="*/ 655020 h 1002962"/>
              <a:gd name="connsiteX557" fmla="*/ 2511546 w 12210216"/>
              <a:gd name="connsiteY557" fmla="*/ 642049 h 1002962"/>
              <a:gd name="connsiteX558" fmla="*/ 2514426 w 12210216"/>
              <a:gd name="connsiteY558" fmla="*/ 642049 h 1002962"/>
              <a:gd name="connsiteX559" fmla="*/ 2514426 w 12210216"/>
              <a:gd name="connsiteY559" fmla="*/ 618269 h 1002962"/>
              <a:gd name="connsiteX560" fmla="*/ 2537468 w 12210216"/>
              <a:gd name="connsiteY560" fmla="*/ 618269 h 1002962"/>
              <a:gd name="connsiteX561" fmla="*/ 2537468 w 12210216"/>
              <a:gd name="connsiteY561" fmla="*/ 588004 h 1002962"/>
              <a:gd name="connsiteX562" fmla="*/ 2548989 w 12210216"/>
              <a:gd name="connsiteY562" fmla="*/ 588004 h 1002962"/>
              <a:gd name="connsiteX563" fmla="*/ 2548989 w 12210216"/>
              <a:gd name="connsiteY563" fmla="*/ 581519 h 1002962"/>
              <a:gd name="connsiteX564" fmla="*/ 2557630 w 12210216"/>
              <a:gd name="connsiteY564" fmla="*/ 581519 h 1002962"/>
              <a:gd name="connsiteX565" fmla="*/ 2557630 w 12210216"/>
              <a:gd name="connsiteY565" fmla="*/ 551254 h 1002962"/>
              <a:gd name="connsiteX566" fmla="*/ 2563390 w 12210216"/>
              <a:gd name="connsiteY566" fmla="*/ 551254 h 1002962"/>
              <a:gd name="connsiteX567" fmla="*/ 2563390 w 12210216"/>
              <a:gd name="connsiteY567" fmla="*/ 542607 h 1002962"/>
              <a:gd name="connsiteX568" fmla="*/ 2572031 w 12210216"/>
              <a:gd name="connsiteY568" fmla="*/ 542607 h 1002962"/>
              <a:gd name="connsiteX569" fmla="*/ 2572031 w 12210216"/>
              <a:gd name="connsiteY569" fmla="*/ 512342 h 1002962"/>
              <a:gd name="connsiteX570" fmla="*/ 2609474 w 12210216"/>
              <a:gd name="connsiteY570" fmla="*/ 512342 h 1002962"/>
              <a:gd name="connsiteX571" fmla="*/ 2609474 w 12210216"/>
              <a:gd name="connsiteY571" fmla="*/ 499371 h 1002962"/>
              <a:gd name="connsiteX572" fmla="*/ 2652677 w 12210216"/>
              <a:gd name="connsiteY572" fmla="*/ 499371 h 1002962"/>
              <a:gd name="connsiteX573" fmla="*/ 2652677 w 12210216"/>
              <a:gd name="connsiteY573" fmla="*/ 490724 h 1002962"/>
              <a:gd name="connsiteX574" fmla="*/ 2678599 w 12210216"/>
              <a:gd name="connsiteY574" fmla="*/ 490724 h 1002962"/>
              <a:gd name="connsiteX575" fmla="*/ 2678599 w 12210216"/>
              <a:gd name="connsiteY575" fmla="*/ 499371 h 1002962"/>
              <a:gd name="connsiteX576" fmla="*/ 2684359 w 12210216"/>
              <a:gd name="connsiteY576" fmla="*/ 499371 h 1002962"/>
              <a:gd name="connsiteX577" fmla="*/ 2684359 w 12210216"/>
              <a:gd name="connsiteY577" fmla="*/ 495048 h 1002962"/>
              <a:gd name="connsiteX578" fmla="*/ 2698760 w 12210216"/>
              <a:gd name="connsiteY578" fmla="*/ 495048 h 1002962"/>
              <a:gd name="connsiteX579" fmla="*/ 2698760 w 12210216"/>
              <a:gd name="connsiteY579" fmla="*/ 499371 h 1002962"/>
              <a:gd name="connsiteX580" fmla="*/ 2707401 w 12210216"/>
              <a:gd name="connsiteY580" fmla="*/ 499371 h 1002962"/>
              <a:gd name="connsiteX581" fmla="*/ 2707401 w 12210216"/>
              <a:gd name="connsiteY581" fmla="*/ 490724 h 1002962"/>
              <a:gd name="connsiteX582" fmla="*/ 2727562 w 12210216"/>
              <a:gd name="connsiteY582" fmla="*/ 490724 h 1002962"/>
              <a:gd name="connsiteX583" fmla="*/ 2727562 w 12210216"/>
              <a:gd name="connsiteY583" fmla="*/ 499371 h 1002962"/>
              <a:gd name="connsiteX584" fmla="*/ 2759245 w 12210216"/>
              <a:gd name="connsiteY584" fmla="*/ 499371 h 1002962"/>
              <a:gd name="connsiteX585" fmla="*/ 2759245 w 12210216"/>
              <a:gd name="connsiteY585" fmla="*/ 514504 h 1002962"/>
              <a:gd name="connsiteX586" fmla="*/ 2779406 w 12210216"/>
              <a:gd name="connsiteY586" fmla="*/ 514504 h 1002962"/>
              <a:gd name="connsiteX587" fmla="*/ 2779406 w 12210216"/>
              <a:gd name="connsiteY587" fmla="*/ 596652 h 1002962"/>
              <a:gd name="connsiteX588" fmla="*/ 2788046 w 12210216"/>
              <a:gd name="connsiteY588" fmla="*/ 596652 h 1002962"/>
              <a:gd name="connsiteX589" fmla="*/ 2788046 w 12210216"/>
              <a:gd name="connsiteY589" fmla="*/ 564225 h 1002962"/>
              <a:gd name="connsiteX590" fmla="*/ 2842771 w 12210216"/>
              <a:gd name="connsiteY590" fmla="*/ 564225 h 1002962"/>
              <a:gd name="connsiteX591" fmla="*/ 2842771 w 12210216"/>
              <a:gd name="connsiteY591" fmla="*/ 596652 h 1002962"/>
              <a:gd name="connsiteX592" fmla="*/ 2848531 w 12210216"/>
              <a:gd name="connsiteY592" fmla="*/ 596652 h 1002962"/>
              <a:gd name="connsiteX593" fmla="*/ 2848531 w 12210216"/>
              <a:gd name="connsiteY593" fmla="*/ 683123 h 1002962"/>
              <a:gd name="connsiteX594" fmla="*/ 2857172 w 12210216"/>
              <a:gd name="connsiteY594" fmla="*/ 680961 h 1002962"/>
              <a:gd name="connsiteX595" fmla="*/ 2860052 w 12210216"/>
              <a:gd name="connsiteY595" fmla="*/ 611784 h 1002962"/>
              <a:gd name="connsiteX596" fmla="*/ 2862932 w 12210216"/>
              <a:gd name="connsiteY596" fmla="*/ 680961 h 1002962"/>
              <a:gd name="connsiteX597" fmla="*/ 2871573 w 12210216"/>
              <a:gd name="connsiteY597" fmla="*/ 683123 h 1002962"/>
              <a:gd name="connsiteX598" fmla="*/ 2880213 w 12210216"/>
              <a:gd name="connsiteY598" fmla="*/ 724196 h 1002962"/>
              <a:gd name="connsiteX599" fmla="*/ 2903255 w 12210216"/>
              <a:gd name="connsiteY599" fmla="*/ 735005 h 1002962"/>
              <a:gd name="connsiteX600" fmla="*/ 2903255 w 12210216"/>
              <a:gd name="connsiteY600" fmla="*/ 717711 h 1002962"/>
              <a:gd name="connsiteX601" fmla="*/ 2911896 w 12210216"/>
              <a:gd name="connsiteY601" fmla="*/ 717711 h 1002962"/>
              <a:gd name="connsiteX602" fmla="*/ 2911896 w 12210216"/>
              <a:gd name="connsiteY602" fmla="*/ 706902 h 1002962"/>
              <a:gd name="connsiteX603" fmla="*/ 2981021 w 12210216"/>
              <a:gd name="connsiteY603" fmla="*/ 706902 h 1002962"/>
              <a:gd name="connsiteX604" fmla="*/ 2981021 w 12210216"/>
              <a:gd name="connsiteY604" fmla="*/ 711226 h 1002962"/>
              <a:gd name="connsiteX605" fmla="*/ 2989662 w 12210216"/>
              <a:gd name="connsiteY605" fmla="*/ 711226 h 1002962"/>
              <a:gd name="connsiteX606" fmla="*/ 2989662 w 12210216"/>
              <a:gd name="connsiteY606" fmla="*/ 698255 h 1002962"/>
              <a:gd name="connsiteX607" fmla="*/ 3001182 w 12210216"/>
              <a:gd name="connsiteY607" fmla="*/ 698255 h 1002962"/>
              <a:gd name="connsiteX608" fmla="*/ 3001182 w 12210216"/>
              <a:gd name="connsiteY608" fmla="*/ 713388 h 1002962"/>
              <a:gd name="connsiteX609" fmla="*/ 3006943 w 12210216"/>
              <a:gd name="connsiteY609" fmla="*/ 713388 h 1002962"/>
              <a:gd name="connsiteX610" fmla="*/ 3006943 w 12210216"/>
              <a:gd name="connsiteY610" fmla="*/ 696093 h 1002962"/>
              <a:gd name="connsiteX611" fmla="*/ 3021343 w 12210216"/>
              <a:gd name="connsiteY611" fmla="*/ 696093 h 1002962"/>
              <a:gd name="connsiteX612" fmla="*/ 3021343 w 12210216"/>
              <a:gd name="connsiteY612" fmla="*/ 687446 h 1002962"/>
              <a:gd name="connsiteX613" fmla="*/ 3047266 w 12210216"/>
              <a:gd name="connsiteY613" fmla="*/ 687446 h 1002962"/>
              <a:gd name="connsiteX614" fmla="*/ 3047266 w 12210216"/>
              <a:gd name="connsiteY614" fmla="*/ 665828 h 1002962"/>
              <a:gd name="connsiteX615" fmla="*/ 3055906 w 12210216"/>
              <a:gd name="connsiteY615" fmla="*/ 663667 h 1002962"/>
              <a:gd name="connsiteX616" fmla="*/ 3055906 w 12210216"/>
              <a:gd name="connsiteY616" fmla="*/ 659343 h 1002962"/>
              <a:gd name="connsiteX617" fmla="*/ 3078948 w 12210216"/>
              <a:gd name="connsiteY617" fmla="*/ 659343 h 1002962"/>
              <a:gd name="connsiteX618" fmla="*/ 3078948 w 12210216"/>
              <a:gd name="connsiteY618" fmla="*/ 646372 h 1002962"/>
              <a:gd name="connsiteX619" fmla="*/ 3090469 w 12210216"/>
              <a:gd name="connsiteY619" fmla="*/ 646372 h 1002962"/>
              <a:gd name="connsiteX620" fmla="*/ 3090469 w 12210216"/>
              <a:gd name="connsiteY620" fmla="*/ 607460 h 1002962"/>
              <a:gd name="connsiteX621" fmla="*/ 3110630 w 12210216"/>
              <a:gd name="connsiteY621" fmla="*/ 607460 h 1002962"/>
              <a:gd name="connsiteX622" fmla="*/ 3110630 w 12210216"/>
              <a:gd name="connsiteY622" fmla="*/ 603137 h 1002962"/>
              <a:gd name="connsiteX623" fmla="*/ 3122151 w 12210216"/>
              <a:gd name="connsiteY623" fmla="*/ 603137 h 1002962"/>
              <a:gd name="connsiteX624" fmla="*/ 3122151 w 12210216"/>
              <a:gd name="connsiteY624" fmla="*/ 555578 h 1002962"/>
              <a:gd name="connsiteX625" fmla="*/ 3148073 w 12210216"/>
              <a:gd name="connsiteY625" fmla="*/ 555578 h 1002962"/>
              <a:gd name="connsiteX626" fmla="*/ 3148073 w 12210216"/>
              <a:gd name="connsiteY626" fmla="*/ 536122 h 1002962"/>
              <a:gd name="connsiteX627" fmla="*/ 3197037 w 12210216"/>
              <a:gd name="connsiteY627" fmla="*/ 536122 h 1002962"/>
              <a:gd name="connsiteX628" fmla="*/ 3197037 w 12210216"/>
              <a:gd name="connsiteY628" fmla="*/ 557740 h 1002962"/>
              <a:gd name="connsiteX629" fmla="*/ 3234480 w 12210216"/>
              <a:gd name="connsiteY629" fmla="*/ 557740 h 1002962"/>
              <a:gd name="connsiteX630" fmla="*/ 3234480 w 12210216"/>
              <a:gd name="connsiteY630" fmla="*/ 605299 h 1002962"/>
              <a:gd name="connsiteX631" fmla="*/ 3251761 w 12210216"/>
              <a:gd name="connsiteY631" fmla="*/ 605299 h 1002962"/>
              <a:gd name="connsiteX632" fmla="*/ 3251761 w 12210216"/>
              <a:gd name="connsiteY632" fmla="*/ 711226 h 1002962"/>
              <a:gd name="connsiteX633" fmla="*/ 3260401 w 12210216"/>
              <a:gd name="connsiteY633" fmla="*/ 711226 h 1002962"/>
              <a:gd name="connsiteX634" fmla="*/ 3271922 w 12210216"/>
              <a:gd name="connsiteY634" fmla="*/ 683123 h 1002962"/>
              <a:gd name="connsiteX635" fmla="*/ 3280563 w 12210216"/>
              <a:gd name="connsiteY635" fmla="*/ 696093 h 1002962"/>
              <a:gd name="connsiteX636" fmla="*/ 3277683 w 12210216"/>
              <a:gd name="connsiteY636" fmla="*/ 696093 h 1002962"/>
              <a:gd name="connsiteX637" fmla="*/ 3277683 w 12210216"/>
              <a:gd name="connsiteY637" fmla="*/ 711226 h 1002962"/>
              <a:gd name="connsiteX638" fmla="*/ 3289203 w 12210216"/>
              <a:gd name="connsiteY638" fmla="*/ 711226 h 1002962"/>
              <a:gd name="connsiteX639" fmla="*/ 3289203 w 12210216"/>
              <a:gd name="connsiteY639" fmla="*/ 743652 h 1002962"/>
              <a:gd name="connsiteX640" fmla="*/ 3300724 w 12210216"/>
              <a:gd name="connsiteY640" fmla="*/ 743652 h 1002962"/>
              <a:gd name="connsiteX641" fmla="*/ 3300724 w 12210216"/>
              <a:gd name="connsiteY641" fmla="*/ 767432 h 1002962"/>
              <a:gd name="connsiteX642" fmla="*/ 3320885 w 12210216"/>
              <a:gd name="connsiteY642" fmla="*/ 767432 h 1002962"/>
              <a:gd name="connsiteX643" fmla="*/ 3320885 w 12210216"/>
              <a:gd name="connsiteY643" fmla="*/ 758785 h 1002962"/>
              <a:gd name="connsiteX644" fmla="*/ 3343927 w 12210216"/>
              <a:gd name="connsiteY644" fmla="*/ 758785 h 1002962"/>
              <a:gd name="connsiteX645" fmla="*/ 3343927 w 12210216"/>
              <a:gd name="connsiteY645" fmla="*/ 735005 h 1002962"/>
              <a:gd name="connsiteX646" fmla="*/ 3398652 w 12210216"/>
              <a:gd name="connsiteY646" fmla="*/ 735005 h 1002962"/>
              <a:gd name="connsiteX647" fmla="*/ 3398652 w 12210216"/>
              <a:gd name="connsiteY647" fmla="*/ 741491 h 1002962"/>
              <a:gd name="connsiteX648" fmla="*/ 3404412 w 12210216"/>
              <a:gd name="connsiteY648" fmla="*/ 741491 h 1002962"/>
              <a:gd name="connsiteX649" fmla="*/ 3404412 w 12210216"/>
              <a:gd name="connsiteY649" fmla="*/ 743652 h 1002962"/>
              <a:gd name="connsiteX650" fmla="*/ 3407292 w 12210216"/>
              <a:gd name="connsiteY650" fmla="*/ 743652 h 1002962"/>
              <a:gd name="connsiteX651" fmla="*/ 3407292 w 12210216"/>
              <a:gd name="connsiteY651" fmla="*/ 735005 h 1002962"/>
              <a:gd name="connsiteX652" fmla="*/ 3418813 w 12210216"/>
              <a:gd name="connsiteY652" fmla="*/ 735005 h 1002962"/>
              <a:gd name="connsiteX653" fmla="*/ 3418813 w 12210216"/>
              <a:gd name="connsiteY653" fmla="*/ 752300 h 1002962"/>
              <a:gd name="connsiteX654" fmla="*/ 3427454 w 12210216"/>
              <a:gd name="connsiteY654" fmla="*/ 752300 h 1002962"/>
              <a:gd name="connsiteX655" fmla="*/ 3427454 w 12210216"/>
              <a:gd name="connsiteY655" fmla="*/ 743652 h 1002962"/>
              <a:gd name="connsiteX656" fmla="*/ 3438974 w 12210216"/>
              <a:gd name="connsiteY656" fmla="*/ 743652 h 1002962"/>
              <a:gd name="connsiteX657" fmla="*/ 3438974 w 12210216"/>
              <a:gd name="connsiteY657" fmla="*/ 719873 h 1002962"/>
              <a:gd name="connsiteX658" fmla="*/ 3482178 w 12210216"/>
              <a:gd name="connsiteY658" fmla="*/ 719873 h 1002962"/>
              <a:gd name="connsiteX659" fmla="*/ 3482178 w 12210216"/>
              <a:gd name="connsiteY659" fmla="*/ 726358 h 1002962"/>
              <a:gd name="connsiteX660" fmla="*/ 3490818 w 12210216"/>
              <a:gd name="connsiteY660" fmla="*/ 726358 h 1002962"/>
              <a:gd name="connsiteX661" fmla="*/ 3490818 w 12210216"/>
              <a:gd name="connsiteY661" fmla="*/ 713388 h 1002962"/>
              <a:gd name="connsiteX662" fmla="*/ 3513860 w 12210216"/>
              <a:gd name="connsiteY662" fmla="*/ 713388 h 1002962"/>
              <a:gd name="connsiteX663" fmla="*/ 3513860 w 12210216"/>
              <a:gd name="connsiteY663" fmla="*/ 687446 h 1002962"/>
              <a:gd name="connsiteX664" fmla="*/ 3534022 w 12210216"/>
              <a:gd name="connsiteY664" fmla="*/ 687446 h 1002962"/>
              <a:gd name="connsiteX665" fmla="*/ 3534022 w 12210216"/>
              <a:gd name="connsiteY665" fmla="*/ 696093 h 1002962"/>
              <a:gd name="connsiteX666" fmla="*/ 3545542 w 12210216"/>
              <a:gd name="connsiteY666" fmla="*/ 696093 h 1002962"/>
              <a:gd name="connsiteX667" fmla="*/ 3545542 w 12210216"/>
              <a:gd name="connsiteY667" fmla="*/ 672314 h 1002962"/>
              <a:gd name="connsiteX668" fmla="*/ 3565703 w 12210216"/>
              <a:gd name="connsiteY668" fmla="*/ 672314 h 1002962"/>
              <a:gd name="connsiteX669" fmla="*/ 3565703 w 12210216"/>
              <a:gd name="connsiteY669" fmla="*/ 687446 h 1002962"/>
              <a:gd name="connsiteX670" fmla="*/ 3597386 w 12210216"/>
              <a:gd name="connsiteY670" fmla="*/ 687446 h 1002962"/>
              <a:gd name="connsiteX671" fmla="*/ 3597386 w 12210216"/>
              <a:gd name="connsiteY671" fmla="*/ 678799 h 1002962"/>
              <a:gd name="connsiteX672" fmla="*/ 3620427 w 12210216"/>
              <a:gd name="connsiteY672" fmla="*/ 678799 h 1002962"/>
              <a:gd name="connsiteX673" fmla="*/ 3620427 w 12210216"/>
              <a:gd name="connsiteY673" fmla="*/ 687446 h 1002962"/>
              <a:gd name="connsiteX674" fmla="*/ 3629068 w 12210216"/>
              <a:gd name="connsiteY674" fmla="*/ 687446 h 1002962"/>
              <a:gd name="connsiteX675" fmla="*/ 3629068 w 12210216"/>
              <a:gd name="connsiteY675" fmla="*/ 702579 h 1002962"/>
              <a:gd name="connsiteX676" fmla="*/ 3640589 w 12210216"/>
              <a:gd name="connsiteY676" fmla="*/ 702579 h 1002962"/>
              <a:gd name="connsiteX677" fmla="*/ 3640589 w 12210216"/>
              <a:gd name="connsiteY677" fmla="*/ 713388 h 1002962"/>
              <a:gd name="connsiteX678" fmla="*/ 3703954 w 12210216"/>
              <a:gd name="connsiteY678" fmla="*/ 713388 h 1002962"/>
              <a:gd name="connsiteX679" fmla="*/ 3703954 w 12210216"/>
              <a:gd name="connsiteY679" fmla="*/ 743652 h 1002962"/>
              <a:gd name="connsiteX680" fmla="*/ 3726996 w 12210216"/>
              <a:gd name="connsiteY680" fmla="*/ 743652 h 1002962"/>
              <a:gd name="connsiteX681" fmla="*/ 3726996 w 12210216"/>
              <a:gd name="connsiteY681" fmla="*/ 735005 h 1002962"/>
              <a:gd name="connsiteX682" fmla="*/ 3790360 w 12210216"/>
              <a:gd name="connsiteY682" fmla="*/ 735005 h 1002962"/>
              <a:gd name="connsiteX683" fmla="*/ 3790360 w 12210216"/>
              <a:gd name="connsiteY683" fmla="*/ 724196 h 1002962"/>
              <a:gd name="connsiteX684" fmla="*/ 3801881 w 12210216"/>
              <a:gd name="connsiteY684" fmla="*/ 719873 h 1002962"/>
              <a:gd name="connsiteX685" fmla="*/ 3801881 w 12210216"/>
              <a:gd name="connsiteY685" fmla="*/ 687446 h 1002962"/>
              <a:gd name="connsiteX686" fmla="*/ 3822042 w 12210216"/>
              <a:gd name="connsiteY686" fmla="*/ 687446 h 1002962"/>
              <a:gd name="connsiteX687" fmla="*/ 3830683 w 12210216"/>
              <a:gd name="connsiteY687" fmla="*/ 706902 h 1002962"/>
              <a:gd name="connsiteX688" fmla="*/ 3833564 w 12210216"/>
              <a:gd name="connsiteY688" fmla="*/ 700417 h 1002962"/>
              <a:gd name="connsiteX689" fmla="*/ 3850845 w 12210216"/>
              <a:gd name="connsiteY689" fmla="*/ 698255 h 1002962"/>
              <a:gd name="connsiteX690" fmla="*/ 3847965 w 12210216"/>
              <a:gd name="connsiteY690" fmla="*/ 609622 h 1002962"/>
              <a:gd name="connsiteX691" fmla="*/ 3865245 w 12210216"/>
              <a:gd name="connsiteY691" fmla="*/ 611784 h 1002962"/>
              <a:gd name="connsiteX692" fmla="*/ 3865245 w 12210216"/>
              <a:gd name="connsiteY692" fmla="*/ 471268 h 1002962"/>
              <a:gd name="connsiteX693" fmla="*/ 3891168 w 12210216"/>
              <a:gd name="connsiteY693" fmla="*/ 471268 h 1002962"/>
              <a:gd name="connsiteX694" fmla="*/ 3891168 w 12210216"/>
              <a:gd name="connsiteY694" fmla="*/ 356694 h 1002962"/>
              <a:gd name="connsiteX695" fmla="*/ 3896928 w 12210216"/>
              <a:gd name="connsiteY695" fmla="*/ 350209 h 1002962"/>
              <a:gd name="connsiteX696" fmla="*/ 3896928 w 12210216"/>
              <a:gd name="connsiteY696" fmla="*/ 326429 h 1002962"/>
              <a:gd name="connsiteX697" fmla="*/ 3919969 w 12210216"/>
              <a:gd name="connsiteY697" fmla="*/ 326429 h 1002962"/>
              <a:gd name="connsiteX698" fmla="*/ 3974694 w 12210216"/>
              <a:gd name="connsiteY698" fmla="*/ 246443 h 1002962"/>
              <a:gd name="connsiteX699" fmla="*/ 3977574 w 12210216"/>
              <a:gd name="connsiteY699" fmla="*/ 1 h 1002962"/>
              <a:gd name="connsiteX700" fmla="*/ 3983335 w 12210216"/>
              <a:gd name="connsiteY700" fmla="*/ 246443 h 1002962"/>
              <a:gd name="connsiteX701" fmla="*/ 4035178 w 12210216"/>
              <a:gd name="connsiteY701" fmla="*/ 328591 h 1002962"/>
              <a:gd name="connsiteX702" fmla="*/ 4058220 w 12210216"/>
              <a:gd name="connsiteY702" fmla="*/ 328591 h 1002962"/>
              <a:gd name="connsiteX703" fmla="*/ 4058220 w 12210216"/>
              <a:gd name="connsiteY703" fmla="*/ 354532 h 1002962"/>
              <a:gd name="connsiteX704" fmla="*/ 4063981 w 12210216"/>
              <a:gd name="connsiteY704" fmla="*/ 356694 h 1002962"/>
              <a:gd name="connsiteX705" fmla="*/ 4063981 w 12210216"/>
              <a:gd name="connsiteY705" fmla="*/ 471268 h 1002962"/>
              <a:gd name="connsiteX706" fmla="*/ 4084142 w 12210216"/>
              <a:gd name="connsiteY706" fmla="*/ 471268 h 1002962"/>
              <a:gd name="connsiteX707" fmla="*/ 4084142 w 12210216"/>
              <a:gd name="connsiteY707" fmla="*/ 607460 h 1002962"/>
              <a:gd name="connsiteX708" fmla="*/ 4107184 w 12210216"/>
              <a:gd name="connsiteY708" fmla="*/ 607460 h 1002962"/>
              <a:gd name="connsiteX709" fmla="*/ 4107184 w 12210216"/>
              <a:gd name="connsiteY709" fmla="*/ 730682 h 1002962"/>
              <a:gd name="connsiteX710" fmla="*/ 4144626 w 12210216"/>
              <a:gd name="connsiteY710" fmla="*/ 728520 h 1002962"/>
              <a:gd name="connsiteX711" fmla="*/ 4150387 w 12210216"/>
              <a:gd name="connsiteY711" fmla="*/ 717711 h 1002962"/>
              <a:gd name="connsiteX712" fmla="*/ 4170548 w 12210216"/>
              <a:gd name="connsiteY712" fmla="*/ 715549 h 1002962"/>
              <a:gd name="connsiteX713" fmla="*/ 4176309 w 12210216"/>
              <a:gd name="connsiteY713" fmla="*/ 724196 h 1002962"/>
              <a:gd name="connsiteX714" fmla="*/ 4205111 w 12210216"/>
              <a:gd name="connsiteY714" fmla="*/ 724196 h 1002962"/>
              <a:gd name="connsiteX715" fmla="*/ 4205111 w 12210216"/>
              <a:gd name="connsiteY715" fmla="*/ 726591 h 1002962"/>
              <a:gd name="connsiteX716" fmla="*/ 4207550 w 12210216"/>
              <a:gd name="connsiteY716" fmla="*/ 712285 h 1002962"/>
              <a:gd name="connsiteX717" fmla="*/ 4214422 w 12210216"/>
              <a:gd name="connsiteY717" fmla="*/ 671967 h 1002962"/>
              <a:gd name="connsiteX718" fmla="*/ 4208478 w 12210216"/>
              <a:gd name="connsiteY718" fmla="*/ 667318 h 1002962"/>
              <a:gd name="connsiteX719" fmla="*/ 4208478 w 12210216"/>
              <a:gd name="connsiteY719" fmla="*/ 660344 h 1002962"/>
              <a:gd name="connsiteX720" fmla="*/ 4217394 w 12210216"/>
              <a:gd name="connsiteY720" fmla="*/ 655694 h 1002962"/>
              <a:gd name="connsiteX721" fmla="*/ 4220366 w 12210216"/>
              <a:gd name="connsiteY721" fmla="*/ 641747 h 1002962"/>
              <a:gd name="connsiteX722" fmla="*/ 4226312 w 12210216"/>
              <a:gd name="connsiteY722" fmla="*/ 655694 h 1002962"/>
              <a:gd name="connsiteX723" fmla="*/ 4232255 w 12210216"/>
              <a:gd name="connsiteY723" fmla="*/ 660344 h 1002962"/>
              <a:gd name="connsiteX724" fmla="*/ 4232255 w 12210216"/>
              <a:gd name="connsiteY724" fmla="*/ 669642 h 1002962"/>
              <a:gd name="connsiteX725" fmla="*/ 4226312 w 12210216"/>
              <a:gd name="connsiteY725" fmla="*/ 671967 h 1002962"/>
              <a:gd name="connsiteX726" fmla="*/ 4241171 w 12210216"/>
              <a:gd name="connsiteY726" fmla="*/ 739382 h 1002962"/>
              <a:gd name="connsiteX727" fmla="*/ 4253059 w 12210216"/>
              <a:gd name="connsiteY727" fmla="*/ 739382 h 1002962"/>
              <a:gd name="connsiteX728" fmla="*/ 4261975 w 12210216"/>
              <a:gd name="connsiteY728" fmla="*/ 771927 h 1002962"/>
              <a:gd name="connsiteX729" fmla="*/ 4306555 w 12210216"/>
              <a:gd name="connsiteY729" fmla="*/ 778901 h 1002962"/>
              <a:gd name="connsiteX730" fmla="*/ 4306555 w 12210216"/>
              <a:gd name="connsiteY730" fmla="*/ 739382 h 1002962"/>
              <a:gd name="connsiteX731" fmla="*/ 4380856 w 12210216"/>
              <a:gd name="connsiteY731" fmla="*/ 739382 h 1002962"/>
              <a:gd name="connsiteX732" fmla="*/ 4410576 w 12210216"/>
              <a:gd name="connsiteY732" fmla="*/ 755654 h 1002962"/>
              <a:gd name="connsiteX733" fmla="*/ 4425436 w 12210216"/>
              <a:gd name="connsiteY733" fmla="*/ 755654 h 1002962"/>
              <a:gd name="connsiteX734" fmla="*/ 4440296 w 12210216"/>
              <a:gd name="connsiteY734" fmla="*/ 739382 h 1002962"/>
              <a:gd name="connsiteX735" fmla="*/ 4461100 w 12210216"/>
              <a:gd name="connsiteY735" fmla="*/ 739382 h 1002962"/>
              <a:gd name="connsiteX736" fmla="*/ 4461100 w 12210216"/>
              <a:gd name="connsiteY736" fmla="*/ 804472 h 1002962"/>
              <a:gd name="connsiteX737" fmla="*/ 4472988 w 12210216"/>
              <a:gd name="connsiteY737" fmla="*/ 806797 h 1002962"/>
              <a:gd name="connsiteX738" fmla="*/ 4472988 w 12210216"/>
              <a:gd name="connsiteY738" fmla="*/ 797498 h 1002962"/>
              <a:gd name="connsiteX739" fmla="*/ 4505680 w 12210216"/>
              <a:gd name="connsiteY739" fmla="*/ 797498 h 1002962"/>
              <a:gd name="connsiteX740" fmla="*/ 4505680 w 12210216"/>
              <a:gd name="connsiteY740" fmla="*/ 699863 h 1002962"/>
              <a:gd name="connsiteX741" fmla="*/ 4508652 w 12210216"/>
              <a:gd name="connsiteY741" fmla="*/ 697538 h 1002962"/>
              <a:gd name="connsiteX742" fmla="*/ 4577008 w 12210216"/>
              <a:gd name="connsiteY742" fmla="*/ 697538 h 1002962"/>
              <a:gd name="connsiteX743" fmla="*/ 4577008 w 12210216"/>
              <a:gd name="connsiteY743" fmla="*/ 685915 h 1002962"/>
              <a:gd name="connsiteX744" fmla="*/ 4606729 w 12210216"/>
              <a:gd name="connsiteY744" fmla="*/ 685915 h 1002962"/>
              <a:gd name="connsiteX745" fmla="*/ 4606729 w 12210216"/>
              <a:gd name="connsiteY745" fmla="*/ 676616 h 1002962"/>
              <a:gd name="connsiteX746" fmla="*/ 4666169 w 12210216"/>
              <a:gd name="connsiteY746" fmla="*/ 676616 h 1002962"/>
              <a:gd name="connsiteX747" fmla="*/ 4666169 w 12210216"/>
              <a:gd name="connsiteY747" fmla="*/ 697538 h 1002962"/>
              <a:gd name="connsiteX748" fmla="*/ 4689946 w 12210216"/>
              <a:gd name="connsiteY748" fmla="*/ 706837 h 1002962"/>
              <a:gd name="connsiteX749" fmla="*/ 4689946 w 12210216"/>
              <a:gd name="connsiteY749" fmla="*/ 737057 h 1002962"/>
              <a:gd name="connsiteX750" fmla="*/ 4704806 w 12210216"/>
              <a:gd name="connsiteY750" fmla="*/ 741706 h 1002962"/>
              <a:gd name="connsiteX751" fmla="*/ 4704806 w 12210216"/>
              <a:gd name="connsiteY751" fmla="*/ 732408 h 1002962"/>
              <a:gd name="connsiteX752" fmla="*/ 4716694 w 12210216"/>
              <a:gd name="connsiteY752" fmla="*/ 732408 h 1002962"/>
              <a:gd name="connsiteX753" fmla="*/ 4716694 w 12210216"/>
              <a:gd name="connsiteY753" fmla="*/ 725434 h 1002962"/>
              <a:gd name="connsiteX754" fmla="*/ 4704806 w 12210216"/>
              <a:gd name="connsiteY754" fmla="*/ 725434 h 1002962"/>
              <a:gd name="connsiteX755" fmla="*/ 4704806 w 12210216"/>
              <a:gd name="connsiteY755" fmla="*/ 716135 h 1002962"/>
              <a:gd name="connsiteX756" fmla="*/ 4716694 w 12210216"/>
              <a:gd name="connsiteY756" fmla="*/ 716135 h 1002962"/>
              <a:gd name="connsiteX757" fmla="*/ 4716694 w 12210216"/>
              <a:gd name="connsiteY757" fmla="*/ 706837 h 1002962"/>
              <a:gd name="connsiteX758" fmla="*/ 4704806 w 12210216"/>
              <a:gd name="connsiteY758" fmla="*/ 706837 h 1002962"/>
              <a:gd name="connsiteX759" fmla="*/ 4704806 w 12210216"/>
              <a:gd name="connsiteY759" fmla="*/ 697538 h 1002962"/>
              <a:gd name="connsiteX760" fmla="*/ 4716694 w 12210216"/>
              <a:gd name="connsiteY760" fmla="*/ 697538 h 1002962"/>
              <a:gd name="connsiteX761" fmla="*/ 4716694 w 12210216"/>
              <a:gd name="connsiteY761" fmla="*/ 690564 h 1002962"/>
              <a:gd name="connsiteX762" fmla="*/ 4704806 w 12210216"/>
              <a:gd name="connsiteY762" fmla="*/ 690564 h 1002962"/>
              <a:gd name="connsiteX763" fmla="*/ 4704806 w 12210216"/>
              <a:gd name="connsiteY763" fmla="*/ 681266 h 1002962"/>
              <a:gd name="connsiteX764" fmla="*/ 4716694 w 12210216"/>
              <a:gd name="connsiteY764" fmla="*/ 681266 h 1002962"/>
              <a:gd name="connsiteX765" fmla="*/ 4716694 w 12210216"/>
              <a:gd name="connsiteY765" fmla="*/ 671967 h 1002962"/>
              <a:gd name="connsiteX766" fmla="*/ 4704806 w 12210216"/>
              <a:gd name="connsiteY766" fmla="*/ 671967 h 1002962"/>
              <a:gd name="connsiteX767" fmla="*/ 4704806 w 12210216"/>
              <a:gd name="connsiteY767" fmla="*/ 664993 h 1002962"/>
              <a:gd name="connsiteX768" fmla="*/ 4716694 w 12210216"/>
              <a:gd name="connsiteY768" fmla="*/ 664993 h 1002962"/>
              <a:gd name="connsiteX769" fmla="*/ 4716694 w 12210216"/>
              <a:gd name="connsiteY769" fmla="*/ 655694 h 1002962"/>
              <a:gd name="connsiteX770" fmla="*/ 4704806 w 12210216"/>
              <a:gd name="connsiteY770" fmla="*/ 655694 h 1002962"/>
              <a:gd name="connsiteX771" fmla="*/ 4704806 w 12210216"/>
              <a:gd name="connsiteY771" fmla="*/ 646396 h 1002962"/>
              <a:gd name="connsiteX772" fmla="*/ 4716694 w 12210216"/>
              <a:gd name="connsiteY772" fmla="*/ 646396 h 1002962"/>
              <a:gd name="connsiteX773" fmla="*/ 4716694 w 12210216"/>
              <a:gd name="connsiteY773" fmla="*/ 637097 h 1002962"/>
              <a:gd name="connsiteX774" fmla="*/ 4704806 w 12210216"/>
              <a:gd name="connsiteY774" fmla="*/ 637097 h 1002962"/>
              <a:gd name="connsiteX775" fmla="*/ 4704806 w 12210216"/>
              <a:gd name="connsiteY775" fmla="*/ 630123 h 1002962"/>
              <a:gd name="connsiteX776" fmla="*/ 4716694 w 12210216"/>
              <a:gd name="connsiteY776" fmla="*/ 630123 h 1002962"/>
              <a:gd name="connsiteX777" fmla="*/ 4716694 w 12210216"/>
              <a:gd name="connsiteY777" fmla="*/ 620825 h 1002962"/>
              <a:gd name="connsiteX778" fmla="*/ 4704806 w 12210216"/>
              <a:gd name="connsiteY778" fmla="*/ 620825 h 1002962"/>
              <a:gd name="connsiteX779" fmla="*/ 4704806 w 12210216"/>
              <a:gd name="connsiteY779" fmla="*/ 611526 h 1002962"/>
              <a:gd name="connsiteX780" fmla="*/ 4716694 w 12210216"/>
              <a:gd name="connsiteY780" fmla="*/ 611526 h 1002962"/>
              <a:gd name="connsiteX781" fmla="*/ 4716694 w 12210216"/>
              <a:gd name="connsiteY781" fmla="*/ 604552 h 1002962"/>
              <a:gd name="connsiteX782" fmla="*/ 4704806 w 12210216"/>
              <a:gd name="connsiteY782" fmla="*/ 604552 h 1002962"/>
              <a:gd name="connsiteX783" fmla="*/ 4704806 w 12210216"/>
              <a:gd name="connsiteY783" fmla="*/ 595254 h 1002962"/>
              <a:gd name="connsiteX784" fmla="*/ 4716694 w 12210216"/>
              <a:gd name="connsiteY784" fmla="*/ 595254 h 1002962"/>
              <a:gd name="connsiteX785" fmla="*/ 4716694 w 12210216"/>
              <a:gd name="connsiteY785" fmla="*/ 585955 h 1002962"/>
              <a:gd name="connsiteX786" fmla="*/ 4704806 w 12210216"/>
              <a:gd name="connsiteY786" fmla="*/ 585955 h 1002962"/>
              <a:gd name="connsiteX787" fmla="*/ 4704806 w 12210216"/>
              <a:gd name="connsiteY787" fmla="*/ 576656 h 1002962"/>
              <a:gd name="connsiteX788" fmla="*/ 4716694 w 12210216"/>
              <a:gd name="connsiteY788" fmla="*/ 576656 h 1002962"/>
              <a:gd name="connsiteX789" fmla="*/ 4716694 w 12210216"/>
              <a:gd name="connsiteY789" fmla="*/ 569682 h 1002962"/>
              <a:gd name="connsiteX790" fmla="*/ 4704806 w 12210216"/>
              <a:gd name="connsiteY790" fmla="*/ 569682 h 1002962"/>
              <a:gd name="connsiteX791" fmla="*/ 4704806 w 12210216"/>
              <a:gd name="connsiteY791" fmla="*/ 560384 h 1002962"/>
              <a:gd name="connsiteX792" fmla="*/ 4716694 w 12210216"/>
              <a:gd name="connsiteY792" fmla="*/ 560384 h 1002962"/>
              <a:gd name="connsiteX793" fmla="*/ 4716694 w 12210216"/>
              <a:gd name="connsiteY793" fmla="*/ 551085 h 1002962"/>
              <a:gd name="connsiteX794" fmla="*/ 4704806 w 12210216"/>
              <a:gd name="connsiteY794" fmla="*/ 551085 h 1002962"/>
              <a:gd name="connsiteX795" fmla="*/ 4704806 w 12210216"/>
              <a:gd name="connsiteY795" fmla="*/ 541787 h 1002962"/>
              <a:gd name="connsiteX796" fmla="*/ 4716694 w 12210216"/>
              <a:gd name="connsiteY796" fmla="*/ 541787 h 1002962"/>
              <a:gd name="connsiteX797" fmla="*/ 4716694 w 12210216"/>
              <a:gd name="connsiteY797" fmla="*/ 534813 h 1002962"/>
              <a:gd name="connsiteX798" fmla="*/ 4704806 w 12210216"/>
              <a:gd name="connsiteY798" fmla="*/ 534813 h 1002962"/>
              <a:gd name="connsiteX799" fmla="*/ 4704806 w 12210216"/>
              <a:gd name="connsiteY799" fmla="*/ 525514 h 1002962"/>
              <a:gd name="connsiteX800" fmla="*/ 4716694 w 12210216"/>
              <a:gd name="connsiteY800" fmla="*/ 525514 h 1002962"/>
              <a:gd name="connsiteX801" fmla="*/ 4704806 w 12210216"/>
              <a:gd name="connsiteY801" fmla="*/ 511566 h 1002962"/>
              <a:gd name="connsiteX802" fmla="*/ 4704806 w 12210216"/>
              <a:gd name="connsiteY802" fmla="*/ 474372 h 1002962"/>
              <a:gd name="connsiteX803" fmla="*/ 4903930 w 12210216"/>
              <a:gd name="connsiteY803" fmla="*/ 474372 h 1002962"/>
              <a:gd name="connsiteX804" fmla="*/ 4921763 w 12210216"/>
              <a:gd name="connsiteY804" fmla="*/ 495294 h 1002962"/>
              <a:gd name="connsiteX805" fmla="*/ 4921763 w 12210216"/>
              <a:gd name="connsiteY805" fmla="*/ 541787 h 1002962"/>
              <a:gd name="connsiteX806" fmla="*/ 4909874 w 12210216"/>
              <a:gd name="connsiteY806" fmla="*/ 541787 h 1002962"/>
              <a:gd name="connsiteX807" fmla="*/ 4909874 w 12210216"/>
              <a:gd name="connsiteY807" fmla="*/ 551085 h 1002962"/>
              <a:gd name="connsiteX808" fmla="*/ 4921763 w 12210216"/>
              <a:gd name="connsiteY808" fmla="*/ 551085 h 1002962"/>
              <a:gd name="connsiteX809" fmla="*/ 4921763 w 12210216"/>
              <a:gd name="connsiteY809" fmla="*/ 560384 h 1002962"/>
              <a:gd name="connsiteX810" fmla="*/ 4909874 w 12210216"/>
              <a:gd name="connsiteY810" fmla="*/ 560384 h 1002962"/>
              <a:gd name="connsiteX811" fmla="*/ 4909874 w 12210216"/>
              <a:gd name="connsiteY811" fmla="*/ 569682 h 1002962"/>
              <a:gd name="connsiteX812" fmla="*/ 4921763 w 12210216"/>
              <a:gd name="connsiteY812" fmla="*/ 569682 h 1002962"/>
              <a:gd name="connsiteX813" fmla="*/ 4921763 w 12210216"/>
              <a:gd name="connsiteY813" fmla="*/ 576656 h 1002962"/>
              <a:gd name="connsiteX814" fmla="*/ 4909874 w 12210216"/>
              <a:gd name="connsiteY814" fmla="*/ 576656 h 1002962"/>
              <a:gd name="connsiteX815" fmla="*/ 4909874 w 12210216"/>
              <a:gd name="connsiteY815" fmla="*/ 585955 h 1002962"/>
              <a:gd name="connsiteX816" fmla="*/ 4921763 w 12210216"/>
              <a:gd name="connsiteY816" fmla="*/ 585955 h 1002962"/>
              <a:gd name="connsiteX817" fmla="*/ 4921763 w 12210216"/>
              <a:gd name="connsiteY817" fmla="*/ 595254 h 1002962"/>
              <a:gd name="connsiteX818" fmla="*/ 4909874 w 12210216"/>
              <a:gd name="connsiteY818" fmla="*/ 595254 h 1002962"/>
              <a:gd name="connsiteX819" fmla="*/ 4909874 w 12210216"/>
              <a:gd name="connsiteY819" fmla="*/ 604552 h 1002962"/>
              <a:gd name="connsiteX820" fmla="*/ 4921763 w 12210216"/>
              <a:gd name="connsiteY820" fmla="*/ 604552 h 1002962"/>
              <a:gd name="connsiteX821" fmla="*/ 4921763 w 12210216"/>
              <a:gd name="connsiteY821" fmla="*/ 611526 h 1002962"/>
              <a:gd name="connsiteX822" fmla="*/ 4909874 w 12210216"/>
              <a:gd name="connsiteY822" fmla="*/ 611526 h 1002962"/>
              <a:gd name="connsiteX823" fmla="*/ 4909874 w 12210216"/>
              <a:gd name="connsiteY823" fmla="*/ 620825 h 1002962"/>
              <a:gd name="connsiteX824" fmla="*/ 4921763 w 12210216"/>
              <a:gd name="connsiteY824" fmla="*/ 620825 h 1002962"/>
              <a:gd name="connsiteX825" fmla="*/ 4921763 w 12210216"/>
              <a:gd name="connsiteY825" fmla="*/ 630123 h 1002962"/>
              <a:gd name="connsiteX826" fmla="*/ 4909874 w 12210216"/>
              <a:gd name="connsiteY826" fmla="*/ 630123 h 1002962"/>
              <a:gd name="connsiteX827" fmla="*/ 4909874 w 12210216"/>
              <a:gd name="connsiteY827" fmla="*/ 637097 h 1002962"/>
              <a:gd name="connsiteX828" fmla="*/ 4921763 w 12210216"/>
              <a:gd name="connsiteY828" fmla="*/ 637097 h 1002962"/>
              <a:gd name="connsiteX829" fmla="*/ 4921763 w 12210216"/>
              <a:gd name="connsiteY829" fmla="*/ 646396 h 1002962"/>
              <a:gd name="connsiteX830" fmla="*/ 4909874 w 12210216"/>
              <a:gd name="connsiteY830" fmla="*/ 646396 h 1002962"/>
              <a:gd name="connsiteX831" fmla="*/ 4909874 w 12210216"/>
              <a:gd name="connsiteY831" fmla="*/ 655694 h 1002962"/>
              <a:gd name="connsiteX832" fmla="*/ 4921763 w 12210216"/>
              <a:gd name="connsiteY832" fmla="*/ 655694 h 1002962"/>
              <a:gd name="connsiteX833" fmla="*/ 4921763 w 12210216"/>
              <a:gd name="connsiteY833" fmla="*/ 664993 h 1002962"/>
              <a:gd name="connsiteX834" fmla="*/ 4909874 w 12210216"/>
              <a:gd name="connsiteY834" fmla="*/ 664993 h 1002962"/>
              <a:gd name="connsiteX835" fmla="*/ 4909874 w 12210216"/>
              <a:gd name="connsiteY835" fmla="*/ 671967 h 1002962"/>
              <a:gd name="connsiteX836" fmla="*/ 4921763 w 12210216"/>
              <a:gd name="connsiteY836" fmla="*/ 671967 h 1002962"/>
              <a:gd name="connsiteX837" fmla="*/ 4921763 w 12210216"/>
              <a:gd name="connsiteY837" fmla="*/ 681266 h 1002962"/>
              <a:gd name="connsiteX838" fmla="*/ 4909874 w 12210216"/>
              <a:gd name="connsiteY838" fmla="*/ 681266 h 1002962"/>
              <a:gd name="connsiteX839" fmla="*/ 4909874 w 12210216"/>
              <a:gd name="connsiteY839" fmla="*/ 690564 h 1002962"/>
              <a:gd name="connsiteX840" fmla="*/ 4921763 w 12210216"/>
              <a:gd name="connsiteY840" fmla="*/ 690564 h 1002962"/>
              <a:gd name="connsiteX841" fmla="*/ 4921763 w 12210216"/>
              <a:gd name="connsiteY841" fmla="*/ 697538 h 1002962"/>
              <a:gd name="connsiteX842" fmla="*/ 4909874 w 12210216"/>
              <a:gd name="connsiteY842" fmla="*/ 697538 h 1002962"/>
              <a:gd name="connsiteX843" fmla="*/ 4909874 w 12210216"/>
              <a:gd name="connsiteY843" fmla="*/ 706837 h 1002962"/>
              <a:gd name="connsiteX844" fmla="*/ 4921763 w 12210216"/>
              <a:gd name="connsiteY844" fmla="*/ 706837 h 1002962"/>
              <a:gd name="connsiteX845" fmla="*/ 4921763 w 12210216"/>
              <a:gd name="connsiteY845" fmla="*/ 716135 h 1002962"/>
              <a:gd name="connsiteX846" fmla="*/ 4909874 w 12210216"/>
              <a:gd name="connsiteY846" fmla="*/ 716135 h 1002962"/>
              <a:gd name="connsiteX847" fmla="*/ 4909874 w 12210216"/>
              <a:gd name="connsiteY847" fmla="*/ 725434 h 1002962"/>
              <a:gd name="connsiteX848" fmla="*/ 4921763 w 12210216"/>
              <a:gd name="connsiteY848" fmla="*/ 725434 h 1002962"/>
              <a:gd name="connsiteX849" fmla="*/ 4921763 w 12210216"/>
              <a:gd name="connsiteY849" fmla="*/ 732408 h 1002962"/>
              <a:gd name="connsiteX850" fmla="*/ 4909874 w 12210216"/>
              <a:gd name="connsiteY850" fmla="*/ 732408 h 1002962"/>
              <a:gd name="connsiteX851" fmla="*/ 4909874 w 12210216"/>
              <a:gd name="connsiteY851" fmla="*/ 741706 h 1002962"/>
              <a:gd name="connsiteX852" fmla="*/ 4942567 w 12210216"/>
              <a:gd name="connsiteY852" fmla="*/ 762628 h 1002962"/>
              <a:gd name="connsiteX853" fmla="*/ 4942567 w 12210216"/>
              <a:gd name="connsiteY853" fmla="*/ 767278 h 1002962"/>
              <a:gd name="connsiteX854" fmla="*/ 4930679 w 12210216"/>
              <a:gd name="connsiteY854" fmla="*/ 767278 h 1002962"/>
              <a:gd name="connsiteX855" fmla="*/ 4930679 w 12210216"/>
              <a:gd name="connsiteY855" fmla="*/ 792849 h 1002962"/>
              <a:gd name="connsiteX856" fmla="*/ 4942567 w 12210216"/>
              <a:gd name="connsiteY856" fmla="*/ 792849 h 1002962"/>
              <a:gd name="connsiteX857" fmla="*/ 4942567 w 12210216"/>
              <a:gd name="connsiteY857" fmla="*/ 781225 h 1002962"/>
              <a:gd name="connsiteX858" fmla="*/ 4954455 w 12210216"/>
              <a:gd name="connsiteY858" fmla="*/ 776576 h 1002962"/>
              <a:gd name="connsiteX859" fmla="*/ 4975259 w 12210216"/>
              <a:gd name="connsiteY859" fmla="*/ 776576 h 1002962"/>
              <a:gd name="connsiteX860" fmla="*/ 4975259 w 12210216"/>
              <a:gd name="connsiteY860" fmla="*/ 785875 h 1002962"/>
              <a:gd name="connsiteX861" fmla="*/ 4993091 w 12210216"/>
              <a:gd name="connsiteY861" fmla="*/ 785875 h 1002962"/>
              <a:gd name="connsiteX862" fmla="*/ 4993091 w 12210216"/>
              <a:gd name="connsiteY862" fmla="*/ 790524 h 1002962"/>
              <a:gd name="connsiteX863" fmla="*/ 5004979 w 12210216"/>
              <a:gd name="connsiteY863" fmla="*/ 790524 h 1002962"/>
              <a:gd name="connsiteX864" fmla="*/ 5018771 w 12210216"/>
              <a:gd name="connsiteY864" fmla="*/ 804254 h 1002962"/>
              <a:gd name="connsiteX865" fmla="*/ 5028884 w 12210216"/>
              <a:gd name="connsiteY865" fmla="*/ 814322 h 1002962"/>
              <a:gd name="connsiteX866" fmla="*/ 5070363 w 12210216"/>
              <a:gd name="connsiteY866" fmla="*/ 814322 h 1002962"/>
              <a:gd name="connsiteX867" fmla="*/ 5070363 w 12210216"/>
              <a:gd name="connsiteY867" fmla="*/ 802147 h 1002962"/>
              <a:gd name="connsiteX868" fmla="*/ 5120887 w 12210216"/>
              <a:gd name="connsiteY868" fmla="*/ 802147 h 1002962"/>
              <a:gd name="connsiteX869" fmla="*/ 5120887 w 12210216"/>
              <a:gd name="connsiteY869" fmla="*/ 727759 h 1002962"/>
              <a:gd name="connsiteX870" fmla="*/ 5168440 w 12210216"/>
              <a:gd name="connsiteY870" fmla="*/ 727759 h 1002962"/>
              <a:gd name="connsiteX871" fmla="*/ 5168440 w 12210216"/>
              <a:gd name="connsiteY871" fmla="*/ 720785 h 1002962"/>
              <a:gd name="connsiteX872" fmla="*/ 5198160 w 12210216"/>
              <a:gd name="connsiteY872" fmla="*/ 720785 h 1002962"/>
              <a:gd name="connsiteX873" fmla="*/ 5198160 w 12210216"/>
              <a:gd name="connsiteY873" fmla="*/ 681266 h 1002962"/>
              <a:gd name="connsiteX874" fmla="*/ 5192216 w 12210216"/>
              <a:gd name="connsiteY874" fmla="*/ 681266 h 1002962"/>
              <a:gd name="connsiteX875" fmla="*/ 5192216 w 12210216"/>
              <a:gd name="connsiteY875" fmla="*/ 667318 h 1002962"/>
              <a:gd name="connsiteX876" fmla="*/ 5198160 w 12210216"/>
              <a:gd name="connsiteY876" fmla="*/ 669642 h 1002962"/>
              <a:gd name="connsiteX877" fmla="*/ 5204104 w 12210216"/>
              <a:gd name="connsiteY877" fmla="*/ 646396 h 1002962"/>
              <a:gd name="connsiteX878" fmla="*/ 5210048 w 12210216"/>
              <a:gd name="connsiteY878" fmla="*/ 669642 h 1002962"/>
              <a:gd name="connsiteX879" fmla="*/ 5213020 w 12210216"/>
              <a:gd name="connsiteY879" fmla="*/ 667318 h 1002962"/>
              <a:gd name="connsiteX880" fmla="*/ 5215992 w 12210216"/>
              <a:gd name="connsiteY880" fmla="*/ 660344 h 1002962"/>
              <a:gd name="connsiteX881" fmla="*/ 5221936 w 12210216"/>
              <a:gd name="connsiteY881" fmla="*/ 651045 h 1002962"/>
              <a:gd name="connsiteX882" fmla="*/ 5227880 w 12210216"/>
              <a:gd name="connsiteY882" fmla="*/ 641747 h 1002962"/>
              <a:gd name="connsiteX883" fmla="*/ 5242740 w 12210216"/>
              <a:gd name="connsiteY883" fmla="*/ 634773 h 1002962"/>
              <a:gd name="connsiteX884" fmla="*/ 5260572 w 12210216"/>
              <a:gd name="connsiteY884" fmla="*/ 625474 h 1002962"/>
              <a:gd name="connsiteX885" fmla="*/ 5269488 w 12210216"/>
              <a:gd name="connsiteY885" fmla="*/ 616175 h 1002962"/>
              <a:gd name="connsiteX886" fmla="*/ 5275432 w 12210216"/>
              <a:gd name="connsiteY886" fmla="*/ 599903 h 1002962"/>
              <a:gd name="connsiteX887" fmla="*/ 5281376 w 12210216"/>
              <a:gd name="connsiteY887" fmla="*/ 616175 h 1002962"/>
              <a:gd name="connsiteX888" fmla="*/ 5287320 w 12210216"/>
              <a:gd name="connsiteY888" fmla="*/ 623149 h 1002962"/>
              <a:gd name="connsiteX889" fmla="*/ 5302180 w 12210216"/>
              <a:gd name="connsiteY889" fmla="*/ 632448 h 1002962"/>
              <a:gd name="connsiteX890" fmla="*/ 5314069 w 12210216"/>
              <a:gd name="connsiteY890" fmla="*/ 641747 h 1002962"/>
              <a:gd name="connsiteX891" fmla="*/ 5325957 w 12210216"/>
              <a:gd name="connsiteY891" fmla="*/ 651045 h 1002962"/>
              <a:gd name="connsiteX892" fmla="*/ 5328929 w 12210216"/>
              <a:gd name="connsiteY892" fmla="*/ 660344 h 1002962"/>
              <a:gd name="connsiteX893" fmla="*/ 5331901 w 12210216"/>
              <a:gd name="connsiteY893" fmla="*/ 669642 h 1002962"/>
              <a:gd name="connsiteX894" fmla="*/ 5337845 w 12210216"/>
              <a:gd name="connsiteY894" fmla="*/ 669642 h 1002962"/>
              <a:gd name="connsiteX895" fmla="*/ 5340817 w 12210216"/>
              <a:gd name="connsiteY895" fmla="*/ 646396 h 1002962"/>
              <a:gd name="connsiteX896" fmla="*/ 5346761 w 12210216"/>
              <a:gd name="connsiteY896" fmla="*/ 669642 h 1002962"/>
              <a:gd name="connsiteX897" fmla="*/ 5352705 w 12210216"/>
              <a:gd name="connsiteY897" fmla="*/ 669642 h 1002962"/>
              <a:gd name="connsiteX898" fmla="*/ 5352705 w 12210216"/>
              <a:gd name="connsiteY898" fmla="*/ 683590 h 1002962"/>
              <a:gd name="connsiteX899" fmla="*/ 5346761 w 12210216"/>
              <a:gd name="connsiteY899" fmla="*/ 683590 h 1002962"/>
              <a:gd name="connsiteX900" fmla="*/ 5346761 w 12210216"/>
              <a:gd name="connsiteY900" fmla="*/ 716135 h 1002962"/>
              <a:gd name="connsiteX901" fmla="*/ 5358649 w 12210216"/>
              <a:gd name="connsiteY901" fmla="*/ 716135 h 1002962"/>
              <a:gd name="connsiteX902" fmla="*/ 5358649 w 12210216"/>
              <a:gd name="connsiteY902" fmla="*/ 720785 h 1002962"/>
              <a:gd name="connsiteX903" fmla="*/ 5367565 w 12210216"/>
              <a:gd name="connsiteY903" fmla="*/ 720785 h 1002962"/>
              <a:gd name="connsiteX904" fmla="*/ 5367565 w 12210216"/>
              <a:gd name="connsiteY904" fmla="*/ 711486 h 1002962"/>
              <a:gd name="connsiteX905" fmla="*/ 5391342 w 12210216"/>
              <a:gd name="connsiteY905" fmla="*/ 711486 h 1002962"/>
              <a:gd name="connsiteX906" fmla="*/ 5391342 w 12210216"/>
              <a:gd name="connsiteY906" fmla="*/ 695213 h 1002962"/>
              <a:gd name="connsiteX907" fmla="*/ 5441865 w 12210216"/>
              <a:gd name="connsiteY907" fmla="*/ 695213 h 1002962"/>
              <a:gd name="connsiteX908" fmla="*/ 5441865 w 12210216"/>
              <a:gd name="connsiteY908" fmla="*/ 706837 h 1002962"/>
              <a:gd name="connsiteX909" fmla="*/ 5468614 w 12210216"/>
              <a:gd name="connsiteY909" fmla="*/ 706837 h 1002962"/>
              <a:gd name="connsiteX910" fmla="*/ 5468614 w 12210216"/>
              <a:gd name="connsiteY910" fmla="*/ 725434 h 1002962"/>
              <a:gd name="connsiteX911" fmla="*/ 5462670 w 12210216"/>
              <a:gd name="connsiteY911" fmla="*/ 725434 h 1002962"/>
              <a:gd name="connsiteX912" fmla="*/ 5462670 w 12210216"/>
              <a:gd name="connsiteY912" fmla="*/ 732408 h 1002962"/>
              <a:gd name="connsiteX913" fmla="*/ 5468614 w 12210216"/>
              <a:gd name="connsiteY913" fmla="*/ 732408 h 1002962"/>
              <a:gd name="connsiteX914" fmla="*/ 5468614 w 12210216"/>
              <a:gd name="connsiteY914" fmla="*/ 746356 h 1002962"/>
              <a:gd name="connsiteX915" fmla="*/ 5462670 w 12210216"/>
              <a:gd name="connsiteY915" fmla="*/ 751005 h 1002962"/>
              <a:gd name="connsiteX916" fmla="*/ 5462670 w 12210216"/>
              <a:gd name="connsiteY916" fmla="*/ 806797 h 1002962"/>
              <a:gd name="connsiteX917" fmla="*/ 5483473 w 12210216"/>
              <a:gd name="connsiteY917" fmla="*/ 806797 h 1002962"/>
              <a:gd name="connsiteX918" fmla="*/ 5483473 w 12210216"/>
              <a:gd name="connsiteY918" fmla="*/ 811446 h 1002962"/>
              <a:gd name="connsiteX919" fmla="*/ 5501306 w 12210216"/>
              <a:gd name="connsiteY919" fmla="*/ 811446 h 1002962"/>
              <a:gd name="connsiteX920" fmla="*/ 5501306 w 12210216"/>
              <a:gd name="connsiteY920" fmla="*/ 813480 h 1002962"/>
              <a:gd name="connsiteX921" fmla="*/ 5501306 w 12210216"/>
              <a:gd name="connsiteY921" fmla="*/ 814322 h 1002962"/>
              <a:gd name="connsiteX922" fmla="*/ 5519138 w 12210216"/>
              <a:gd name="connsiteY922" fmla="*/ 814322 h 1002962"/>
              <a:gd name="connsiteX923" fmla="*/ 5519138 w 12210216"/>
              <a:gd name="connsiteY923" fmla="*/ 811446 h 1002962"/>
              <a:gd name="connsiteX924" fmla="*/ 5539942 w 12210216"/>
              <a:gd name="connsiteY924" fmla="*/ 802147 h 1002962"/>
              <a:gd name="connsiteX925" fmla="*/ 5539942 w 12210216"/>
              <a:gd name="connsiteY925" fmla="*/ 781225 h 1002962"/>
              <a:gd name="connsiteX926" fmla="*/ 5533998 w 12210216"/>
              <a:gd name="connsiteY926" fmla="*/ 781225 h 1002962"/>
              <a:gd name="connsiteX927" fmla="*/ 5533998 w 12210216"/>
              <a:gd name="connsiteY927" fmla="*/ 757979 h 1002962"/>
              <a:gd name="connsiteX928" fmla="*/ 5545886 w 12210216"/>
              <a:gd name="connsiteY928" fmla="*/ 757979 h 1002962"/>
              <a:gd name="connsiteX929" fmla="*/ 5545886 w 12210216"/>
              <a:gd name="connsiteY929" fmla="*/ 755654 h 1002962"/>
              <a:gd name="connsiteX930" fmla="*/ 5572634 w 12210216"/>
              <a:gd name="connsiteY930" fmla="*/ 755654 h 1002962"/>
              <a:gd name="connsiteX931" fmla="*/ 5572634 w 12210216"/>
              <a:gd name="connsiteY931" fmla="*/ 746356 h 1002962"/>
              <a:gd name="connsiteX932" fmla="*/ 5590466 w 12210216"/>
              <a:gd name="connsiteY932" fmla="*/ 746356 h 1002962"/>
              <a:gd name="connsiteX933" fmla="*/ 5590466 w 12210216"/>
              <a:gd name="connsiteY933" fmla="*/ 630123 h 1002962"/>
              <a:gd name="connsiteX934" fmla="*/ 5602354 w 12210216"/>
              <a:gd name="connsiteY934" fmla="*/ 630123 h 1002962"/>
              <a:gd name="connsiteX935" fmla="*/ 5602354 w 12210216"/>
              <a:gd name="connsiteY935" fmla="*/ 611526 h 1002962"/>
              <a:gd name="connsiteX936" fmla="*/ 5605326 w 12210216"/>
              <a:gd name="connsiteY936" fmla="*/ 611526 h 1002962"/>
              <a:gd name="connsiteX937" fmla="*/ 5605326 w 12210216"/>
              <a:gd name="connsiteY937" fmla="*/ 565033 h 1002962"/>
              <a:gd name="connsiteX938" fmla="*/ 5617215 w 12210216"/>
              <a:gd name="connsiteY938" fmla="*/ 565033 h 1002962"/>
              <a:gd name="connsiteX939" fmla="*/ 5617215 w 12210216"/>
              <a:gd name="connsiteY939" fmla="*/ 574332 h 1002962"/>
              <a:gd name="connsiteX940" fmla="*/ 5623159 w 12210216"/>
              <a:gd name="connsiteY940" fmla="*/ 574332 h 1002962"/>
              <a:gd name="connsiteX941" fmla="*/ 5623159 w 12210216"/>
              <a:gd name="connsiteY941" fmla="*/ 555735 h 1002962"/>
              <a:gd name="connsiteX942" fmla="*/ 5638018 w 12210216"/>
              <a:gd name="connsiteY942" fmla="*/ 551085 h 1002962"/>
              <a:gd name="connsiteX943" fmla="*/ 5649906 w 12210216"/>
              <a:gd name="connsiteY943" fmla="*/ 555735 h 1002962"/>
              <a:gd name="connsiteX944" fmla="*/ 5667738 w 12210216"/>
              <a:gd name="connsiteY944" fmla="*/ 555735 h 1002962"/>
              <a:gd name="connsiteX945" fmla="*/ 5667738 w 12210216"/>
              <a:gd name="connsiteY945" fmla="*/ 525514 h 1002962"/>
              <a:gd name="connsiteX946" fmla="*/ 5679627 w 12210216"/>
              <a:gd name="connsiteY946" fmla="*/ 525514 h 1002962"/>
              <a:gd name="connsiteX947" fmla="*/ 5679627 w 12210216"/>
              <a:gd name="connsiteY947" fmla="*/ 530163 h 1002962"/>
              <a:gd name="connsiteX948" fmla="*/ 5694487 w 12210216"/>
              <a:gd name="connsiteY948" fmla="*/ 530163 h 1002962"/>
              <a:gd name="connsiteX949" fmla="*/ 5694487 w 12210216"/>
              <a:gd name="connsiteY949" fmla="*/ 525514 h 1002962"/>
              <a:gd name="connsiteX950" fmla="*/ 5706375 w 12210216"/>
              <a:gd name="connsiteY950" fmla="*/ 525514 h 1002962"/>
              <a:gd name="connsiteX951" fmla="*/ 5706375 w 12210216"/>
              <a:gd name="connsiteY951" fmla="*/ 560384 h 1002962"/>
              <a:gd name="connsiteX952" fmla="*/ 5721235 w 12210216"/>
              <a:gd name="connsiteY952" fmla="*/ 569682 h 1002962"/>
              <a:gd name="connsiteX953" fmla="*/ 5721235 w 12210216"/>
              <a:gd name="connsiteY953" fmla="*/ 574332 h 1002962"/>
              <a:gd name="connsiteX954" fmla="*/ 5718263 w 12210216"/>
              <a:gd name="connsiteY954" fmla="*/ 574332 h 1002962"/>
              <a:gd name="connsiteX955" fmla="*/ 5718263 w 12210216"/>
              <a:gd name="connsiteY955" fmla="*/ 576656 h 1002962"/>
              <a:gd name="connsiteX956" fmla="*/ 5750955 w 12210216"/>
              <a:gd name="connsiteY956" fmla="*/ 576656 h 1002962"/>
              <a:gd name="connsiteX957" fmla="*/ 5750955 w 12210216"/>
              <a:gd name="connsiteY957" fmla="*/ 565033 h 1002962"/>
              <a:gd name="connsiteX958" fmla="*/ 5789591 w 12210216"/>
              <a:gd name="connsiteY958" fmla="*/ 555735 h 1002962"/>
              <a:gd name="connsiteX959" fmla="*/ 5789591 w 12210216"/>
              <a:gd name="connsiteY959" fmla="*/ 546436 h 1002962"/>
              <a:gd name="connsiteX960" fmla="*/ 5798507 w 12210216"/>
              <a:gd name="connsiteY960" fmla="*/ 546436 h 1002962"/>
              <a:gd name="connsiteX961" fmla="*/ 5798507 w 12210216"/>
              <a:gd name="connsiteY961" fmla="*/ 539462 h 1002962"/>
              <a:gd name="connsiteX962" fmla="*/ 5822283 w 12210216"/>
              <a:gd name="connsiteY962" fmla="*/ 539462 h 1002962"/>
              <a:gd name="connsiteX963" fmla="*/ 5822283 w 12210216"/>
              <a:gd name="connsiteY963" fmla="*/ 546436 h 1002962"/>
              <a:gd name="connsiteX964" fmla="*/ 5840116 w 12210216"/>
              <a:gd name="connsiteY964" fmla="*/ 546436 h 1002962"/>
              <a:gd name="connsiteX965" fmla="*/ 5840116 w 12210216"/>
              <a:gd name="connsiteY965" fmla="*/ 560384 h 1002962"/>
              <a:gd name="connsiteX966" fmla="*/ 5872808 w 12210216"/>
              <a:gd name="connsiteY966" fmla="*/ 560384 h 1002962"/>
              <a:gd name="connsiteX967" fmla="*/ 5872808 w 12210216"/>
              <a:gd name="connsiteY967" fmla="*/ 551085 h 1002962"/>
              <a:gd name="connsiteX968" fmla="*/ 5887668 w 12210216"/>
              <a:gd name="connsiteY968" fmla="*/ 551085 h 1002962"/>
              <a:gd name="connsiteX969" fmla="*/ 5887668 w 12210216"/>
              <a:gd name="connsiteY969" fmla="*/ 541787 h 1002962"/>
              <a:gd name="connsiteX970" fmla="*/ 5905500 w 12210216"/>
              <a:gd name="connsiteY970" fmla="*/ 541787 h 1002962"/>
              <a:gd name="connsiteX971" fmla="*/ 5905500 w 12210216"/>
              <a:gd name="connsiteY971" fmla="*/ 551085 h 1002962"/>
              <a:gd name="connsiteX972" fmla="*/ 5911444 w 12210216"/>
              <a:gd name="connsiteY972" fmla="*/ 551085 h 1002962"/>
              <a:gd name="connsiteX973" fmla="*/ 5911444 w 12210216"/>
              <a:gd name="connsiteY973" fmla="*/ 495294 h 1002962"/>
              <a:gd name="connsiteX974" fmla="*/ 6045185 w 12210216"/>
              <a:gd name="connsiteY974" fmla="*/ 495294 h 1002962"/>
              <a:gd name="connsiteX975" fmla="*/ 6045185 w 12210216"/>
              <a:gd name="connsiteY975" fmla="*/ 569682 h 1002962"/>
              <a:gd name="connsiteX976" fmla="*/ 6068961 w 12210216"/>
              <a:gd name="connsiteY976" fmla="*/ 569682 h 1002962"/>
              <a:gd name="connsiteX977" fmla="*/ 6068961 w 12210216"/>
              <a:gd name="connsiteY977" fmla="*/ 485995 h 1002962"/>
              <a:gd name="connsiteX978" fmla="*/ 6098681 w 12210216"/>
              <a:gd name="connsiteY978" fmla="*/ 474372 h 1002962"/>
              <a:gd name="connsiteX979" fmla="*/ 6137317 w 12210216"/>
              <a:gd name="connsiteY979" fmla="*/ 474372 h 1002962"/>
              <a:gd name="connsiteX980" fmla="*/ 6158121 w 12210216"/>
              <a:gd name="connsiteY980" fmla="*/ 460424 h 1002962"/>
              <a:gd name="connsiteX981" fmla="*/ 6208645 w 12210216"/>
              <a:gd name="connsiteY981" fmla="*/ 460424 h 1002962"/>
              <a:gd name="connsiteX982" fmla="*/ 6208645 w 12210216"/>
              <a:gd name="connsiteY982" fmla="*/ 474372 h 1002962"/>
              <a:gd name="connsiteX983" fmla="*/ 6259170 w 12210216"/>
              <a:gd name="connsiteY983" fmla="*/ 474372 h 1002962"/>
              <a:gd name="connsiteX984" fmla="*/ 6259170 w 12210216"/>
              <a:gd name="connsiteY984" fmla="*/ 565033 h 1002962"/>
              <a:gd name="connsiteX985" fmla="*/ 6274030 w 12210216"/>
              <a:gd name="connsiteY985" fmla="*/ 565033 h 1002962"/>
              <a:gd name="connsiteX986" fmla="*/ 6274030 w 12210216"/>
              <a:gd name="connsiteY986" fmla="*/ 697538 h 1002962"/>
              <a:gd name="connsiteX987" fmla="*/ 6297806 w 12210216"/>
              <a:gd name="connsiteY987" fmla="*/ 697538 h 1002962"/>
              <a:gd name="connsiteX988" fmla="*/ 6297806 w 12210216"/>
              <a:gd name="connsiteY988" fmla="*/ 611526 h 1002962"/>
              <a:gd name="connsiteX989" fmla="*/ 6306722 w 12210216"/>
              <a:gd name="connsiteY989" fmla="*/ 606877 h 1002962"/>
              <a:gd name="connsiteX990" fmla="*/ 6312666 w 12210216"/>
              <a:gd name="connsiteY990" fmla="*/ 606877 h 1002962"/>
              <a:gd name="connsiteX991" fmla="*/ 6312666 w 12210216"/>
              <a:gd name="connsiteY991" fmla="*/ 616175 h 1002962"/>
              <a:gd name="connsiteX992" fmla="*/ 6336442 w 12210216"/>
              <a:gd name="connsiteY992" fmla="*/ 606877 h 1002962"/>
              <a:gd name="connsiteX993" fmla="*/ 6357246 w 12210216"/>
              <a:gd name="connsiteY993" fmla="*/ 606877 h 1002962"/>
              <a:gd name="connsiteX994" fmla="*/ 6357246 w 12210216"/>
              <a:gd name="connsiteY994" fmla="*/ 764953 h 1002962"/>
              <a:gd name="connsiteX995" fmla="*/ 6398854 w 12210216"/>
              <a:gd name="connsiteY995" fmla="*/ 769602 h 1002962"/>
              <a:gd name="connsiteX996" fmla="*/ 6398854 w 12210216"/>
              <a:gd name="connsiteY996" fmla="*/ 762628 h 1002962"/>
              <a:gd name="connsiteX997" fmla="*/ 6443435 w 12210216"/>
              <a:gd name="connsiteY997" fmla="*/ 762628 h 1002962"/>
              <a:gd name="connsiteX998" fmla="*/ 6443435 w 12210216"/>
              <a:gd name="connsiteY998" fmla="*/ 732408 h 1002962"/>
              <a:gd name="connsiteX999" fmla="*/ 6455323 w 12210216"/>
              <a:gd name="connsiteY999" fmla="*/ 732408 h 1002962"/>
              <a:gd name="connsiteX1000" fmla="*/ 6455323 w 12210216"/>
              <a:gd name="connsiteY1000" fmla="*/ 692889 h 1002962"/>
              <a:gd name="connsiteX1001" fmla="*/ 6464239 w 12210216"/>
              <a:gd name="connsiteY1001" fmla="*/ 692889 h 1002962"/>
              <a:gd name="connsiteX1002" fmla="*/ 6464239 w 12210216"/>
              <a:gd name="connsiteY1002" fmla="*/ 653370 h 1002962"/>
              <a:gd name="connsiteX1003" fmla="*/ 6485043 w 12210216"/>
              <a:gd name="connsiteY1003" fmla="*/ 653370 h 1002962"/>
              <a:gd name="connsiteX1004" fmla="*/ 6485043 w 12210216"/>
              <a:gd name="connsiteY1004" fmla="*/ 655694 h 1002962"/>
              <a:gd name="connsiteX1005" fmla="*/ 6550427 w 12210216"/>
              <a:gd name="connsiteY1005" fmla="*/ 632448 h 1002962"/>
              <a:gd name="connsiteX1006" fmla="*/ 6553399 w 12210216"/>
              <a:gd name="connsiteY1006" fmla="*/ 611526 h 1002962"/>
              <a:gd name="connsiteX1007" fmla="*/ 6559343 w 12210216"/>
              <a:gd name="connsiteY1007" fmla="*/ 632448 h 1002962"/>
              <a:gd name="connsiteX1008" fmla="*/ 6627700 w 12210216"/>
              <a:gd name="connsiteY1008" fmla="*/ 660344 h 1002962"/>
              <a:gd name="connsiteX1009" fmla="*/ 6627700 w 12210216"/>
              <a:gd name="connsiteY1009" fmla="*/ 655694 h 1002962"/>
              <a:gd name="connsiteX1010" fmla="*/ 6645532 w 12210216"/>
              <a:gd name="connsiteY1010" fmla="*/ 655694 h 1002962"/>
              <a:gd name="connsiteX1011" fmla="*/ 6645532 w 12210216"/>
              <a:gd name="connsiteY1011" fmla="*/ 692889 h 1002962"/>
              <a:gd name="connsiteX1012" fmla="*/ 6654448 w 12210216"/>
              <a:gd name="connsiteY1012" fmla="*/ 692889 h 1002962"/>
              <a:gd name="connsiteX1013" fmla="*/ 6654448 w 12210216"/>
              <a:gd name="connsiteY1013" fmla="*/ 737057 h 1002962"/>
              <a:gd name="connsiteX1014" fmla="*/ 6663364 w 12210216"/>
              <a:gd name="connsiteY1014" fmla="*/ 737057 h 1002962"/>
              <a:gd name="connsiteX1015" fmla="*/ 6663364 w 12210216"/>
              <a:gd name="connsiteY1015" fmla="*/ 757979 h 1002962"/>
              <a:gd name="connsiteX1016" fmla="*/ 6681196 w 12210216"/>
              <a:gd name="connsiteY1016" fmla="*/ 757979 h 1002962"/>
              <a:gd name="connsiteX1017" fmla="*/ 6681196 w 12210216"/>
              <a:gd name="connsiteY1017" fmla="*/ 790524 h 1002962"/>
              <a:gd name="connsiteX1018" fmla="*/ 6794133 w 12210216"/>
              <a:gd name="connsiteY1018" fmla="*/ 783550 h 1002962"/>
              <a:gd name="connsiteX1019" fmla="*/ 6794133 w 12210216"/>
              <a:gd name="connsiteY1019" fmla="*/ 751005 h 1002962"/>
              <a:gd name="connsiteX1020" fmla="*/ 6853573 w 12210216"/>
              <a:gd name="connsiteY1020" fmla="*/ 751005 h 1002962"/>
              <a:gd name="connsiteX1021" fmla="*/ 6853573 w 12210216"/>
              <a:gd name="connsiteY1021" fmla="*/ 732408 h 1002962"/>
              <a:gd name="connsiteX1022" fmla="*/ 6978398 w 12210216"/>
              <a:gd name="connsiteY1022" fmla="*/ 732408 h 1002962"/>
              <a:gd name="connsiteX1023" fmla="*/ 6978398 w 12210216"/>
              <a:gd name="connsiteY1023" fmla="*/ 744031 h 1002962"/>
              <a:gd name="connsiteX1024" fmla="*/ 7058642 w 12210216"/>
              <a:gd name="connsiteY1024" fmla="*/ 744031 h 1002962"/>
              <a:gd name="connsiteX1025" fmla="*/ 7058642 w 12210216"/>
              <a:gd name="connsiteY1025" fmla="*/ 751005 h 1002962"/>
              <a:gd name="connsiteX1026" fmla="*/ 7082418 w 12210216"/>
              <a:gd name="connsiteY1026" fmla="*/ 751005 h 1002962"/>
              <a:gd name="connsiteX1027" fmla="*/ 7082418 w 12210216"/>
              <a:gd name="connsiteY1027" fmla="*/ 757979 h 1002962"/>
              <a:gd name="connsiteX1028" fmla="*/ 7103222 w 12210216"/>
              <a:gd name="connsiteY1028" fmla="*/ 757979 h 1002962"/>
              <a:gd name="connsiteX1029" fmla="*/ 7103222 w 12210216"/>
              <a:gd name="connsiteY1029" fmla="*/ 653370 h 1002962"/>
              <a:gd name="connsiteX1030" fmla="*/ 7165635 w 12210216"/>
              <a:gd name="connsiteY1030" fmla="*/ 639422 h 1002962"/>
              <a:gd name="connsiteX1031" fmla="*/ 7281543 w 12210216"/>
              <a:gd name="connsiteY1031" fmla="*/ 639422 h 1002962"/>
              <a:gd name="connsiteX1032" fmla="*/ 7281543 w 12210216"/>
              <a:gd name="connsiteY1032" fmla="*/ 472047 h 1002962"/>
              <a:gd name="connsiteX1033" fmla="*/ 7314235 w 12210216"/>
              <a:gd name="connsiteY1033" fmla="*/ 460424 h 1002962"/>
              <a:gd name="connsiteX1034" fmla="*/ 7456892 w 12210216"/>
              <a:gd name="connsiteY1034" fmla="*/ 441827 h 1002962"/>
              <a:gd name="connsiteX1035" fmla="*/ 7507417 w 12210216"/>
              <a:gd name="connsiteY1035" fmla="*/ 453450 h 1002962"/>
              <a:gd name="connsiteX1036" fmla="*/ 7516333 w 12210216"/>
              <a:gd name="connsiteY1036" fmla="*/ 460424 h 1002962"/>
              <a:gd name="connsiteX1037" fmla="*/ 7516333 w 12210216"/>
              <a:gd name="connsiteY1037" fmla="*/ 771927 h 1002962"/>
              <a:gd name="connsiteX1038" fmla="*/ 7537137 w 12210216"/>
              <a:gd name="connsiteY1038" fmla="*/ 771927 h 1002962"/>
              <a:gd name="connsiteX1039" fmla="*/ 7537137 w 12210216"/>
              <a:gd name="connsiteY1039" fmla="*/ 646396 h 1002962"/>
              <a:gd name="connsiteX1040" fmla="*/ 7554969 w 12210216"/>
              <a:gd name="connsiteY1040" fmla="*/ 646396 h 1002962"/>
              <a:gd name="connsiteX1041" fmla="*/ 7554969 w 12210216"/>
              <a:gd name="connsiteY1041" fmla="*/ 634773 h 1002962"/>
              <a:gd name="connsiteX1042" fmla="*/ 7572801 w 12210216"/>
              <a:gd name="connsiteY1042" fmla="*/ 627799 h 1002962"/>
              <a:gd name="connsiteX1043" fmla="*/ 7587661 w 12210216"/>
              <a:gd name="connsiteY1043" fmla="*/ 627799 h 1002962"/>
              <a:gd name="connsiteX1044" fmla="*/ 7587661 w 12210216"/>
              <a:gd name="connsiteY1044" fmla="*/ 616175 h 1002962"/>
              <a:gd name="connsiteX1045" fmla="*/ 7599549 w 12210216"/>
              <a:gd name="connsiteY1045" fmla="*/ 609201 h 1002962"/>
              <a:gd name="connsiteX1046" fmla="*/ 7629269 w 12210216"/>
              <a:gd name="connsiteY1046" fmla="*/ 609201 h 1002962"/>
              <a:gd name="connsiteX1047" fmla="*/ 7629269 w 12210216"/>
              <a:gd name="connsiteY1047" fmla="*/ 646396 h 1002962"/>
              <a:gd name="connsiteX1048" fmla="*/ 7691682 w 12210216"/>
              <a:gd name="connsiteY1048" fmla="*/ 646396 h 1002962"/>
              <a:gd name="connsiteX1049" fmla="*/ 7691682 w 12210216"/>
              <a:gd name="connsiteY1049" fmla="*/ 776576 h 1002962"/>
              <a:gd name="connsiteX1050" fmla="*/ 7715458 w 12210216"/>
              <a:gd name="connsiteY1050" fmla="*/ 776576 h 1002962"/>
              <a:gd name="connsiteX1051" fmla="*/ 7739234 w 12210216"/>
              <a:gd name="connsiteY1051" fmla="*/ 769602 h 1002962"/>
              <a:gd name="connsiteX1052" fmla="*/ 7739234 w 12210216"/>
              <a:gd name="connsiteY1052" fmla="*/ 760304 h 1002962"/>
              <a:gd name="connsiteX1053" fmla="*/ 7730318 w 12210216"/>
              <a:gd name="connsiteY1053" fmla="*/ 757979 h 1002962"/>
              <a:gd name="connsiteX1054" fmla="*/ 7730318 w 12210216"/>
              <a:gd name="connsiteY1054" fmla="*/ 751005 h 1002962"/>
              <a:gd name="connsiteX1055" fmla="*/ 7739234 w 12210216"/>
              <a:gd name="connsiteY1055" fmla="*/ 746356 h 1002962"/>
              <a:gd name="connsiteX1056" fmla="*/ 7739234 w 12210216"/>
              <a:gd name="connsiteY1056" fmla="*/ 695213 h 1002962"/>
              <a:gd name="connsiteX1057" fmla="*/ 7730318 w 12210216"/>
              <a:gd name="connsiteY1057" fmla="*/ 692889 h 1002962"/>
              <a:gd name="connsiteX1058" fmla="*/ 7730318 w 12210216"/>
              <a:gd name="connsiteY1058" fmla="*/ 685915 h 1002962"/>
              <a:gd name="connsiteX1059" fmla="*/ 7739234 w 12210216"/>
              <a:gd name="connsiteY1059" fmla="*/ 681266 h 1002962"/>
              <a:gd name="connsiteX1060" fmla="*/ 7739234 w 12210216"/>
              <a:gd name="connsiteY1060" fmla="*/ 676616 h 1002962"/>
              <a:gd name="connsiteX1061" fmla="*/ 7745178 w 12210216"/>
              <a:gd name="connsiteY1061" fmla="*/ 676616 h 1002962"/>
              <a:gd name="connsiteX1062" fmla="*/ 7745178 w 12210216"/>
              <a:gd name="connsiteY1062" fmla="*/ 667318 h 1002962"/>
              <a:gd name="connsiteX1063" fmla="*/ 7739234 w 12210216"/>
              <a:gd name="connsiteY1063" fmla="*/ 667318 h 1002962"/>
              <a:gd name="connsiteX1064" fmla="*/ 7739234 w 12210216"/>
              <a:gd name="connsiteY1064" fmla="*/ 660344 h 1002962"/>
              <a:gd name="connsiteX1065" fmla="*/ 7748150 w 12210216"/>
              <a:gd name="connsiteY1065" fmla="*/ 655694 h 1002962"/>
              <a:gd name="connsiteX1066" fmla="*/ 7795702 w 12210216"/>
              <a:gd name="connsiteY1066" fmla="*/ 590604 h 1002962"/>
              <a:gd name="connsiteX1067" fmla="*/ 7789758 w 12210216"/>
              <a:gd name="connsiteY1067" fmla="*/ 588280 h 1002962"/>
              <a:gd name="connsiteX1068" fmla="*/ 7789758 w 12210216"/>
              <a:gd name="connsiteY1068" fmla="*/ 581306 h 1002962"/>
              <a:gd name="connsiteX1069" fmla="*/ 7798674 w 12210216"/>
              <a:gd name="connsiteY1069" fmla="*/ 578981 h 1002962"/>
              <a:gd name="connsiteX1070" fmla="*/ 7798674 w 12210216"/>
              <a:gd name="connsiteY1070" fmla="*/ 569682 h 1002962"/>
              <a:gd name="connsiteX1071" fmla="*/ 7804618 w 12210216"/>
              <a:gd name="connsiteY1071" fmla="*/ 569682 h 1002962"/>
              <a:gd name="connsiteX1072" fmla="*/ 7804618 w 12210216"/>
              <a:gd name="connsiteY1072" fmla="*/ 548761 h 1002962"/>
              <a:gd name="connsiteX1073" fmla="*/ 7798674 w 12210216"/>
              <a:gd name="connsiteY1073" fmla="*/ 548761 h 1002962"/>
              <a:gd name="connsiteX1074" fmla="*/ 7798674 w 12210216"/>
              <a:gd name="connsiteY1074" fmla="*/ 544111 h 1002962"/>
              <a:gd name="connsiteX1075" fmla="*/ 7804618 w 12210216"/>
              <a:gd name="connsiteY1075" fmla="*/ 541787 h 1002962"/>
              <a:gd name="connsiteX1076" fmla="*/ 7819478 w 12210216"/>
              <a:gd name="connsiteY1076" fmla="*/ 525514 h 1002962"/>
              <a:gd name="connsiteX1077" fmla="*/ 7819478 w 12210216"/>
              <a:gd name="connsiteY1077" fmla="*/ 523189 h 1002962"/>
              <a:gd name="connsiteX1078" fmla="*/ 7822450 w 12210216"/>
              <a:gd name="connsiteY1078" fmla="*/ 523189 h 1002962"/>
              <a:gd name="connsiteX1079" fmla="*/ 7822450 w 12210216"/>
              <a:gd name="connsiteY1079" fmla="*/ 516216 h 1002962"/>
              <a:gd name="connsiteX1080" fmla="*/ 7822450 w 12210216"/>
              <a:gd name="connsiteY1080" fmla="*/ 490644 h 1002962"/>
              <a:gd name="connsiteX1081" fmla="*/ 7825422 w 12210216"/>
              <a:gd name="connsiteY1081" fmla="*/ 483670 h 1002962"/>
              <a:gd name="connsiteX1082" fmla="*/ 7828394 w 12210216"/>
              <a:gd name="connsiteY1082" fmla="*/ 490644 h 1002962"/>
              <a:gd name="connsiteX1083" fmla="*/ 7831366 w 12210216"/>
              <a:gd name="connsiteY1083" fmla="*/ 516216 h 1002962"/>
              <a:gd name="connsiteX1084" fmla="*/ 7831366 w 12210216"/>
              <a:gd name="connsiteY1084" fmla="*/ 523189 h 1002962"/>
              <a:gd name="connsiteX1085" fmla="*/ 7834338 w 12210216"/>
              <a:gd name="connsiteY1085" fmla="*/ 523189 h 1002962"/>
              <a:gd name="connsiteX1086" fmla="*/ 7834338 w 12210216"/>
              <a:gd name="connsiteY1086" fmla="*/ 525514 h 1002962"/>
              <a:gd name="connsiteX1087" fmla="*/ 7846226 w 12210216"/>
              <a:gd name="connsiteY1087" fmla="*/ 541787 h 1002962"/>
              <a:gd name="connsiteX1088" fmla="*/ 7852170 w 12210216"/>
              <a:gd name="connsiteY1088" fmla="*/ 544111 h 1002962"/>
              <a:gd name="connsiteX1089" fmla="*/ 7852170 w 12210216"/>
              <a:gd name="connsiteY1089" fmla="*/ 548761 h 1002962"/>
              <a:gd name="connsiteX1090" fmla="*/ 7849198 w 12210216"/>
              <a:gd name="connsiteY1090" fmla="*/ 548761 h 1002962"/>
              <a:gd name="connsiteX1091" fmla="*/ 7849198 w 12210216"/>
              <a:gd name="connsiteY1091" fmla="*/ 569682 h 1002962"/>
              <a:gd name="connsiteX1092" fmla="*/ 7855142 w 12210216"/>
              <a:gd name="connsiteY1092" fmla="*/ 569682 h 1002962"/>
              <a:gd name="connsiteX1093" fmla="*/ 7855142 w 12210216"/>
              <a:gd name="connsiteY1093" fmla="*/ 578981 h 1002962"/>
              <a:gd name="connsiteX1094" fmla="*/ 7861087 w 12210216"/>
              <a:gd name="connsiteY1094" fmla="*/ 581306 h 1002962"/>
              <a:gd name="connsiteX1095" fmla="*/ 7861087 w 12210216"/>
              <a:gd name="connsiteY1095" fmla="*/ 588280 h 1002962"/>
              <a:gd name="connsiteX1096" fmla="*/ 7855142 w 12210216"/>
              <a:gd name="connsiteY1096" fmla="*/ 590604 h 1002962"/>
              <a:gd name="connsiteX1097" fmla="*/ 7902695 w 12210216"/>
              <a:gd name="connsiteY1097" fmla="*/ 655694 h 1002962"/>
              <a:gd name="connsiteX1098" fmla="*/ 7911611 w 12210216"/>
              <a:gd name="connsiteY1098" fmla="*/ 660344 h 1002962"/>
              <a:gd name="connsiteX1099" fmla="*/ 7911611 w 12210216"/>
              <a:gd name="connsiteY1099" fmla="*/ 667318 h 1002962"/>
              <a:gd name="connsiteX1100" fmla="*/ 7905667 w 12210216"/>
              <a:gd name="connsiteY1100" fmla="*/ 667318 h 1002962"/>
              <a:gd name="connsiteX1101" fmla="*/ 7905667 w 12210216"/>
              <a:gd name="connsiteY1101" fmla="*/ 676616 h 1002962"/>
              <a:gd name="connsiteX1102" fmla="*/ 7911611 w 12210216"/>
              <a:gd name="connsiteY1102" fmla="*/ 676616 h 1002962"/>
              <a:gd name="connsiteX1103" fmla="*/ 7911611 w 12210216"/>
              <a:gd name="connsiteY1103" fmla="*/ 681266 h 1002962"/>
              <a:gd name="connsiteX1104" fmla="*/ 7920527 w 12210216"/>
              <a:gd name="connsiteY1104" fmla="*/ 685915 h 1002962"/>
              <a:gd name="connsiteX1105" fmla="*/ 7920527 w 12210216"/>
              <a:gd name="connsiteY1105" fmla="*/ 692889 h 1002962"/>
              <a:gd name="connsiteX1106" fmla="*/ 7911611 w 12210216"/>
              <a:gd name="connsiteY1106" fmla="*/ 695213 h 1002962"/>
              <a:gd name="connsiteX1107" fmla="*/ 7911611 w 12210216"/>
              <a:gd name="connsiteY1107" fmla="*/ 746356 h 1002962"/>
              <a:gd name="connsiteX1108" fmla="*/ 7920527 w 12210216"/>
              <a:gd name="connsiteY1108" fmla="*/ 751005 h 1002962"/>
              <a:gd name="connsiteX1109" fmla="*/ 7920527 w 12210216"/>
              <a:gd name="connsiteY1109" fmla="*/ 757979 h 1002962"/>
              <a:gd name="connsiteX1110" fmla="*/ 7911611 w 12210216"/>
              <a:gd name="connsiteY1110" fmla="*/ 760304 h 1002962"/>
              <a:gd name="connsiteX1111" fmla="*/ 7911611 w 12210216"/>
              <a:gd name="connsiteY1111" fmla="*/ 767278 h 1002962"/>
              <a:gd name="connsiteX1112" fmla="*/ 7923499 w 12210216"/>
              <a:gd name="connsiteY1112" fmla="*/ 767278 h 1002962"/>
              <a:gd name="connsiteX1113" fmla="*/ 7923499 w 12210216"/>
              <a:gd name="connsiteY1113" fmla="*/ 776576 h 1002962"/>
              <a:gd name="connsiteX1114" fmla="*/ 7944303 w 12210216"/>
              <a:gd name="connsiteY1114" fmla="*/ 776576 h 1002962"/>
              <a:gd name="connsiteX1115" fmla="*/ 7944303 w 12210216"/>
              <a:gd name="connsiteY1115" fmla="*/ 620825 h 1002962"/>
              <a:gd name="connsiteX1116" fmla="*/ 8021575 w 12210216"/>
              <a:gd name="connsiteY1116" fmla="*/ 609201 h 1002962"/>
              <a:gd name="connsiteX1117" fmla="*/ 8063184 w 12210216"/>
              <a:gd name="connsiteY1117" fmla="*/ 609201 h 1002962"/>
              <a:gd name="connsiteX1118" fmla="*/ 8063184 w 12210216"/>
              <a:gd name="connsiteY1118" fmla="*/ 516216 h 1002962"/>
              <a:gd name="connsiteX1119" fmla="*/ 8179092 w 12210216"/>
              <a:gd name="connsiteY1119" fmla="*/ 516216 h 1002962"/>
              <a:gd name="connsiteX1120" fmla="*/ 8179092 w 12210216"/>
              <a:gd name="connsiteY1120" fmla="*/ 755654 h 1002962"/>
              <a:gd name="connsiteX1121" fmla="*/ 8220701 w 12210216"/>
              <a:gd name="connsiteY1121" fmla="*/ 755654 h 1002962"/>
              <a:gd name="connsiteX1122" fmla="*/ 8220701 w 12210216"/>
              <a:gd name="connsiteY1122" fmla="*/ 634773 h 1002962"/>
              <a:gd name="connsiteX1123" fmla="*/ 8318777 w 12210216"/>
              <a:gd name="connsiteY1123" fmla="*/ 634773 h 1002962"/>
              <a:gd name="connsiteX1124" fmla="*/ 8336609 w 12210216"/>
              <a:gd name="connsiteY1124" fmla="*/ 655694 h 1002962"/>
              <a:gd name="connsiteX1125" fmla="*/ 8336609 w 12210216"/>
              <a:gd name="connsiteY1125" fmla="*/ 730582 h 1002962"/>
              <a:gd name="connsiteX1126" fmla="*/ 8338212 w 12210216"/>
              <a:gd name="connsiteY1126" fmla="*/ 730681 h 1002962"/>
              <a:gd name="connsiteX1127" fmla="*/ 8338212 w 12210216"/>
              <a:gd name="connsiteY1127" fmla="*/ 607459 h 1002962"/>
              <a:gd name="connsiteX1128" fmla="*/ 8359830 w 12210216"/>
              <a:gd name="connsiteY1128" fmla="*/ 607459 h 1002962"/>
              <a:gd name="connsiteX1129" fmla="*/ 8359830 w 12210216"/>
              <a:gd name="connsiteY1129" fmla="*/ 471267 h 1002962"/>
              <a:gd name="connsiteX1130" fmla="*/ 8378746 w 12210216"/>
              <a:gd name="connsiteY1130" fmla="*/ 471267 h 1002962"/>
              <a:gd name="connsiteX1131" fmla="*/ 8378746 w 12210216"/>
              <a:gd name="connsiteY1131" fmla="*/ 356693 h 1002962"/>
              <a:gd name="connsiteX1132" fmla="*/ 8384150 w 12210216"/>
              <a:gd name="connsiteY1132" fmla="*/ 354531 h 1002962"/>
              <a:gd name="connsiteX1133" fmla="*/ 8384150 w 12210216"/>
              <a:gd name="connsiteY1133" fmla="*/ 328590 h 1002962"/>
              <a:gd name="connsiteX1134" fmla="*/ 8405768 w 12210216"/>
              <a:gd name="connsiteY1134" fmla="*/ 328590 h 1002962"/>
              <a:gd name="connsiteX1135" fmla="*/ 8454409 w 12210216"/>
              <a:gd name="connsiteY1135" fmla="*/ 246442 h 1002962"/>
              <a:gd name="connsiteX1136" fmla="*/ 8459813 w 12210216"/>
              <a:gd name="connsiteY1136" fmla="*/ 0 h 100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Lst>
            <a:rect l="l" t="t" r="r" b="b"/>
            <a:pathLst>
              <a:path w="12210216" h="1002962">
                <a:moveTo>
                  <a:pt x="8459813" y="0"/>
                </a:moveTo>
                <a:cubicBezTo>
                  <a:pt x="8459813" y="0"/>
                  <a:pt x="8459813" y="0"/>
                  <a:pt x="8462516" y="246442"/>
                </a:cubicBezTo>
                <a:cubicBezTo>
                  <a:pt x="8462516" y="246442"/>
                  <a:pt x="8462516" y="246442"/>
                  <a:pt x="8513858" y="326428"/>
                </a:cubicBezTo>
                <a:cubicBezTo>
                  <a:pt x="8513858" y="326428"/>
                  <a:pt x="8513858" y="326428"/>
                  <a:pt x="8535476" y="326428"/>
                </a:cubicBezTo>
                <a:cubicBezTo>
                  <a:pt x="8535476" y="326428"/>
                  <a:pt x="8535476" y="326428"/>
                  <a:pt x="8535476" y="350208"/>
                </a:cubicBezTo>
                <a:cubicBezTo>
                  <a:pt x="8535476" y="350208"/>
                  <a:pt x="8535476" y="350208"/>
                  <a:pt x="8540881" y="356693"/>
                </a:cubicBezTo>
                <a:cubicBezTo>
                  <a:pt x="8540881" y="356693"/>
                  <a:pt x="8540881" y="356693"/>
                  <a:pt x="8540881" y="471267"/>
                </a:cubicBezTo>
                <a:cubicBezTo>
                  <a:pt x="8540881" y="471267"/>
                  <a:pt x="8540881" y="471267"/>
                  <a:pt x="8565201" y="471267"/>
                </a:cubicBezTo>
                <a:cubicBezTo>
                  <a:pt x="8565201" y="471267"/>
                  <a:pt x="8565201" y="471267"/>
                  <a:pt x="8565201" y="611783"/>
                </a:cubicBezTo>
                <a:cubicBezTo>
                  <a:pt x="8565201" y="611783"/>
                  <a:pt x="8565201" y="611783"/>
                  <a:pt x="8581415" y="609621"/>
                </a:cubicBezTo>
                <a:cubicBezTo>
                  <a:pt x="8581415" y="609621"/>
                  <a:pt x="8581415" y="609621"/>
                  <a:pt x="8578712" y="698254"/>
                </a:cubicBezTo>
                <a:cubicBezTo>
                  <a:pt x="8578712" y="698254"/>
                  <a:pt x="8578712" y="698254"/>
                  <a:pt x="8594926" y="700416"/>
                </a:cubicBezTo>
                <a:cubicBezTo>
                  <a:pt x="8594926" y="700416"/>
                  <a:pt x="8594926" y="700416"/>
                  <a:pt x="8597628" y="706901"/>
                </a:cubicBezTo>
                <a:cubicBezTo>
                  <a:pt x="8597628" y="706901"/>
                  <a:pt x="8597628" y="706901"/>
                  <a:pt x="8605735" y="687445"/>
                </a:cubicBezTo>
                <a:cubicBezTo>
                  <a:pt x="8605735" y="687445"/>
                  <a:pt x="8605735" y="687445"/>
                  <a:pt x="8624651" y="687445"/>
                </a:cubicBezTo>
                <a:cubicBezTo>
                  <a:pt x="8624651" y="687445"/>
                  <a:pt x="8624651" y="687445"/>
                  <a:pt x="8624651" y="719872"/>
                </a:cubicBezTo>
                <a:cubicBezTo>
                  <a:pt x="8624651" y="719872"/>
                  <a:pt x="8624651" y="719872"/>
                  <a:pt x="8635460" y="724195"/>
                </a:cubicBezTo>
                <a:cubicBezTo>
                  <a:pt x="8635460" y="724195"/>
                  <a:pt x="8635460" y="724195"/>
                  <a:pt x="8635460" y="735004"/>
                </a:cubicBezTo>
                <a:cubicBezTo>
                  <a:pt x="8635460" y="735004"/>
                  <a:pt x="8635460" y="735004"/>
                  <a:pt x="8694910" y="735004"/>
                </a:cubicBezTo>
                <a:cubicBezTo>
                  <a:pt x="8694910" y="735004"/>
                  <a:pt x="8694910" y="735004"/>
                  <a:pt x="8694910" y="743651"/>
                </a:cubicBezTo>
                <a:cubicBezTo>
                  <a:pt x="8694910" y="743651"/>
                  <a:pt x="8694910" y="743651"/>
                  <a:pt x="8716528" y="743651"/>
                </a:cubicBezTo>
                <a:cubicBezTo>
                  <a:pt x="8716528" y="743651"/>
                  <a:pt x="8716528" y="743651"/>
                  <a:pt x="8716528" y="713387"/>
                </a:cubicBezTo>
                <a:cubicBezTo>
                  <a:pt x="8716528" y="713387"/>
                  <a:pt x="8716528" y="713387"/>
                  <a:pt x="8775977" y="713387"/>
                </a:cubicBezTo>
                <a:cubicBezTo>
                  <a:pt x="8775977" y="713387"/>
                  <a:pt x="8775977" y="713387"/>
                  <a:pt x="8775977" y="702578"/>
                </a:cubicBezTo>
                <a:cubicBezTo>
                  <a:pt x="8775977" y="702578"/>
                  <a:pt x="8775977" y="702578"/>
                  <a:pt x="8786786" y="702578"/>
                </a:cubicBezTo>
                <a:cubicBezTo>
                  <a:pt x="8786786" y="702578"/>
                  <a:pt x="8786786" y="702578"/>
                  <a:pt x="8786786" y="687445"/>
                </a:cubicBezTo>
                <a:cubicBezTo>
                  <a:pt x="8786786" y="687445"/>
                  <a:pt x="8786786" y="687445"/>
                  <a:pt x="8794893" y="687445"/>
                </a:cubicBezTo>
                <a:cubicBezTo>
                  <a:pt x="8794893" y="687445"/>
                  <a:pt x="8794893" y="687445"/>
                  <a:pt x="8794893" y="678798"/>
                </a:cubicBezTo>
                <a:cubicBezTo>
                  <a:pt x="8794893" y="678798"/>
                  <a:pt x="8794893" y="678798"/>
                  <a:pt x="8816511" y="678798"/>
                </a:cubicBezTo>
                <a:cubicBezTo>
                  <a:pt x="8816511" y="678798"/>
                  <a:pt x="8816511" y="678798"/>
                  <a:pt x="8816511" y="687445"/>
                </a:cubicBezTo>
                <a:cubicBezTo>
                  <a:pt x="8816511" y="687445"/>
                  <a:pt x="8816511" y="687445"/>
                  <a:pt x="8846236" y="687445"/>
                </a:cubicBezTo>
                <a:cubicBezTo>
                  <a:pt x="8846236" y="687445"/>
                  <a:pt x="8846236" y="687445"/>
                  <a:pt x="8846236" y="672313"/>
                </a:cubicBezTo>
                <a:cubicBezTo>
                  <a:pt x="8846236" y="672313"/>
                  <a:pt x="8846236" y="672313"/>
                  <a:pt x="8865152" y="672313"/>
                </a:cubicBezTo>
                <a:cubicBezTo>
                  <a:pt x="8865152" y="672313"/>
                  <a:pt x="8865152" y="672313"/>
                  <a:pt x="8865152" y="696092"/>
                </a:cubicBezTo>
                <a:cubicBezTo>
                  <a:pt x="8865152" y="696092"/>
                  <a:pt x="8865152" y="696092"/>
                  <a:pt x="8875960" y="696092"/>
                </a:cubicBezTo>
                <a:cubicBezTo>
                  <a:pt x="8875960" y="696092"/>
                  <a:pt x="8875960" y="696092"/>
                  <a:pt x="8875960" y="687445"/>
                </a:cubicBezTo>
                <a:cubicBezTo>
                  <a:pt x="8875960" y="687445"/>
                  <a:pt x="8875960" y="687445"/>
                  <a:pt x="8894876" y="687445"/>
                </a:cubicBezTo>
                <a:cubicBezTo>
                  <a:pt x="8894876" y="687445"/>
                  <a:pt x="8894876" y="687445"/>
                  <a:pt x="8894876" y="713387"/>
                </a:cubicBezTo>
                <a:cubicBezTo>
                  <a:pt x="8894876" y="713387"/>
                  <a:pt x="8894876" y="713387"/>
                  <a:pt x="8916494" y="713387"/>
                </a:cubicBezTo>
                <a:cubicBezTo>
                  <a:pt x="8916494" y="713387"/>
                  <a:pt x="8916494" y="713387"/>
                  <a:pt x="8916494" y="726357"/>
                </a:cubicBezTo>
                <a:cubicBezTo>
                  <a:pt x="8916494" y="726357"/>
                  <a:pt x="8916494" y="726357"/>
                  <a:pt x="8924601" y="726357"/>
                </a:cubicBezTo>
                <a:cubicBezTo>
                  <a:pt x="8924601" y="726357"/>
                  <a:pt x="8924601" y="726357"/>
                  <a:pt x="8924601" y="719872"/>
                </a:cubicBezTo>
                <a:cubicBezTo>
                  <a:pt x="8924601" y="719872"/>
                  <a:pt x="8924601" y="719872"/>
                  <a:pt x="8965135" y="719872"/>
                </a:cubicBezTo>
                <a:cubicBezTo>
                  <a:pt x="8965135" y="719872"/>
                  <a:pt x="8965135" y="719872"/>
                  <a:pt x="8965135" y="743651"/>
                </a:cubicBezTo>
                <a:cubicBezTo>
                  <a:pt x="8965135" y="743651"/>
                  <a:pt x="8965135" y="743651"/>
                  <a:pt x="8975944" y="743651"/>
                </a:cubicBezTo>
                <a:cubicBezTo>
                  <a:pt x="8975944" y="743651"/>
                  <a:pt x="8975944" y="743651"/>
                  <a:pt x="8975944" y="752299"/>
                </a:cubicBezTo>
                <a:cubicBezTo>
                  <a:pt x="8975944" y="752299"/>
                  <a:pt x="8975944" y="752299"/>
                  <a:pt x="8984051" y="752299"/>
                </a:cubicBezTo>
                <a:cubicBezTo>
                  <a:pt x="8984051" y="752299"/>
                  <a:pt x="8984051" y="752299"/>
                  <a:pt x="8984051" y="735004"/>
                </a:cubicBezTo>
                <a:cubicBezTo>
                  <a:pt x="8984051" y="735004"/>
                  <a:pt x="8984051" y="735004"/>
                  <a:pt x="8994860" y="735004"/>
                </a:cubicBezTo>
                <a:cubicBezTo>
                  <a:pt x="8994860" y="735004"/>
                  <a:pt x="8994860" y="735004"/>
                  <a:pt x="8994860" y="743651"/>
                </a:cubicBezTo>
                <a:cubicBezTo>
                  <a:pt x="8994860" y="743651"/>
                  <a:pt x="8994860" y="743651"/>
                  <a:pt x="8997562" y="743651"/>
                </a:cubicBezTo>
                <a:cubicBezTo>
                  <a:pt x="8997562" y="743651"/>
                  <a:pt x="8997562" y="743651"/>
                  <a:pt x="8997562" y="741490"/>
                </a:cubicBezTo>
                <a:cubicBezTo>
                  <a:pt x="8997562" y="741490"/>
                  <a:pt x="8997562" y="741490"/>
                  <a:pt x="9002966" y="741490"/>
                </a:cubicBezTo>
                <a:cubicBezTo>
                  <a:pt x="9002966" y="741490"/>
                  <a:pt x="9002966" y="741490"/>
                  <a:pt x="9002966" y="735004"/>
                </a:cubicBezTo>
                <a:cubicBezTo>
                  <a:pt x="9002966" y="735004"/>
                  <a:pt x="9002966" y="735004"/>
                  <a:pt x="9054310" y="735004"/>
                </a:cubicBezTo>
                <a:cubicBezTo>
                  <a:pt x="9054310" y="735004"/>
                  <a:pt x="9054310" y="735004"/>
                  <a:pt x="9054310" y="758784"/>
                </a:cubicBezTo>
                <a:cubicBezTo>
                  <a:pt x="9054310" y="758784"/>
                  <a:pt x="9054310" y="758784"/>
                  <a:pt x="9075928" y="758784"/>
                </a:cubicBezTo>
                <a:cubicBezTo>
                  <a:pt x="9075928" y="758784"/>
                  <a:pt x="9075928" y="758784"/>
                  <a:pt x="9075928" y="767431"/>
                </a:cubicBezTo>
                <a:cubicBezTo>
                  <a:pt x="9075928" y="767431"/>
                  <a:pt x="9075928" y="767431"/>
                  <a:pt x="9094843" y="767431"/>
                </a:cubicBezTo>
                <a:cubicBezTo>
                  <a:pt x="9094843" y="767431"/>
                  <a:pt x="9094843" y="767431"/>
                  <a:pt x="9094843" y="743651"/>
                </a:cubicBezTo>
                <a:cubicBezTo>
                  <a:pt x="9094843" y="743651"/>
                  <a:pt x="9094843" y="743651"/>
                  <a:pt x="9105652" y="743651"/>
                </a:cubicBezTo>
                <a:cubicBezTo>
                  <a:pt x="9105652" y="743651"/>
                  <a:pt x="9105652" y="743651"/>
                  <a:pt x="9105652" y="711225"/>
                </a:cubicBezTo>
                <a:cubicBezTo>
                  <a:pt x="9105652" y="711225"/>
                  <a:pt x="9105652" y="711225"/>
                  <a:pt x="9116461" y="711225"/>
                </a:cubicBezTo>
                <a:cubicBezTo>
                  <a:pt x="9116461" y="711225"/>
                  <a:pt x="9116461" y="711225"/>
                  <a:pt x="9116461" y="696092"/>
                </a:cubicBezTo>
                <a:cubicBezTo>
                  <a:pt x="9116461" y="696092"/>
                  <a:pt x="9116461" y="696092"/>
                  <a:pt x="9113759" y="696092"/>
                </a:cubicBezTo>
                <a:cubicBezTo>
                  <a:pt x="9113759" y="696092"/>
                  <a:pt x="9113759" y="696092"/>
                  <a:pt x="9121866" y="683122"/>
                </a:cubicBezTo>
                <a:cubicBezTo>
                  <a:pt x="9121866" y="683122"/>
                  <a:pt x="9121866" y="683122"/>
                  <a:pt x="9132675" y="711225"/>
                </a:cubicBezTo>
                <a:cubicBezTo>
                  <a:pt x="9132675" y="711225"/>
                  <a:pt x="9132675" y="711225"/>
                  <a:pt x="9140782" y="711225"/>
                </a:cubicBezTo>
                <a:cubicBezTo>
                  <a:pt x="9140782" y="711225"/>
                  <a:pt x="9140782" y="711225"/>
                  <a:pt x="9140782" y="605298"/>
                </a:cubicBezTo>
                <a:cubicBezTo>
                  <a:pt x="9140782" y="605298"/>
                  <a:pt x="9140782" y="605298"/>
                  <a:pt x="9156995" y="605298"/>
                </a:cubicBezTo>
                <a:cubicBezTo>
                  <a:pt x="9156995" y="605298"/>
                  <a:pt x="9156995" y="605298"/>
                  <a:pt x="9156995" y="557739"/>
                </a:cubicBezTo>
                <a:cubicBezTo>
                  <a:pt x="9156995" y="557739"/>
                  <a:pt x="9156995" y="557739"/>
                  <a:pt x="9192124" y="557739"/>
                </a:cubicBezTo>
                <a:cubicBezTo>
                  <a:pt x="9192124" y="557739"/>
                  <a:pt x="9192124" y="557739"/>
                  <a:pt x="9192124" y="536121"/>
                </a:cubicBezTo>
                <a:cubicBezTo>
                  <a:pt x="9192124" y="536121"/>
                  <a:pt x="9192124" y="536121"/>
                  <a:pt x="9238063" y="536121"/>
                </a:cubicBezTo>
                <a:cubicBezTo>
                  <a:pt x="9238063" y="536121"/>
                  <a:pt x="9238063" y="536121"/>
                  <a:pt x="9238063" y="555577"/>
                </a:cubicBezTo>
                <a:cubicBezTo>
                  <a:pt x="9238063" y="555577"/>
                  <a:pt x="9238063" y="555577"/>
                  <a:pt x="9262383" y="555577"/>
                </a:cubicBezTo>
                <a:cubicBezTo>
                  <a:pt x="9262383" y="555577"/>
                  <a:pt x="9262383" y="555577"/>
                  <a:pt x="9262383" y="603136"/>
                </a:cubicBezTo>
                <a:cubicBezTo>
                  <a:pt x="9262383" y="603136"/>
                  <a:pt x="9262383" y="603136"/>
                  <a:pt x="9273192" y="603136"/>
                </a:cubicBezTo>
                <a:cubicBezTo>
                  <a:pt x="9273192" y="603136"/>
                  <a:pt x="9273192" y="603136"/>
                  <a:pt x="9273192" y="607459"/>
                </a:cubicBezTo>
                <a:cubicBezTo>
                  <a:pt x="9273192" y="607459"/>
                  <a:pt x="9273192" y="607459"/>
                  <a:pt x="9292108" y="607459"/>
                </a:cubicBezTo>
                <a:cubicBezTo>
                  <a:pt x="9292108" y="607459"/>
                  <a:pt x="9292108" y="607459"/>
                  <a:pt x="9292108" y="646371"/>
                </a:cubicBezTo>
                <a:cubicBezTo>
                  <a:pt x="9292108" y="646371"/>
                  <a:pt x="9292108" y="646371"/>
                  <a:pt x="9302917" y="646371"/>
                </a:cubicBezTo>
                <a:cubicBezTo>
                  <a:pt x="9302917" y="646371"/>
                  <a:pt x="9302917" y="646371"/>
                  <a:pt x="9302917" y="659342"/>
                </a:cubicBezTo>
                <a:cubicBezTo>
                  <a:pt x="9302917" y="659342"/>
                  <a:pt x="9302917" y="659342"/>
                  <a:pt x="9324535" y="659342"/>
                </a:cubicBezTo>
                <a:cubicBezTo>
                  <a:pt x="9324535" y="659342"/>
                  <a:pt x="9324535" y="659342"/>
                  <a:pt x="9324535" y="663666"/>
                </a:cubicBezTo>
                <a:cubicBezTo>
                  <a:pt x="9324535" y="663666"/>
                  <a:pt x="9324535" y="663666"/>
                  <a:pt x="9332642" y="665827"/>
                </a:cubicBezTo>
                <a:cubicBezTo>
                  <a:pt x="9332642" y="665827"/>
                  <a:pt x="9332642" y="665827"/>
                  <a:pt x="9332642" y="687445"/>
                </a:cubicBezTo>
                <a:cubicBezTo>
                  <a:pt x="9332642" y="687445"/>
                  <a:pt x="9332642" y="687445"/>
                  <a:pt x="9356962" y="687445"/>
                </a:cubicBezTo>
                <a:cubicBezTo>
                  <a:pt x="9356962" y="687445"/>
                  <a:pt x="9356962" y="687445"/>
                  <a:pt x="9356962" y="696092"/>
                </a:cubicBezTo>
                <a:cubicBezTo>
                  <a:pt x="9356962" y="696092"/>
                  <a:pt x="9356962" y="696092"/>
                  <a:pt x="9370473" y="696092"/>
                </a:cubicBezTo>
                <a:cubicBezTo>
                  <a:pt x="9370473" y="696092"/>
                  <a:pt x="9370473" y="696092"/>
                  <a:pt x="9370473" y="713387"/>
                </a:cubicBezTo>
                <a:cubicBezTo>
                  <a:pt x="9370473" y="713387"/>
                  <a:pt x="9370473" y="713387"/>
                  <a:pt x="9375878" y="713387"/>
                </a:cubicBezTo>
                <a:cubicBezTo>
                  <a:pt x="9375878" y="713387"/>
                  <a:pt x="9375878" y="713387"/>
                  <a:pt x="9375878" y="698254"/>
                </a:cubicBezTo>
                <a:cubicBezTo>
                  <a:pt x="9375878" y="698254"/>
                  <a:pt x="9375878" y="698254"/>
                  <a:pt x="9386687" y="698254"/>
                </a:cubicBezTo>
                <a:cubicBezTo>
                  <a:pt x="9386687" y="698254"/>
                  <a:pt x="9386687" y="698254"/>
                  <a:pt x="9386687" y="711225"/>
                </a:cubicBezTo>
                <a:cubicBezTo>
                  <a:pt x="9386687" y="711225"/>
                  <a:pt x="9386687" y="711225"/>
                  <a:pt x="9394794" y="711225"/>
                </a:cubicBezTo>
                <a:cubicBezTo>
                  <a:pt x="9394794" y="711225"/>
                  <a:pt x="9394794" y="711225"/>
                  <a:pt x="9394794" y="706901"/>
                </a:cubicBezTo>
                <a:cubicBezTo>
                  <a:pt x="9394794" y="706901"/>
                  <a:pt x="9394794" y="706901"/>
                  <a:pt x="9459648" y="706901"/>
                </a:cubicBezTo>
                <a:cubicBezTo>
                  <a:pt x="9459648" y="706901"/>
                  <a:pt x="9459648" y="706901"/>
                  <a:pt x="9459648" y="717710"/>
                </a:cubicBezTo>
                <a:cubicBezTo>
                  <a:pt x="9459648" y="717710"/>
                  <a:pt x="9459648" y="717710"/>
                  <a:pt x="9467754" y="717710"/>
                </a:cubicBezTo>
                <a:cubicBezTo>
                  <a:pt x="9467754" y="717710"/>
                  <a:pt x="9467754" y="717710"/>
                  <a:pt x="9467754" y="735004"/>
                </a:cubicBezTo>
                <a:cubicBezTo>
                  <a:pt x="9467754" y="735004"/>
                  <a:pt x="9467754" y="735004"/>
                  <a:pt x="9489372" y="724195"/>
                </a:cubicBezTo>
                <a:cubicBezTo>
                  <a:pt x="9489372" y="724195"/>
                  <a:pt x="9489372" y="724195"/>
                  <a:pt x="9497479" y="683122"/>
                </a:cubicBezTo>
                <a:cubicBezTo>
                  <a:pt x="9497479" y="683122"/>
                  <a:pt x="9497479" y="683122"/>
                  <a:pt x="9505586" y="680960"/>
                </a:cubicBezTo>
                <a:cubicBezTo>
                  <a:pt x="9505586" y="680960"/>
                  <a:pt x="9505586" y="680960"/>
                  <a:pt x="9508288" y="611783"/>
                </a:cubicBezTo>
                <a:cubicBezTo>
                  <a:pt x="9508288" y="611783"/>
                  <a:pt x="9508288" y="611783"/>
                  <a:pt x="9510990" y="680960"/>
                </a:cubicBezTo>
                <a:cubicBezTo>
                  <a:pt x="9510990" y="680960"/>
                  <a:pt x="9510990" y="680960"/>
                  <a:pt x="9519097" y="683122"/>
                </a:cubicBezTo>
                <a:cubicBezTo>
                  <a:pt x="9519097" y="683122"/>
                  <a:pt x="9519097" y="683122"/>
                  <a:pt x="9519097" y="596651"/>
                </a:cubicBezTo>
                <a:cubicBezTo>
                  <a:pt x="9519097" y="596651"/>
                  <a:pt x="9519097" y="596651"/>
                  <a:pt x="9524502" y="596651"/>
                </a:cubicBezTo>
                <a:cubicBezTo>
                  <a:pt x="9524502" y="596651"/>
                  <a:pt x="9524502" y="596651"/>
                  <a:pt x="9524502" y="564224"/>
                </a:cubicBezTo>
                <a:cubicBezTo>
                  <a:pt x="9524502" y="564224"/>
                  <a:pt x="9524502" y="564224"/>
                  <a:pt x="9575845" y="564224"/>
                </a:cubicBezTo>
                <a:cubicBezTo>
                  <a:pt x="9575845" y="564224"/>
                  <a:pt x="9575845" y="564224"/>
                  <a:pt x="9575845" y="596651"/>
                </a:cubicBezTo>
                <a:cubicBezTo>
                  <a:pt x="9575845" y="596651"/>
                  <a:pt x="9575845" y="596651"/>
                  <a:pt x="9583952" y="596651"/>
                </a:cubicBezTo>
                <a:cubicBezTo>
                  <a:pt x="9583952" y="596651"/>
                  <a:pt x="9583952" y="596651"/>
                  <a:pt x="9583952" y="514503"/>
                </a:cubicBezTo>
                <a:cubicBezTo>
                  <a:pt x="9583952" y="514503"/>
                  <a:pt x="9583952" y="514503"/>
                  <a:pt x="9602867" y="514503"/>
                </a:cubicBezTo>
                <a:cubicBezTo>
                  <a:pt x="9602867" y="514503"/>
                  <a:pt x="9602867" y="514503"/>
                  <a:pt x="9602867" y="499370"/>
                </a:cubicBezTo>
                <a:cubicBezTo>
                  <a:pt x="9602867" y="499370"/>
                  <a:pt x="9602867" y="499370"/>
                  <a:pt x="9632592" y="499370"/>
                </a:cubicBezTo>
                <a:cubicBezTo>
                  <a:pt x="9632592" y="499370"/>
                  <a:pt x="9632592" y="499370"/>
                  <a:pt x="9632592" y="490723"/>
                </a:cubicBezTo>
                <a:cubicBezTo>
                  <a:pt x="9632592" y="490723"/>
                  <a:pt x="9632592" y="490723"/>
                  <a:pt x="9651508" y="490723"/>
                </a:cubicBezTo>
                <a:cubicBezTo>
                  <a:pt x="9651508" y="490723"/>
                  <a:pt x="9651508" y="490723"/>
                  <a:pt x="9651508" y="499370"/>
                </a:cubicBezTo>
                <a:cubicBezTo>
                  <a:pt x="9651508" y="499370"/>
                  <a:pt x="9651508" y="499370"/>
                  <a:pt x="9659614" y="499370"/>
                </a:cubicBezTo>
                <a:cubicBezTo>
                  <a:pt x="9659614" y="499370"/>
                  <a:pt x="9659614" y="499370"/>
                  <a:pt x="9659614" y="495047"/>
                </a:cubicBezTo>
                <a:cubicBezTo>
                  <a:pt x="9659614" y="495047"/>
                  <a:pt x="9659614" y="495047"/>
                  <a:pt x="9673126" y="495047"/>
                </a:cubicBezTo>
                <a:cubicBezTo>
                  <a:pt x="9673126" y="495047"/>
                  <a:pt x="9673126" y="495047"/>
                  <a:pt x="9673126" y="499370"/>
                </a:cubicBezTo>
                <a:cubicBezTo>
                  <a:pt x="9673126" y="499370"/>
                  <a:pt x="9673126" y="499370"/>
                  <a:pt x="9678530" y="499370"/>
                </a:cubicBezTo>
                <a:cubicBezTo>
                  <a:pt x="9678530" y="499370"/>
                  <a:pt x="9678530" y="499370"/>
                  <a:pt x="9678530" y="490723"/>
                </a:cubicBezTo>
                <a:cubicBezTo>
                  <a:pt x="9678530" y="490723"/>
                  <a:pt x="9678530" y="490723"/>
                  <a:pt x="9702851" y="490723"/>
                </a:cubicBezTo>
                <a:cubicBezTo>
                  <a:pt x="9702851" y="490723"/>
                  <a:pt x="9702851" y="490723"/>
                  <a:pt x="9702851" y="499370"/>
                </a:cubicBezTo>
                <a:cubicBezTo>
                  <a:pt x="9702851" y="499370"/>
                  <a:pt x="9702851" y="499370"/>
                  <a:pt x="9743384" y="499370"/>
                </a:cubicBezTo>
                <a:cubicBezTo>
                  <a:pt x="9743384" y="499370"/>
                  <a:pt x="9743384" y="499370"/>
                  <a:pt x="9743384" y="512341"/>
                </a:cubicBezTo>
                <a:cubicBezTo>
                  <a:pt x="9743384" y="512341"/>
                  <a:pt x="9743384" y="512341"/>
                  <a:pt x="9778514" y="512341"/>
                </a:cubicBezTo>
                <a:cubicBezTo>
                  <a:pt x="9778514" y="512341"/>
                  <a:pt x="9778514" y="512341"/>
                  <a:pt x="9778514" y="542606"/>
                </a:cubicBezTo>
                <a:cubicBezTo>
                  <a:pt x="9778514" y="542606"/>
                  <a:pt x="9778514" y="542606"/>
                  <a:pt x="9786620" y="542606"/>
                </a:cubicBezTo>
                <a:cubicBezTo>
                  <a:pt x="9786620" y="542606"/>
                  <a:pt x="9786620" y="542606"/>
                  <a:pt x="9786620" y="551253"/>
                </a:cubicBezTo>
                <a:cubicBezTo>
                  <a:pt x="9786620" y="551253"/>
                  <a:pt x="9786620" y="551253"/>
                  <a:pt x="9792025" y="551253"/>
                </a:cubicBezTo>
                <a:cubicBezTo>
                  <a:pt x="9792025" y="551253"/>
                  <a:pt x="9792025" y="551253"/>
                  <a:pt x="9792025" y="581518"/>
                </a:cubicBezTo>
                <a:cubicBezTo>
                  <a:pt x="9792025" y="581518"/>
                  <a:pt x="9792025" y="581518"/>
                  <a:pt x="9800132" y="581518"/>
                </a:cubicBezTo>
                <a:cubicBezTo>
                  <a:pt x="9800132" y="581518"/>
                  <a:pt x="9800132" y="581518"/>
                  <a:pt x="9800132" y="588003"/>
                </a:cubicBezTo>
                <a:cubicBezTo>
                  <a:pt x="9800132" y="588003"/>
                  <a:pt x="9800132" y="588003"/>
                  <a:pt x="9810941" y="588003"/>
                </a:cubicBezTo>
                <a:cubicBezTo>
                  <a:pt x="9810941" y="588003"/>
                  <a:pt x="9810941" y="588003"/>
                  <a:pt x="9810941" y="618268"/>
                </a:cubicBezTo>
                <a:cubicBezTo>
                  <a:pt x="9810941" y="618268"/>
                  <a:pt x="9810941" y="618268"/>
                  <a:pt x="9832559" y="618268"/>
                </a:cubicBezTo>
                <a:cubicBezTo>
                  <a:pt x="9832559" y="618268"/>
                  <a:pt x="9832559" y="618268"/>
                  <a:pt x="9832559" y="642048"/>
                </a:cubicBezTo>
                <a:cubicBezTo>
                  <a:pt x="9832559" y="642048"/>
                  <a:pt x="9832559" y="642048"/>
                  <a:pt x="9835261" y="642048"/>
                </a:cubicBezTo>
                <a:cubicBezTo>
                  <a:pt x="9835261" y="642048"/>
                  <a:pt x="9835261" y="642048"/>
                  <a:pt x="9835261" y="655019"/>
                </a:cubicBezTo>
                <a:cubicBezTo>
                  <a:pt x="9835261" y="655019"/>
                  <a:pt x="9835261" y="655019"/>
                  <a:pt x="9843368" y="655019"/>
                </a:cubicBezTo>
                <a:cubicBezTo>
                  <a:pt x="9843368" y="655019"/>
                  <a:pt x="9843368" y="655019"/>
                  <a:pt x="9843368" y="678798"/>
                </a:cubicBezTo>
                <a:cubicBezTo>
                  <a:pt x="9843368" y="678798"/>
                  <a:pt x="9843368" y="678798"/>
                  <a:pt x="9856879" y="678798"/>
                </a:cubicBezTo>
                <a:cubicBezTo>
                  <a:pt x="9856879" y="678798"/>
                  <a:pt x="9856879" y="678798"/>
                  <a:pt x="9856879" y="680960"/>
                </a:cubicBezTo>
                <a:cubicBezTo>
                  <a:pt x="9856879" y="680960"/>
                  <a:pt x="9856879" y="680960"/>
                  <a:pt x="9859582" y="680960"/>
                </a:cubicBezTo>
                <a:cubicBezTo>
                  <a:pt x="9859582" y="680960"/>
                  <a:pt x="9859582" y="680960"/>
                  <a:pt x="9859582" y="696092"/>
                </a:cubicBezTo>
                <a:cubicBezTo>
                  <a:pt x="9859582" y="696092"/>
                  <a:pt x="9859582" y="696092"/>
                  <a:pt x="9875795" y="680960"/>
                </a:cubicBezTo>
                <a:cubicBezTo>
                  <a:pt x="9875795" y="680960"/>
                  <a:pt x="9875795" y="680960"/>
                  <a:pt x="9913627" y="680960"/>
                </a:cubicBezTo>
                <a:cubicBezTo>
                  <a:pt x="9913627" y="680960"/>
                  <a:pt x="9913627" y="680960"/>
                  <a:pt x="9913627" y="767431"/>
                </a:cubicBezTo>
                <a:cubicBezTo>
                  <a:pt x="9913627" y="767431"/>
                  <a:pt x="9913627" y="767431"/>
                  <a:pt x="9921734" y="767431"/>
                </a:cubicBezTo>
                <a:cubicBezTo>
                  <a:pt x="9921734" y="767431"/>
                  <a:pt x="9921734" y="767431"/>
                  <a:pt x="9929840" y="756622"/>
                </a:cubicBezTo>
                <a:cubicBezTo>
                  <a:pt x="9929840" y="756622"/>
                  <a:pt x="9929840" y="756622"/>
                  <a:pt x="9929840" y="771755"/>
                </a:cubicBezTo>
                <a:cubicBezTo>
                  <a:pt x="9929840" y="771755"/>
                  <a:pt x="9929840" y="771755"/>
                  <a:pt x="9935245" y="771755"/>
                </a:cubicBezTo>
                <a:cubicBezTo>
                  <a:pt x="9935245" y="771755"/>
                  <a:pt x="9935245" y="771755"/>
                  <a:pt x="9935245" y="726357"/>
                </a:cubicBezTo>
                <a:cubicBezTo>
                  <a:pt x="9935245" y="726357"/>
                  <a:pt x="9935245" y="726357"/>
                  <a:pt x="9943352" y="726357"/>
                </a:cubicBezTo>
                <a:cubicBezTo>
                  <a:pt x="9943352" y="726357"/>
                  <a:pt x="9943352" y="726357"/>
                  <a:pt x="9943352" y="661504"/>
                </a:cubicBezTo>
                <a:cubicBezTo>
                  <a:pt x="9943352" y="661504"/>
                  <a:pt x="9943352" y="661504"/>
                  <a:pt x="9954160" y="661504"/>
                </a:cubicBezTo>
                <a:cubicBezTo>
                  <a:pt x="9954160" y="661504"/>
                  <a:pt x="9954160" y="661504"/>
                  <a:pt x="9970374" y="618268"/>
                </a:cubicBezTo>
                <a:cubicBezTo>
                  <a:pt x="9970374" y="618268"/>
                  <a:pt x="9970374" y="618268"/>
                  <a:pt x="9983885" y="618268"/>
                </a:cubicBezTo>
                <a:cubicBezTo>
                  <a:pt x="9983885" y="618268"/>
                  <a:pt x="9983885" y="618268"/>
                  <a:pt x="9997396" y="661504"/>
                </a:cubicBezTo>
                <a:cubicBezTo>
                  <a:pt x="9997396" y="661504"/>
                  <a:pt x="9997396" y="661504"/>
                  <a:pt x="10008206" y="661504"/>
                </a:cubicBezTo>
                <a:cubicBezTo>
                  <a:pt x="10008206" y="661504"/>
                  <a:pt x="10008206" y="661504"/>
                  <a:pt x="10008206" y="700416"/>
                </a:cubicBezTo>
                <a:cubicBezTo>
                  <a:pt x="10008206" y="700416"/>
                  <a:pt x="10008206" y="700416"/>
                  <a:pt x="10027121" y="700416"/>
                </a:cubicBezTo>
                <a:cubicBezTo>
                  <a:pt x="10027121" y="700416"/>
                  <a:pt x="10027121" y="700416"/>
                  <a:pt x="10027121" y="717710"/>
                </a:cubicBezTo>
                <a:cubicBezTo>
                  <a:pt x="10027121" y="717710"/>
                  <a:pt x="10027121" y="717710"/>
                  <a:pt x="10032526" y="717710"/>
                </a:cubicBezTo>
                <a:cubicBezTo>
                  <a:pt x="10032526" y="717710"/>
                  <a:pt x="10032526" y="717710"/>
                  <a:pt x="10032526" y="700416"/>
                </a:cubicBezTo>
                <a:cubicBezTo>
                  <a:pt x="10032526" y="700416"/>
                  <a:pt x="10032526" y="700416"/>
                  <a:pt x="10048740" y="700416"/>
                </a:cubicBezTo>
                <a:cubicBezTo>
                  <a:pt x="10048740" y="700416"/>
                  <a:pt x="10048740" y="700416"/>
                  <a:pt x="10048740" y="713387"/>
                </a:cubicBezTo>
                <a:cubicBezTo>
                  <a:pt x="10048740" y="713387"/>
                  <a:pt x="10048740" y="713387"/>
                  <a:pt x="10089273" y="713387"/>
                </a:cubicBezTo>
                <a:cubicBezTo>
                  <a:pt x="10089273" y="713387"/>
                  <a:pt x="10089273" y="713387"/>
                  <a:pt x="10089273" y="676636"/>
                </a:cubicBezTo>
                <a:cubicBezTo>
                  <a:pt x="10089273" y="676636"/>
                  <a:pt x="10089273" y="676636"/>
                  <a:pt x="10102784" y="676636"/>
                </a:cubicBezTo>
                <a:cubicBezTo>
                  <a:pt x="10102784" y="676636"/>
                  <a:pt x="10102784" y="676636"/>
                  <a:pt x="10102784" y="698254"/>
                </a:cubicBezTo>
                <a:cubicBezTo>
                  <a:pt x="10102784" y="698254"/>
                  <a:pt x="10102784" y="698254"/>
                  <a:pt x="10105487" y="698254"/>
                </a:cubicBezTo>
                <a:cubicBezTo>
                  <a:pt x="10105487" y="698254"/>
                  <a:pt x="10105487" y="698254"/>
                  <a:pt x="10105487" y="665827"/>
                </a:cubicBezTo>
                <a:cubicBezTo>
                  <a:pt x="10105487" y="665827"/>
                  <a:pt x="10105487" y="665827"/>
                  <a:pt x="10135212" y="665827"/>
                </a:cubicBezTo>
                <a:cubicBezTo>
                  <a:pt x="10135212" y="665827"/>
                  <a:pt x="10135212" y="665827"/>
                  <a:pt x="10135212" y="652857"/>
                </a:cubicBezTo>
                <a:cubicBezTo>
                  <a:pt x="10135212" y="652857"/>
                  <a:pt x="10135212" y="652857"/>
                  <a:pt x="10143318" y="652857"/>
                </a:cubicBezTo>
                <a:cubicBezTo>
                  <a:pt x="10143318" y="652857"/>
                  <a:pt x="10143318" y="652857"/>
                  <a:pt x="10143318" y="637724"/>
                </a:cubicBezTo>
                <a:cubicBezTo>
                  <a:pt x="10143318" y="637724"/>
                  <a:pt x="10143318" y="637724"/>
                  <a:pt x="10148723" y="637724"/>
                </a:cubicBezTo>
                <a:cubicBezTo>
                  <a:pt x="10148723" y="637724"/>
                  <a:pt x="10148723" y="637724"/>
                  <a:pt x="10148723" y="644210"/>
                </a:cubicBezTo>
                <a:cubicBezTo>
                  <a:pt x="10148723" y="644210"/>
                  <a:pt x="10148723" y="644210"/>
                  <a:pt x="10173043" y="644210"/>
                </a:cubicBezTo>
                <a:cubicBezTo>
                  <a:pt x="10173043" y="644210"/>
                  <a:pt x="10173043" y="644210"/>
                  <a:pt x="10173043" y="637724"/>
                </a:cubicBezTo>
                <a:cubicBezTo>
                  <a:pt x="10173043" y="637724"/>
                  <a:pt x="10173043" y="637724"/>
                  <a:pt x="10181150" y="637724"/>
                </a:cubicBezTo>
                <a:cubicBezTo>
                  <a:pt x="10181150" y="637724"/>
                  <a:pt x="10181150" y="637724"/>
                  <a:pt x="10181150" y="648533"/>
                </a:cubicBezTo>
                <a:cubicBezTo>
                  <a:pt x="10181150" y="648533"/>
                  <a:pt x="10181150" y="648533"/>
                  <a:pt x="10232493" y="648533"/>
                </a:cubicBezTo>
                <a:cubicBezTo>
                  <a:pt x="10232493" y="648533"/>
                  <a:pt x="10232493" y="648533"/>
                  <a:pt x="10232493" y="786887"/>
                </a:cubicBezTo>
                <a:cubicBezTo>
                  <a:pt x="10232493" y="786887"/>
                  <a:pt x="10232493" y="786887"/>
                  <a:pt x="10248706" y="786887"/>
                </a:cubicBezTo>
                <a:cubicBezTo>
                  <a:pt x="10248706" y="782563"/>
                  <a:pt x="10248706" y="778240"/>
                  <a:pt x="10248706" y="773916"/>
                </a:cubicBezTo>
                <a:cubicBezTo>
                  <a:pt x="10251409" y="773916"/>
                  <a:pt x="10251409" y="773916"/>
                  <a:pt x="10254111" y="773916"/>
                </a:cubicBezTo>
                <a:cubicBezTo>
                  <a:pt x="10254111" y="778240"/>
                  <a:pt x="10254111" y="782563"/>
                  <a:pt x="10254111" y="786887"/>
                </a:cubicBezTo>
                <a:cubicBezTo>
                  <a:pt x="10267622" y="786887"/>
                  <a:pt x="10281133" y="786887"/>
                  <a:pt x="10294645" y="786887"/>
                </a:cubicBezTo>
                <a:cubicBezTo>
                  <a:pt x="10294645" y="776078"/>
                  <a:pt x="10294645" y="767431"/>
                  <a:pt x="10294645" y="756622"/>
                </a:cubicBezTo>
                <a:cubicBezTo>
                  <a:pt x="10300049" y="756622"/>
                  <a:pt x="10305454" y="756622"/>
                  <a:pt x="10310858" y="756622"/>
                </a:cubicBezTo>
                <a:cubicBezTo>
                  <a:pt x="10310858" y="756622"/>
                  <a:pt x="10313560" y="754460"/>
                  <a:pt x="10313560" y="754460"/>
                </a:cubicBezTo>
                <a:cubicBezTo>
                  <a:pt x="10318965" y="754460"/>
                  <a:pt x="10324370" y="754460"/>
                  <a:pt x="10327072" y="754460"/>
                </a:cubicBezTo>
                <a:cubicBezTo>
                  <a:pt x="10329774" y="754460"/>
                  <a:pt x="10329774" y="756622"/>
                  <a:pt x="10332476" y="756622"/>
                </a:cubicBezTo>
                <a:cubicBezTo>
                  <a:pt x="10335178" y="756622"/>
                  <a:pt x="10340583" y="756622"/>
                  <a:pt x="10345988" y="756622"/>
                </a:cubicBezTo>
                <a:cubicBezTo>
                  <a:pt x="10345988" y="767431"/>
                  <a:pt x="10345988" y="778240"/>
                  <a:pt x="10345988" y="786887"/>
                </a:cubicBezTo>
                <a:cubicBezTo>
                  <a:pt x="10348690" y="786887"/>
                  <a:pt x="10351392" y="786887"/>
                  <a:pt x="10356796" y="786887"/>
                </a:cubicBezTo>
                <a:cubicBezTo>
                  <a:pt x="10356796" y="793372"/>
                  <a:pt x="10356796" y="799858"/>
                  <a:pt x="10356796" y="804181"/>
                </a:cubicBezTo>
                <a:cubicBezTo>
                  <a:pt x="10364903" y="806343"/>
                  <a:pt x="10375712" y="806343"/>
                  <a:pt x="10386521" y="806343"/>
                </a:cubicBezTo>
                <a:cubicBezTo>
                  <a:pt x="10386521" y="799858"/>
                  <a:pt x="10386521" y="795534"/>
                  <a:pt x="10386521" y="789049"/>
                </a:cubicBezTo>
                <a:cubicBezTo>
                  <a:pt x="10418948" y="789049"/>
                  <a:pt x="10454078" y="789049"/>
                  <a:pt x="10489207" y="789049"/>
                </a:cubicBezTo>
                <a:cubicBezTo>
                  <a:pt x="10489207" y="795534"/>
                  <a:pt x="10489207" y="799858"/>
                  <a:pt x="10489207" y="806343"/>
                </a:cubicBezTo>
                <a:cubicBezTo>
                  <a:pt x="10491909" y="806343"/>
                  <a:pt x="10497314" y="806343"/>
                  <a:pt x="10502718" y="806343"/>
                </a:cubicBezTo>
                <a:cubicBezTo>
                  <a:pt x="10502718" y="808505"/>
                  <a:pt x="10502718" y="808505"/>
                  <a:pt x="10502718" y="810667"/>
                </a:cubicBezTo>
                <a:cubicBezTo>
                  <a:pt x="10500016" y="810667"/>
                  <a:pt x="10497314" y="810667"/>
                  <a:pt x="10494612" y="810667"/>
                </a:cubicBezTo>
                <a:lnTo>
                  <a:pt x="10494612" y="814322"/>
                </a:lnTo>
                <a:lnTo>
                  <a:pt x="10564926" y="814322"/>
                </a:lnTo>
                <a:lnTo>
                  <a:pt x="10567572" y="782563"/>
                </a:lnTo>
                <a:cubicBezTo>
                  <a:pt x="10570275" y="782563"/>
                  <a:pt x="10572977" y="782563"/>
                  <a:pt x="10575679" y="782563"/>
                </a:cubicBezTo>
                <a:lnTo>
                  <a:pt x="10578015" y="814322"/>
                </a:lnTo>
                <a:lnTo>
                  <a:pt x="10589557" y="814322"/>
                </a:lnTo>
                <a:lnTo>
                  <a:pt x="10591893" y="782563"/>
                </a:lnTo>
                <a:cubicBezTo>
                  <a:pt x="10594595" y="782563"/>
                  <a:pt x="10597297" y="782563"/>
                  <a:pt x="10600000" y="782563"/>
                </a:cubicBezTo>
                <a:lnTo>
                  <a:pt x="10602335" y="814322"/>
                </a:lnTo>
                <a:lnTo>
                  <a:pt x="10672960" y="814322"/>
                </a:lnTo>
                <a:lnTo>
                  <a:pt x="10672960" y="808505"/>
                </a:lnTo>
                <a:cubicBezTo>
                  <a:pt x="10678365" y="808505"/>
                  <a:pt x="10683770" y="808505"/>
                  <a:pt x="10689174" y="808505"/>
                </a:cubicBezTo>
                <a:lnTo>
                  <a:pt x="10689174" y="814322"/>
                </a:lnTo>
                <a:lnTo>
                  <a:pt x="10713494" y="814322"/>
                </a:lnTo>
                <a:lnTo>
                  <a:pt x="10713494" y="810667"/>
                </a:lnTo>
                <a:cubicBezTo>
                  <a:pt x="10716196" y="810667"/>
                  <a:pt x="10718899" y="810667"/>
                  <a:pt x="10721601" y="810667"/>
                </a:cubicBezTo>
                <a:lnTo>
                  <a:pt x="10721601" y="814322"/>
                </a:lnTo>
                <a:lnTo>
                  <a:pt x="10729708" y="814322"/>
                </a:lnTo>
                <a:lnTo>
                  <a:pt x="10729708" y="806343"/>
                </a:lnTo>
                <a:cubicBezTo>
                  <a:pt x="10732410" y="806343"/>
                  <a:pt x="10737814" y="806343"/>
                  <a:pt x="10740517" y="806343"/>
                </a:cubicBezTo>
                <a:cubicBezTo>
                  <a:pt x="10740517" y="804181"/>
                  <a:pt x="10740517" y="802019"/>
                  <a:pt x="10740517" y="799858"/>
                </a:cubicBezTo>
                <a:cubicBezTo>
                  <a:pt x="10743219" y="799858"/>
                  <a:pt x="10748624" y="799858"/>
                  <a:pt x="10751326" y="799858"/>
                </a:cubicBezTo>
                <a:cubicBezTo>
                  <a:pt x="10751326" y="802019"/>
                  <a:pt x="10751326" y="804181"/>
                  <a:pt x="10751326" y="806343"/>
                </a:cubicBezTo>
                <a:cubicBezTo>
                  <a:pt x="10799966" y="806343"/>
                  <a:pt x="10848607" y="806343"/>
                  <a:pt x="10897248" y="806343"/>
                </a:cubicBezTo>
                <a:cubicBezTo>
                  <a:pt x="10897248" y="808505"/>
                  <a:pt x="10897248" y="808505"/>
                  <a:pt x="10897248" y="810667"/>
                </a:cubicBezTo>
                <a:cubicBezTo>
                  <a:pt x="10902652" y="810667"/>
                  <a:pt x="10908057" y="810667"/>
                  <a:pt x="10913461" y="810667"/>
                </a:cubicBezTo>
                <a:cubicBezTo>
                  <a:pt x="10913461" y="808505"/>
                  <a:pt x="10913461" y="808505"/>
                  <a:pt x="10913461" y="806343"/>
                </a:cubicBezTo>
                <a:cubicBezTo>
                  <a:pt x="10918866" y="806343"/>
                  <a:pt x="10926972" y="806343"/>
                  <a:pt x="10935079" y="806343"/>
                </a:cubicBezTo>
                <a:cubicBezTo>
                  <a:pt x="10935079" y="808505"/>
                  <a:pt x="10935079" y="810667"/>
                  <a:pt x="10935079" y="812828"/>
                </a:cubicBezTo>
                <a:cubicBezTo>
                  <a:pt x="10940484" y="812828"/>
                  <a:pt x="10948590" y="812828"/>
                  <a:pt x="10953995" y="812828"/>
                </a:cubicBezTo>
                <a:lnTo>
                  <a:pt x="10953995" y="814322"/>
                </a:lnTo>
                <a:lnTo>
                  <a:pt x="10997231" y="814322"/>
                </a:lnTo>
                <a:lnTo>
                  <a:pt x="10997231" y="797696"/>
                </a:lnTo>
                <a:cubicBezTo>
                  <a:pt x="10999933" y="797696"/>
                  <a:pt x="11002636" y="797696"/>
                  <a:pt x="11005338" y="797696"/>
                </a:cubicBezTo>
                <a:lnTo>
                  <a:pt x="11005338" y="814322"/>
                </a:lnTo>
                <a:lnTo>
                  <a:pt x="11013445" y="814322"/>
                </a:lnTo>
                <a:lnTo>
                  <a:pt x="11013445" y="810667"/>
                </a:lnTo>
                <a:cubicBezTo>
                  <a:pt x="11029658" y="810667"/>
                  <a:pt x="11048574" y="810667"/>
                  <a:pt x="11064788" y="810667"/>
                </a:cubicBezTo>
                <a:lnTo>
                  <a:pt x="11064788" y="814322"/>
                </a:lnTo>
                <a:lnTo>
                  <a:pt x="11079413" y="814322"/>
                </a:lnTo>
                <a:lnTo>
                  <a:pt x="11099917" y="404252"/>
                </a:lnTo>
                <a:cubicBezTo>
                  <a:pt x="11086406" y="404252"/>
                  <a:pt x="11053978" y="391282"/>
                  <a:pt x="11083703" y="382634"/>
                </a:cubicBezTo>
                <a:cubicBezTo>
                  <a:pt x="11081001" y="380473"/>
                  <a:pt x="11078299" y="378311"/>
                  <a:pt x="11075596" y="378311"/>
                </a:cubicBezTo>
                <a:cubicBezTo>
                  <a:pt x="11075596" y="365340"/>
                  <a:pt x="11072894" y="363178"/>
                  <a:pt x="11086406" y="354531"/>
                </a:cubicBezTo>
                <a:cubicBezTo>
                  <a:pt x="11086406" y="350208"/>
                  <a:pt x="11086406" y="343722"/>
                  <a:pt x="11086406" y="337237"/>
                </a:cubicBezTo>
                <a:cubicBezTo>
                  <a:pt x="11091810" y="337237"/>
                  <a:pt x="11097214" y="337237"/>
                  <a:pt x="11105321" y="337237"/>
                </a:cubicBezTo>
                <a:cubicBezTo>
                  <a:pt x="11105321" y="328590"/>
                  <a:pt x="11105321" y="322105"/>
                  <a:pt x="11105321" y="315619"/>
                </a:cubicBezTo>
                <a:cubicBezTo>
                  <a:pt x="11105321" y="313458"/>
                  <a:pt x="11108024" y="313458"/>
                  <a:pt x="11108024" y="311296"/>
                </a:cubicBezTo>
                <a:cubicBezTo>
                  <a:pt x="11108024" y="285354"/>
                  <a:pt x="11108024" y="259413"/>
                  <a:pt x="11108024" y="233472"/>
                </a:cubicBezTo>
                <a:cubicBezTo>
                  <a:pt x="11108024" y="231310"/>
                  <a:pt x="11105321" y="229148"/>
                  <a:pt x="11105321" y="226986"/>
                </a:cubicBezTo>
                <a:cubicBezTo>
                  <a:pt x="11108024" y="224825"/>
                  <a:pt x="11110726" y="222663"/>
                  <a:pt x="11113428" y="220501"/>
                </a:cubicBezTo>
                <a:cubicBezTo>
                  <a:pt x="11113428" y="201045"/>
                  <a:pt x="11113428" y="181589"/>
                  <a:pt x="11113428" y="162133"/>
                </a:cubicBezTo>
                <a:cubicBezTo>
                  <a:pt x="11113428" y="159971"/>
                  <a:pt x="11113428" y="159971"/>
                  <a:pt x="11116130" y="157810"/>
                </a:cubicBezTo>
                <a:cubicBezTo>
                  <a:pt x="11116130" y="140515"/>
                  <a:pt x="11116130" y="121059"/>
                  <a:pt x="11116130" y="101603"/>
                </a:cubicBezTo>
                <a:cubicBezTo>
                  <a:pt x="11116130" y="101603"/>
                  <a:pt x="11116130" y="99442"/>
                  <a:pt x="11118833" y="99442"/>
                </a:cubicBezTo>
                <a:cubicBezTo>
                  <a:pt x="11118833" y="92956"/>
                  <a:pt x="11118833" y="88633"/>
                  <a:pt x="11118833" y="82147"/>
                </a:cubicBezTo>
                <a:cubicBezTo>
                  <a:pt x="11118833" y="82147"/>
                  <a:pt x="11118833" y="79986"/>
                  <a:pt x="11121535" y="79986"/>
                </a:cubicBezTo>
                <a:cubicBezTo>
                  <a:pt x="11124237" y="79986"/>
                  <a:pt x="11124237" y="82147"/>
                  <a:pt x="11124237" y="82147"/>
                </a:cubicBezTo>
                <a:cubicBezTo>
                  <a:pt x="11124237" y="88633"/>
                  <a:pt x="11124237" y="92956"/>
                  <a:pt x="11124237" y="99442"/>
                </a:cubicBezTo>
                <a:cubicBezTo>
                  <a:pt x="11124237" y="99442"/>
                  <a:pt x="11126939" y="101603"/>
                  <a:pt x="11126939" y="101603"/>
                </a:cubicBezTo>
                <a:cubicBezTo>
                  <a:pt x="11126939" y="121059"/>
                  <a:pt x="11126939" y="140515"/>
                  <a:pt x="11126939" y="157810"/>
                </a:cubicBezTo>
                <a:cubicBezTo>
                  <a:pt x="11126939" y="159971"/>
                  <a:pt x="11129642" y="162133"/>
                  <a:pt x="11129642" y="162133"/>
                </a:cubicBezTo>
                <a:cubicBezTo>
                  <a:pt x="11129642" y="181589"/>
                  <a:pt x="11129642" y="201045"/>
                  <a:pt x="11129642" y="220501"/>
                </a:cubicBezTo>
                <a:cubicBezTo>
                  <a:pt x="11132344" y="222663"/>
                  <a:pt x="11135046" y="224825"/>
                  <a:pt x="11137748" y="226986"/>
                </a:cubicBezTo>
                <a:cubicBezTo>
                  <a:pt x="11137748" y="229148"/>
                  <a:pt x="11135046" y="231310"/>
                  <a:pt x="11135046" y="233472"/>
                </a:cubicBezTo>
                <a:cubicBezTo>
                  <a:pt x="11135046" y="259413"/>
                  <a:pt x="11135046" y="285354"/>
                  <a:pt x="11135046" y="311296"/>
                </a:cubicBezTo>
                <a:cubicBezTo>
                  <a:pt x="11135046" y="313458"/>
                  <a:pt x="11137748" y="313458"/>
                  <a:pt x="11137748" y="315619"/>
                </a:cubicBezTo>
                <a:cubicBezTo>
                  <a:pt x="11137748" y="322105"/>
                  <a:pt x="11137748" y="328590"/>
                  <a:pt x="11137748" y="337237"/>
                </a:cubicBezTo>
                <a:cubicBezTo>
                  <a:pt x="11143153" y="337237"/>
                  <a:pt x="11151260" y="337237"/>
                  <a:pt x="11156664" y="337237"/>
                </a:cubicBezTo>
                <a:cubicBezTo>
                  <a:pt x="11156664" y="343722"/>
                  <a:pt x="11156664" y="350208"/>
                  <a:pt x="11156664" y="354531"/>
                </a:cubicBezTo>
                <a:cubicBezTo>
                  <a:pt x="11167473" y="363178"/>
                  <a:pt x="11167473" y="363178"/>
                  <a:pt x="11167473" y="378311"/>
                </a:cubicBezTo>
                <a:cubicBezTo>
                  <a:pt x="11164771" y="378311"/>
                  <a:pt x="11162069" y="380473"/>
                  <a:pt x="11159366" y="382634"/>
                </a:cubicBezTo>
                <a:cubicBezTo>
                  <a:pt x="11186389" y="393443"/>
                  <a:pt x="11153962" y="402090"/>
                  <a:pt x="11143153" y="404252"/>
                </a:cubicBezTo>
                <a:cubicBezTo>
                  <a:pt x="11145855" y="488562"/>
                  <a:pt x="11151260" y="572871"/>
                  <a:pt x="11153962" y="657180"/>
                </a:cubicBezTo>
                <a:cubicBezTo>
                  <a:pt x="11183687" y="657180"/>
                  <a:pt x="11213412" y="657180"/>
                  <a:pt x="11240434" y="657180"/>
                </a:cubicBezTo>
                <a:cubicBezTo>
                  <a:pt x="11240434" y="683122"/>
                  <a:pt x="11240434" y="709063"/>
                  <a:pt x="11240434" y="732843"/>
                </a:cubicBezTo>
                <a:cubicBezTo>
                  <a:pt x="11245839" y="732843"/>
                  <a:pt x="11248541" y="732843"/>
                  <a:pt x="11251243" y="732843"/>
                </a:cubicBezTo>
                <a:cubicBezTo>
                  <a:pt x="11251243" y="730681"/>
                  <a:pt x="11253945" y="728519"/>
                  <a:pt x="11253945" y="726357"/>
                </a:cubicBezTo>
                <a:cubicBezTo>
                  <a:pt x="11256648" y="726357"/>
                  <a:pt x="11259350" y="726357"/>
                  <a:pt x="11262052" y="726357"/>
                </a:cubicBezTo>
                <a:cubicBezTo>
                  <a:pt x="11262052" y="728519"/>
                  <a:pt x="11262052" y="730681"/>
                  <a:pt x="11264754" y="735004"/>
                </a:cubicBezTo>
                <a:cubicBezTo>
                  <a:pt x="11270159" y="735004"/>
                  <a:pt x="11275563" y="735004"/>
                  <a:pt x="11280968" y="735004"/>
                </a:cubicBezTo>
                <a:cubicBezTo>
                  <a:pt x="11280968" y="732843"/>
                  <a:pt x="11280968" y="730681"/>
                  <a:pt x="11280968" y="728519"/>
                </a:cubicBezTo>
                <a:cubicBezTo>
                  <a:pt x="11291777" y="728519"/>
                  <a:pt x="11299884" y="728519"/>
                  <a:pt x="11310693" y="728519"/>
                </a:cubicBezTo>
                <a:cubicBezTo>
                  <a:pt x="11310693" y="730681"/>
                  <a:pt x="11310693" y="732843"/>
                  <a:pt x="11310693" y="735004"/>
                </a:cubicBezTo>
                <a:cubicBezTo>
                  <a:pt x="11318800" y="735004"/>
                  <a:pt x="11329608" y="735004"/>
                  <a:pt x="11337715" y="735004"/>
                </a:cubicBezTo>
                <a:cubicBezTo>
                  <a:pt x="11337715" y="750137"/>
                  <a:pt x="11337715" y="765269"/>
                  <a:pt x="11337715" y="780402"/>
                </a:cubicBezTo>
                <a:cubicBezTo>
                  <a:pt x="11343120" y="780402"/>
                  <a:pt x="11351227" y="780402"/>
                  <a:pt x="11356631" y="780402"/>
                </a:cubicBezTo>
                <a:cubicBezTo>
                  <a:pt x="11356631" y="776078"/>
                  <a:pt x="11356631" y="771755"/>
                  <a:pt x="11356631" y="767431"/>
                </a:cubicBezTo>
                <a:cubicBezTo>
                  <a:pt x="11364738" y="767431"/>
                  <a:pt x="11372845" y="767431"/>
                  <a:pt x="11378249" y="767431"/>
                </a:cubicBezTo>
                <a:cubicBezTo>
                  <a:pt x="11378249" y="706901"/>
                  <a:pt x="11378249" y="648533"/>
                  <a:pt x="11378249" y="588003"/>
                </a:cubicBezTo>
                <a:cubicBezTo>
                  <a:pt x="11380951" y="585842"/>
                  <a:pt x="11383654" y="583680"/>
                  <a:pt x="11386356" y="581518"/>
                </a:cubicBezTo>
                <a:cubicBezTo>
                  <a:pt x="11418783" y="581518"/>
                  <a:pt x="11451210" y="581518"/>
                  <a:pt x="11483637" y="581518"/>
                </a:cubicBezTo>
                <a:cubicBezTo>
                  <a:pt x="11483637" y="583680"/>
                  <a:pt x="11483637" y="588003"/>
                  <a:pt x="11483637" y="590165"/>
                </a:cubicBezTo>
                <a:cubicBezTo>
                  <a:pt x="11486339" y="590165"/>
                  <a:pt x="11491744" y="590165"/>
                  <a:pt x="11497148" y="590165"/>
                </a:cubicBezTo>
                <a:cubicBezTo>
                  <a:pt x="11497148" y="629077"/>
                  <a:pt x="11497148" y="667989"/>
                  <a:pt x="11497148" y="704739"/>
                </a:cubicBezTo>
                <a:cubicBezTo>
                  <a:pt x="11507957" y="704739"/>
                  <a:pt x="11516064" y="704739"/>
                  <a:pt x="11526873" y="704739"/>
                </a:cubicBezTo>
                <a:cubicBezTo>
                  <a:pt x="11526873" y="683122"/>
                  <a:pt x="11526873" y="661504"/>
                  <a:pt x="11526873" y="637724"/>
                </a:cubicBezTo>
                <a:cubicBezTo>
                  <a:pt x="11537682" y="637724"/>
                  <a:pt x="11551193" y="637724"/>
                  <a:pt x="11562002" y="637724"/>
                </a:cubicBezTo>
                <a:cubicBezTo>
                  <a:pt x="11564705" y="637724"/>
                  <a:pt x="11564705" y="635563"/>
                  <a:pt x="11567407" y="633401"/>
                </a:cubicBezTo>
                <a:cubicBezTo>
                  <a:pt x="11570109" y="633401"/>
                  <a:pt x="11575514" y="633401"/>
                  <a:pt x="11578216" y="633401"/>
                </a:cubicBezTo>
                <a:cubicBezTo>
                  <a:pt x="11580918" y="635563"/>
                  <a:pt x="11580918" y="637724"/>
                  <a:pt x="11583620" y="637724"/>
                </a:cubicBezTo>
                <a:cubicBezTo>
                  <a:pt x="11591727" y="637724"/>
                  <a:pt x="11602536" y="637724"/>
                  <a:pt x="11613345" y="637724"/>
                </a:cubicBezTo>
                <a:cubicBezTo>
                  <a:pt x="11613345" y="598812"/>
                  <a:pt x="11613345" y="559900"/>
                  <a:pt x="11613345" y="520988"/>
                </a:cubicBezTo>
                <a:cubicBezTo>
                  <a:pt x="11613345" y="520988"/>
                  <a:pt x="11613345" y="520988"/>
                  <a:pt x="11689008" y="510179"/>
                </a:cubicBezTo>
                <a:cubicBezTo>
                  <a:pt x="11689008" y="510179"/>
                  <a:pt x="11689008" y="510179"/>
                  <a:pt x="11689008" y="518826"/>
                </a:cubicBezTo>
                <a:cubicBezTo>
                  <a:pt x="11689008" y="518826"/>
                  <a:pt x="11689008" y="518826"/>
                  <a:pt x="11724138" y="518826"/>
                </a:cubicBezTo>
                <a:cubicBezTo>
                  <a:pt x="11724138" y="518826"/>
                  <a:pt x="11724138" y="518826"/>
                  <a:pt x="11724138" y="773916"/>
                </a:cubicBezTo>
                <a:cubicBezTo>
                  <a:pt x="11732245" y="773916"/>
                  <a:pt x="11743054" y="773916"/>
                  <a:pt x="11753863" y="773916"/>
                </a:cubicBezTo>
                <a:cubicBezTo>
                  <a:pt x="11753863" y="771755"/>
                  <a:pt x="11753863" y="771755"/>
                  <a:pt x="11753863" y="769593"/>
                </a:cubicBezTo>
                <a:cubicBezTo>
                  <a:pt x="11759267" y="769593"/>
                  <a:pt x="11764672" y="769593"/>
                  <a:pt x="11770076" y="769593"/>
                </a:cubicBezTo>
                <a:cubicBezTo>
                  <a:pt x="11770076" y="771755"/>
                  <a:pt x="11770076" y="771755"/>
                  <a:pt x="11770076" y="773916"/>
                </a:cubicBezTo>
                <a:cubicBezTo>
                  <a:pt x="11780885" y="773916"/>
                  <a:pt x="11791694" y="773916"/>
                  <a:pt x="11802503" y="773916"/>
                </a:cubicBezTo>
                <a:cubicBezTo>
                  <a:pt x="11802503" y="769593"/>
                  <a:pt x="11802503" y="765269"/>
                  <a:pt x="11802503" y="760946"/>
                </a:cubicBezTo>
                <a:cubicBezTo>
                  <a:pt x="11816014" y="760946"/>
                  <a:pt x="11829526" y="760946"/>
                  <a:pt x="11840335" y="760946"/>
                </a:cubicBezTo>
                <a:cubicBezTo>
                  <a:pt x="11840335" y="758784"/>
                  <a:pt x="11840335" y="756622"/>
                  <a:pt x="11840335" y="756622"/>
                </a:cubicBezTo>
                <a:cubicBezTo>
                  <a:pt x="11845739" y="756622"/>
                  <a:pt x="11851144" y="756622"/>
                  <a:pt x="11856548" y="756622"/>
                </a:cubicBezTo>
                <a:cubicBezTo>
                  <a:pt x="11856548" y="756622"/>
                  <a:pt x="11856548" y="758784"/>
                  <a:pt x="11856548" y="760946"/>
                </a:cubicBezTo>
                <a:cubicBezTo>
                  <a:pt x="11864655" y="760946"/>
                  <a:pt x="11875464" y="760946"/>
                  <a:pt x="11883571" y="760946"/>
                </a:cubicBezTo>
                <a:cubicBezTo>
                  <a:pt x="11883571" y="754460"/>
                  <a:pt x="11883571" y="750137"/>
                  <a:pt x="11883571" y="743651"/>
                </a:cubicBezTo>
                <a:cubicBezTo>
                  <a:pt x="11886273" y="743651"/>
                  <a:pt x="11891678" y="743651"/>
                  <a:pt x="11894380" y="743651"/>
                </a:cubicBezTo>
                <a:cubicBezTo>
                  <a:pt x="11894380" y="739328"/>
                  <a:pt x="11894380" y="735004"/>
                  <a:pt x="11894380" y="730681"/>
                </a:cubicBezTo>
                <a:cubicBezTo>
                  <a:pt x="11918700" y="730681"/>
                  <a:pt x="11945723" y="730681"/>
                  <a:pt x="11970043" y="730681"/>
                </a:cubicBezTo>
                <a:cubicBezTo>
                  <a:pt x="11970043" y="719872"/>
                  <a:pt x="11970043" y="711225"/>
                  <a:pt x="11970043" y="700416"/>
                </a:cubicBezTo>
                <a:cubicBezTo>
                  <a:pt x="11978150" y="700416"/>
                  <a:pt x="11986257" y="700416"/>
                  <a:pt x="11994363" y="700416"/>
                </a:cubicBezTo>
                <a:cubicBezTo>
                  <a:pt x="11994363" y="698254"/>
                  <a:pt x="11994363" y="696092"/>
                  <a:pt x="11994363" y="693931"/>
                </a:cubicBezTo>
                <a:cubicBezTo>
                  <a:pt x="11999768" y="693931"/>
                  <a:pt x="12005172" y="693931"/>
                  <a:pt x="12010577" y="693931"/>
                </a:cubicBezTo>
                <a:cubicBezTo>
                  <a:pt x="12010577" y="696092"/>
                  <a:pt x="12010577" y="698254"/>
                  <a:pt x="12010577" y="700416"/>
                </a:cubicBezTo>
                <a:cubicBezTo>
                  <a:pt x="12018684" y="700416"/>
                  <a:pt x="12024088" y="700416"/>
                  <a:pt x="12032195" y="700416"/>
                </a:cubicBezTo>
                <a:cubicBezTo>
                  <a:pt x="12032195" y="715548"/>
                  <a:pt x="12032195" y="732843"/>
                  <a:pt x="12032195" y="750137"/>
                </a:cubicBezTo>
                <a:cubicBezTo>
                  <a:pt x="12045706" y="750137"/>
                  <a:pt x="12061920" y="750137"/>
                  <a:pt x="12075431" y="750137"/>
                </a:cubicBezTo>
                <a:cubicBezTo>
                  <a:pt x="12075431" y="741490"/>
                  <a:pt x="12075431" y="732843"/>
                  <a:pt x="12075431" y="724195"/>
                </a:cubicBezTo>
                <a:cubicBezTo>
                  <a:pt x="12091645" y="724195"/>
                  <a:pt x="12110560" y="724195"/>
                  <a:pt x="12126774" y="724195"/>
                </a:cubicBezTo>
                <a:cubicBezTo>
                  <a:pt x="12126774" y="713387"/>
                  <a:pt x="12126774" y="704739"/>
                  <a:pt x="12126774" y="693931"/>
                </a:cubicBezTo>
                <a:cubicBezTo>
                  <a:pt x="12148392" y="693931"/>
                  <a:pt x="12170010" y="693931"/>
                  <a:pt x="12191628" y="693931"/>
                </a:cubicBezTo>
                <a:cubicBezTo>
                  <a:pt x="12191628" y="693931"/>
                  <a:pt x="12191628" y="693931"/>
                  <a:pt x="12191628" y="775099"/>
                </a:cubicBezTo>
                <a:lnTo>
                  <a:pt x="12191628" y="814322"/>
                </a:lnTo>
                <a:lnTo>
                  <a:pt x="12210216" y="814322"/>
                </a:lnTo>
                <a:lnTo>
                  <a:pt x="12210216" y="1002962"/>
                </a:lnTo>
                <a:lnTo>
                  <a:pt x="1" y="1002962"/>
                </a:lnTo>
                <a:lnTo>
                  <a:pt x="0" y="1002962"/>
                </a:lnTo>
                <a:lnTo>
                  <a:pt x="0" y="814322"/>
                </a:lnTo>
                <a:lnTo>
                  <a:pt x="1" y="814322"/>
                </a:lnTo>
                <a:lnTo>
                  <a:pt x="1" y="814322"/>
                </a:lnTo>
                <a:lnTo>
                  <a:pt x="1" y="775100"/>
                </a:lnTo>
                <a:cubicBezTo>
                  <a:pt x="1" y="693932"/>
                  <a:pt x="1" y="693932"/>
                  <a:pt x="1" y="693932"/>
                </a:cubicBezTo>
                <a:cubicBezTo>
                  <a:pt x="23043" y="693932"/>
                  <a:pt x="46085" y="693932"/>
                  <a:pt x="69127" y="693932"/>
                </a:cubicBezTo>
                <a:cubicBezTo>
                  <a:pt x="69127" y="704740"/>
                  <a:pt x="69127" y="713388"/>
                  <a:pt x="69127" y="724196"/>
                </a:cubicBezTo>
                <a:cubicBezTo>
                  <a:pt x="86408" y="724196"/>
                  <a:pt x="106569" y="724196"/>
                  <a:pt x="123851" y="724196"/>
                </a:cubicBezTo>
                <a:cubicBezTo>
                  <a:pt x="123851" y="732844"/>
                  <a:pt x="123851" y="741491"/>
                  <a:pt x="123851" y="750138"/>
                </a:cubicBezTo>
                <a:cubicBezTo>
                  <a:pt x="138252" y="750138"/>
                  <a:pt x="155533" y="750138"/>
                  <a:pt x="169934" y="750138"/>
                </a:cubicBezTo>
                <a:cubicBezTo>
                  <a:pt x="169934" y="732844"/>
                  <a:pt x="169934" y="715549"/>
                  <a:pt x="169934" y="700417"/>
                </a:cubicBezTo>
                <a:cubicBezTo>
                  <a:pt x="178575" y="700417"/>
                  <a:pt x="184335" y="700417"/>
                  <a:pt x="192976" y="700417"/>
                </a:cubicBezTo>
                <a:cubicBezTo>
                  <a:pt x="192976" y="698255"/>
                  <a:pt x="192976" y="696093"/>
                  <a:pt x="192976" y="693932"/>
                </a:cubicBezTo>
                <a:cubicBezTo>
                  <a:pt x="198736" y="693932"/>
                  <a:pt x="204497" y="693932"/>
                  <a:pt x="210257" y="693932"/>
                </a:cubicBezTo>
                <a:cubicBezTo>
                  <a:pt x="210257" y="696093"/>
                  <a:pt x="210257" y="698255"/>
                  <a:pt x="210257" y="700417"/>
                </a:cubicBezTo>
                <a:cubicBezTo>
                  <a:pt x="218898" y="700417"/>
                  <a:pt x="227538" y="700417"/>
                  <a:pt x="236179" y="700417"/>
                </a:cubicBezTo>
                <a:cubicBezTo>
                  <a:pt x="236179" y="711226"/>
                  <a:pt x="236179" y="719873"/>
                  <a:pt x="236179" y="730682"/>
                </a:cubicBezTo>
                <a:cubicBezTo>
                  <a:pt x="262101" y="730682"/>
                  <a:pt x="290903" y="730682"/>
                  <a:pt x="316825" y="730682"/>
                </a:cubicBezTo>
                <a:cubicBezTo>
                  <a:pt x="316825" y="735005"/>
                  <a:pt x="316825" y="739329"/>
                  <a:pt x="316825" y="743652"/>
                </a:cubicBezTo>
                <a:cubicBezTo>
                  <a:pt x="319705" y="743652"/>
                  <a:pt x="325465" y="743652"/>
                  <a:pt x="328346" y="743652"/>
                </a:cubicBezTo>
                <a:cubicBezTo>
                  <a:pt x="328346" y="750138"/>
                  <a:pt x="328346" y="754461"/>
                  <a:pt x="328346" y="760947"/>
                </a:cubicBezTo>
                <a:cubicBezTo>
                  <a:pt x="336986" y="760947"/>
                  <a:pt x="348507" y="760947"/>
                  <a:pt x="357148" y="760947"/>
                </a:cubicBezTo>
                <a:cubicBezTo>
                  <a:pt x="357148" y="758785"/>
                  <a:pt x="357148" y="756623"/>
                  <a:pt x="357148" y="756623"/>
                </a:cubicBezTo>
                <a:cubicBezTo>
                  <a:pt x="362908" y="756623"/>
                  <a:pt x="368669" y="756623"/>
                  <a:pt x="374429" y="756623"/>
                </a:cubicBezTo>
                <a:cubicBezTo>
                  <a:pt x="374429" y="756623"/>
                  <a:pt x="374429" y="758785"/>
                  <a:pt x="374429" y="760947"/>
                </a:cubicBezTo>
                <a:cubicBezTo>
                  <a:pt x="385950" y="760947"/>
                  <a:pt x="400351" y="760947"/>
                  <a:pt x="414752" y="760947"/>
                </a:cubicBezTo>
                <a:cubicBezTo>
                  <a:pt x="414752" y="765270"/>
                  <a:pt x="414752" y="769594"/>
                  <a:pt x="414752" y="773917"/>
                </a:cubicBezTo>
                <a:cubicBezTo>
                  <a:pt x="426273" y="773917"/>
                  <a:pt x="437794" y="773917"/>
                  <a:pt x="449315" y="773917"/>
                </a:cubicBezTo>
                <a:cubicBezTo>
                  <a:pt x="449315" y="771756"/>
                  <a:pt x="449315" y="771756"/>
                  <a:pt x="449315" y="769594"/>
                </a:cubicBezTo>
                <a:cubicBezTo>
                  <a:pt x="455075" y="769594"/>
                  <a:pt x="460836" y="769594"/>
                  <a:pt x="466596" y="769594"/>
                </a:cubicBezTo>
                <a:cubicBezTo>
                  <a:pt x="466596" y="771756"/>
                  <a:pt x="466596" y="771756"/>
                  <a:pt x="466596" y="773917"/>
                </a:cubicBezTo>
                <a:cubicBezTo>
                  <a:pt x="478117" y="773917"/>
                  <a:pt x="489637" y="773917"/>
                  <a:pt x="498278" y="773917"/>
                </a:cubicBezTo>
                <a:cubicBezTo>
                  <a:pt x="498278" y="518827"/>
                  <a:pt x="498278" y="518827"/>
                  <a:pt x="498278" y="518827"/>
                </a:cubicBezTo>
                <a:cubicBezTo>
                  <a:pt x="535721" y="518827"/>
                  <a:pt x="535721" y="518827"/>
                  <a:pt x="535721" y="518827"/>
                </a:cubicBezTo>
                <a:cubicBezTo>
                  <a:pt x="535721" y="510180"/>
                  <a:pt x="535721" y="510180"/>
                  <a:pt x="535721" y="510180"/>
                </a:cubicBezTo>
                <a:cubicBezTo>
                  <a:pt x="616367" y="520989"/>
                  <a:pt x="616367" y="520989"/>
                  <a:pt x="616367" y="520989"/>
                </a:cubicBezTo>
                <a:cubicBezTo>
                  <a:pt x="616367" y="559901"/>
                  <a:pt x="616367" y="598813"/>
                  <a:pt x="616367" y="637725"/>
                </a:cubicBezTo>
                <a:cubicBezTo>
                  <a:pt x="627888" y="637725"/>
                  <a:pt x="639409" y="637725"/>
                  <a:pt x="648049" y="637725"/>
                </a:cubicBezTo>
                <a:cubicBezTo>
                  <a:pt x="650929" y="637725"/>
                  <a:pt x="650929" y="635564"/>
                  <a:pt x="653810" y="633402"/>
                </a:cubicBezTo>
                <a:cubicBezTo>
                  <a:pt x="656690" y="633402"/>
                  <a:pt x="662450" y="633402"/>
                  <a:pt x="665330" y="633402"/>
                </a:cubicBezTo>
                <a:cubicBezTo>
                  <a:pt x="668211" y="635564"/>
                  <a:pt x="668211" y="637725"/>
                  <a:pt x="671091" y="637725"/>
                </a:cubicBezTo>
                <a:cubicBezTo>
                  <a:pt x="682612" y="637725"/>
                  <a:pt x="697013" y="637725"/>
                  <a:pt x="708534" y="637725"/>
                </a:cubicBezTo>
                <a:cubicBezTo>
                  <a:pt x="708534" y="661505"/>
                  <a:pt x="708534" y="683123"/>
                  <a:pt x="708534" y="704740"/>
                </a:cubicBezTo>
                <a:cubicBezTo>
                  <a:pt x="720055" y="704740"/>
                  <a:pt x="728695" y="704740"/>
                  <a:pt x="740216" y="704740"/>
                </a:cubicBezTo>
                <a:cubicBezTo>
                  <a:pt x="740216" y="667990"/>
                  <a:pt x="740216" y="629078"/>
                  <a:pt x="740216" y="590166"/>
                </a:cubicBezTo>
                <a:cubicBezTo>
                  <a:pt x="745976" y="590166"/>
                  <a:pt x="751737" y="590166"/>
                  <a:pt x="754617" y="590166"/>
                </a:cubicBezTo>
                <a:cubicBezTo>
                  <a:pt x="754617" y="588004"/>
                  <a:pt x="754617" y="583681"/>
                  <a:pt x="754617" y="581519"/>
                </a:cubicBezTo>
                <a:cubicBezTo>
                  <a:pt x="789180" y="581519"/>
                  <a:pt x="823742" y="581519"/>
                  <a:pt x="858305" y="581519"/>
                </a:cubicBezTo>
                <a:cubicBezTo>
                  <a:pt x="861185" y="583681"/>
                  <a:pt x="864065" y="585843"/>
                  <a:pt x="866945" y="588004"/>
                </a:cubicBezTo>
                <a:cubicBezTo>
                  <a:pt x="866945" y="648534"/>
                  <a:pt x="866945" y="706902"/>
                  <a:pt x="866945" y="767432"/>
                </a:cubicBezTo>
                <a:cubicBezTo>
                  <a:pt x="872706" y="767432"/>
                  <a:pt x="881346" y="767432"/>
                  <a:pt x="889987" y="767432"/>
                </a:cubicBezTo>
                <a:cubicBezTo>
                  <a:pt x="889987" y="771756"/>
                  <a:pt x="889987" y="776079"/>
                  <a:pt x="889987" y="780403"/>
                </a:cubicBezTo>
                <a:cubicBezTo>
                  <a:pt x="895747" y="780403"/>
                  <a:pt x="904388" y="780403"/>
                  <a:pt x="910148" y="780403"/>
                </a:cubicBezTo>
                <a:cubicBezTo>
                  <a:pt x="910148" y="765270"/>
                  <a:pt x="910148" y="750138"/>
                  <a:pt x="910148" y="735005"/>
                </a:cubicBezTo>
                <a:cubicBezTo>
                  <a:pt x="918789" y="735005"/>
                  <a:pt x="930310" y="735005"/>
                  <a:pt x="938951" y="735005"/>
                </a:cubicBezTo>
                <a:cubicBezTo>
                  <a:pt x="938951" y="732844"/>
                  <a:pt x="938951" y="730682"/>
                  <a:pt x="938951" y="728520"/>
                </a:cubicBezTo>
                <a:cubicBezTo>
                  <a:pt x="950471" y="728520"/>
                  <a:pt x="959112" y="728520"/>
                  <a:pt x="970633" y="728520"/>
                </a:cubicBezTo>
                <a:cubicBezTo>
                  <a:pt x="970633" y="730682"/>
                  <a:pt x="970633" y="732844"/>
                  <a:pt x="970633" y="735005"/>
                </a:cubicBezTo>
                <a:cubicBezTo>
                  <a:pt x="976393" y="735005"/>
                  <a:pt x="982154" y="735005"/>
                  <a:pt x="987914" y="735005"/>
                </a:cubicBezTo>
                <a:cubicBezTo>
                  <a:pt x="990794" y="730682"/>
                  <a:pt x="990794" y="728520"/>
                  <a:pt x="990794" y="726358"/>
                </a:cubicBezTo>
                <a:cubicBezTo>
                  <a:pt x="993674" y="726358"/>
                  <a:pt x="996555" y="726358"/>
                  <a:pt x="999435" y="726358"/>
                </a:cubicBezTo>
                <a:cubicBezTo>
                  <a:pt x="999435" y="728520"/>
                  <a:pt x="1002315" y="730682"/>
                  <a:pt x="1002315" y="732844"/>
                </a:cubicBezTo>
                <a:cubicBezTo>
                  <a:pt x="1005195" y="732844"/>
                  <a:pt x="1008076" y="732844"/>
                  <a:pt x="1013836" y="732844"/>
                </a:cubicBezTo>
                <a:cubicBezTo>
                  <a:pt x="1013836" y="709064"/>
                  <a:pt x="1013836" y="683123"/>
                  <a:pt x="1013836" y="657181"/>
                </a:cubicBezTo>
                <a:cubicBezTo>
                  <a:pt x="1042638" y="657181"/>
                  <a:pt x="1074321" y="657181"/>
                  <a:pt x="1106003" y="657181"/>
                </a:cubicBezTo>
                <a:cubicBezTo>
                  <a:pt x="1108883" y="572872"/>
                  <a:pt x="1114643" y="488563"/>
                  <a:pt x="1117524" y="404253"/>
                </a:cubicBezTo>
                <a:cubicBezTo>
                  <a:pt x="1106003" y="402091"/>
                  <a:pt x="1071440" y="393444"/>
                  <a:pt x="1100243" y="382635"/>
                </a:cubicBezTo>
                <a:cubicBezTo>
                  <a:pt x="1097362" y="380474"/>
                  <a:pt x="1094482" y="378312"/>
                  <a:pt x="1091602" y="378312"/>
                </a:cubicBezTo>
                <a:cubicBezTo>
                  <a:pt x="1091602" y="363179"/>
                  <a:pt x="1091602" y="363179"/>
                  <a:pt x="1103123" y="354532"/>
                </a:cubicBezTo>
                <a:cubicBezTo>
                  <a:pt x="1103123" y="350209"/>
                  <a:pt x="1103123" y="343723"/>
                  <a:pt x="1103123" y="337238"/>
                </a:cubicBezTo>
                <a:cubicBezTo>
                  <a:pt x="1108883" y="337238"/>
                  <a:pt x="1117524" y="337238"/>
                  <a:pt x="1123284" y="337238"/>
                </a:cubicBezTo>
                <a:cubicBezTo>
                  <a:pt x="1123284" y="328591"/>
                  <a:pt x="1123284" y="322106"/>
                  <a:pt x="1123284" y="315620"/>
                </a:cubicBezTo>
                <a:cubicBezTo>
                  <a:pt x="1123284" y="313459"/>
                  <a:pt x="1126164" y="313459"/>
                  <a:pt x="1126164" y="311297"/>
                </a:cubicBezTo>
                <a:cubicBezTo>
                  <a:pt x="1126164" y="285355"/>
                  <a:pt x="1126164" y="259414"/>
                  <a:pt x="1126164" y="233473"/>
                </a:cubicBezTo>
                <a:cubicBezTo>
                  <a:pt x="1126164" y="231311"/>
                  <a:pt x="1123284" y="229149"/>
                  <a:pt x="1123284" y="226987"/>
                </a:cubicBezTo>
                <a:cubicBezTo>
                  <a:pt x="1126164" y="224826"/>
                  <a:pt x="1129045" y="222664"/>
                  <a:pt x="1131925" y="220502"/>
                </a:cubicBezTo>
                <a:cubicBezTo>
                  <a:pt x="1131925" y="201046"/>
                  <a:pt x="1131925" y="181590"/>
                  <a:pt x="1131925" y="162134"/>
                </a:cubicBezTo>
                <a:cubicBezTo>
                  <a:pt x="1131925" y="162134"/>
                  <a:pt x="1134805" y="159972"/>
                  <a:pt x="1134805" y="157811"/>
                </a:cubicBezTo>
                <a:cubicBezTo>
                  <a:pt x="1134805" y="140516"/>
                  <a:pt x="1134805" y="121060"/>
                  <a:pt x="1134805" y="101604"/>
                </a:cubicBezTo>
                <a:cubicBezTo>
                  <a:pt x="1134805" y="101604"/>
                  <a:pt x="1137685" y="99443"/>
                  <a:pt x="1137685" y="99443"/>
                </a:cubicBezTo>
                <a:cubicBezTo>
                  <a:pt x="1137685" y="92957"/>
                  <a:pt x="1137685" y="88634"/>
                  <a:pt x="1137685" y="82148"/>
                </a:cubicBezTo>
                <a:cubicBezTo>
                  <a:pt x="1137685" y="82148"/>
                  <a:pt x="1137685" y="79987"/>
                  <a:pt x="1140565" y="79987"/>
                </a:cubicBezTo>
                <a:cubicBezTo>
                  <a:pt x="1143446" y="79987"/>
                  <a:pt x="1143446" y="82148"/>
                  <a:pt x="1143446" y="82148"/>
                </a:cubicBezTo>
                <a:cubicBezTo>
                  <a:pt x="1143446" y="88634"/>
                  <a:pt x="1143446" y="92957"/>
                  <a:pt x="1143446" y="99443"/>
                </a:cubicBezTo>
                <a:cubicBezTo>
                  <a:pt x="1146326" y="99443"/>
                  <a:pt x="1146326" y="101604"/>
                  <a:pt x="1146326" y="101604"/>
                </a:cubicBezTo>
                <a:cubicBezTo>
                  <a:pt x="1146326" y="121060"/>
                  <a:pt x="1146326" y="140516"/>
                  <a:pt x="1146326" y="157811"/>
                </a:cubicBezTo>
                <a:cubicBezTo>
                  <a:pt x="1149206" y="159972"/>
                  <a:pt x="1149206" y="159972"/>
                  <a:pt x="1149206" y="162134"/>
                </a:cubicBezTo>
                <a:cubicBezTo>
                  <a:pt x="1149206" y="181590"/>
                  <a:pt x="1149206" y="201046"/>
                  <a:pt x="1149206" y="220502"/>
                </a:cubicBezTo>
                <a:cubicBezTo>
                  <a:pt x="1152086" y="222664"/>
                  <a:pt x="1154967" y="224826"/>
                  <a:pt x="1157847" y="226987"/>
                </a:cubicBezTo>
                <a:cubicBezTo>
                  <a:pt x="1157847" y="229149"/>
                  <a:pt x="1154967" y="231311"/>
                  <a:pt x="1154967" y="233473"/>
                </a:cubicBezTo>
                <a:cubicBezTo>
                  <a:pt x="1154967" y="259414"/>
                  <a:pt x="1154967" y="285355"/>
                  <a:pt x="1154967" y="311297"/>
                </a:cubicBezTo>
                <a:cubicBezTo>
                  <a:pt x="1154967" y="313459"/>
                  <a:pt x="1157847" y="313459"/>
                  <a:pt x="1157847" y="315620"/>
                </a:cubicBezTo>
                <a:cubicBezTo>
                  <a:pt x="1157847" y="322106"/>
                  <a:pt x="1157847" y="328591"/>
                  <a:pt x="1157847" y="337238"/>
                </a:cubicBezTo>
                <a:cubicBezTo>
                  <a:pt x="1166487" y="337238"/>
                  <a:pt x="1172248" y="337238"/>
                  <a:pt x="1178008" y="337238"/>
                </a:cubicBezTo>
                <a:cubicBezTo>
                  <a:pt x="1178008" y="343723"/>
                  <a:pt x="1178008" y="350209"/>
                  <a:pt x="1178008" y="354532"/>
                </a:cubicBezTo>
                <a:cubicBezTo>
                  <a:pt x="1192409" y="363179"/>
                  <a:pt x="1189529" y="365341"/>
                  <a:pt x="1189529" y="378312"/>
                </a:cubicBezTo>
                <a:cubicBezTo>
                  <a:pt x="1186649" y="378312"/>
                  <a:pt x="1183769" y="380474"/>
                  <a:pt x="1180888" y="382635"/>
                </a:cubicBezTo>
                <a:cubicBezTo>
                  <a:pt x="1212571" y="391283"/>
                  <a:pt x="1178008" y="404253"/>
                  <a:pt x="1163607" y="404253"/>
                </a:cubicBezTo>
                <a:lnTo>
                  <a:pt x="1185461" y="814322"/>
                </a:lnTo>
                <a:lnTo>
                  <a:pt x="1201050" y="814322"/>
                </a:lnTo>
                <a:lnTo>
                  <a:pt x="1201050" y="810668"/>
                </a:lnTo>
                <a:cubicBezTo>
                  <a:pt x="1218331" y="810668"/>
                  <a:pt x="1238492" y="810668"/>
                  <a:pt x="1255774" y="810668"/>
                </a:cubicBezTo>
                <a:lnTo>
                  <a:pt x="1255774" y="814322"/>
                </a:lnTo>
                <a:lnTo>
                  <a:pt x="1264414" y="814322"/>
                </a:lnTo>
                <a:lnTo>
                  <a:pt x="1264414" y="797697"/>
                </a:lnTo>
                <a:cubicBezTo>
                  <a:pt x="1267295" y="797697"/>
                  <a:pt x="1270175" y="797697"/>
                  <a:pt x="1273055" y="797697"/>
                </a:cubicBezTo>
                <a:lnTo>
                  <a:pt x="1273055" y="814322"/>
                </a:lnTo>
                <a:lnTo>
                  <a:pt x="1319138" y="814322"/>
                </a:lnTo>
                <a:lnTo>
                  <a:pt x="1319138" y="812829"/>
                </a:lnTo>
                <a:cubicBezTo>
                  <a:pt x="1324899" y="812829"/>
                  <a:pt x="1333540" y="812829"/>
                  <a:pt x="1339300" y="812829"/>
                </a:cubicBezTo>
                <a:cubicBezTo>
                  <a:pt x="1339300" y="810668"/>
                  <a:pt x="1339300" y="808506"/>
                  <a:pt x="1339300" y="806344"/>
                </a:cubicBezTo>
                <a:cubicBezTo>
                  <a:pt x="1347941" y="806344"/>
                  <a:pt x="1356581" y="806344"/>
                  <a:pt x="1362342" y="806344"/>
                </a:cubicBezTo>
                <a:cubicBezTo>
                  <a:pt x="1362342" y="808506"/>
                  <a:pt x="1362342" y="808506"/>
                  <a:pt x="1362342" y="810668"/>
                </a:cubicBezTo>
                <a:cubicBezTo>
                  <a:pt x="1368102" y="810668"/>
                  <a:pt x="1373863" y="810668"/>
                  <a:pt x="1379623" y="810668"/>
                </a:cubicBezTo>
                <a:cubicBezTo>
                  <a:pt x="1379623" y="808506"/>
                  <a:pt x="1379623" y="808506"/>
                  <a:pt x="1379623" y="806344"/>
                </a:cubicBezTo>
                <a:cubicBezTo>
                  <a:pt x="1431467" y="806344"/>
                  <a:pt x="1483311" y="806344"/>
                  <a:pt x="1535154" y="806344"/>
                </a:cubicBezTo>
                <a:cubicBezTo>
                  <a:pt x="1535154" y="804182"/>
                  <a:pt x="1535154" y="802020"/>
                  <a:pt x="1535154" y="799859"/>
                </a:cubicBezTo>
                <a:cubicBezTo>
                  <a:pt x="1538034" y="799859"/>
                  <a:pt x="1543795" y="799859"/>
                  <a:pt x="1546675" y="799859"/>
                </a:cubicBezTo>
                <a:cubicBezTo>
                  <a:pt x="1546675" y="802020"/>
                  <a:pt x="1546675" y="804182"/>
                  <a:pt x="1546675" y="806344"/>
                </a:cubicBezTo>
                <a:cubicBezTo>
                  <a:pt x="1549556" y="806344"/>
                  <a:pt x="1555316" y="806344"/>
                  <a:pt x="1558196" y="806344"/>
                </a:cubicBezTo>
                <a:lnTo>
                  <a:pt x="1558196" y="814322"/>
                </a:lnTo>
                <a:lnTo>
                  <a:pt x="1566837" y="814322"/>
                </a:lnTo>
                <a:lnTo>
                  <a:pt x="1566837" y="810668"/>
                </a:lnTo>
                <a:cubicBezTo>
                  <a:pt x="1569717" y="810668"/>
                  <a:pt x="1572597" y="810668"/>
                  <a:pt x="1575477" y="810668"/>
                </a:cubicBezTo>
                <a:lnTo>
                  <a:pt x="1575477" y="814322"/>
                </a:lnTo>
                <a:lnTo>
                  <a:pt x="1601399" y="814322"/>
                </a:lnTo>
                <a:lnTo>
                  <a:pt x="1601399" y="808506"/>
                </a:lnTo>
                <a:cubicBezTo>
                  <a:pt x="1607160" y="808506"/>
                  <a:pt x="1612920" y="808506"/>
                  <a:pt x="1618681" y="808506"/>
                </a:cubicBezTo>
                <a:lnTo>
                  <a:pt x="1618681" y="814322"/>
                </a:lnTo>
                <a:lnTo>
                  <a:pt x="1693957" y="814322"/>
                </a:lnTo>
                <a:lnTo>
                  <a:pt x="1696446" y="782564"/>
                </a:lnTo>
                <a:cubicBezTo>
                  <a:pt x="1699327" y="782564"/>
                  <a:pt x="1702207" y="782564"/>
                  <a:pt x="1705087" y="782564"/>
                </a:cubicBezTo>
                <a:lnTo>
                  <a:pt x="1707576" y="814322"/>
                </a:lnTo>
                <a:lnTo>
                  <a:pt x="1719879" y="814322"/>
                </a:lnTo>
                <a:lnTo>
                  <a:pt x="1722368" y="782564"/>
                </a:lnTo>
                <a:cubicBezTo>
                  <a:pt x="1725248" y="782564"/>
                  <a:pt x="1728129" y="782564"/>
                  <a:pt x="1731009" y="782564"/>
                </a:cubicBezTo>
                <a:lnTo>
                  <a:pt x="1733829" y="814322"/>
                </a:lnTo>
                <a:lnTo>
                  <a:pt x="1808774" y="814322"/>
                </a:lnTo>
                <a:lnTo>
                  <a:pt x="1808774" y="810668"/>
                </a:lnTo>
                <a:cubicBezTo>
                  <a:pt x="1805894" y="810668"/>
                  <a:pt x="1803014" y="810668"/>
                  <a:pt x="1800134" y="810668"/>
                </a:cubicBezTo>
                <a:cubicBezTo>
                  <a:pt x="1800134" y="808506"/>
                  <a:pt x="1800134" y="808506"/>
                  <a:pt x="1800134" y="806344"/>
                </a:cubicBezTo>
                <a:cubicBezTo>
                  <a:pt x="1805894" y="806344"/>
                  <a:pt x="1811655" y="806344"/>
                  <a:pt x="1814535" y="806344"/>
                </a:cubicBezTo>
                <a:cubicBezTo>
                  <a:pt x="1814535" y="799859"/>
                  <a:pt x="1814535" y="795535"/>
                  <a:pt x="1814535" y="789050"/>
                </a:cubicBezTo>
                <a:cubicBezTo>
                  <a:pt x="1851978" y="789050"/>
                  <a:pt x="1889420" y="789050"/>
                  <a:pt x="1923983" y="789050"/>
                </a:cubicBezTo>
                <a:cubicBezTo>
                  <a:pt x="1923983" y="795535"/>
                  <a:pt x="1923983" y="799859"/>
                  <a:pt x="1923983" y="806344"/>
                </a:cubicBezTo>
                <a:cubicBezTo>
                  <a:pt x="1935504" y="806344"/>
                  <a:pt x="1947025" y="806344"/>
                  <a:pt x="1955665" y="804182"/>
                </a:cubicBezTo>
                <a:cubicBezTo>
                  <a:pt x="1955665" y="799859"/>
                  <a:pt x="1955665" y="793373"/>
                  <a:pt x="1955665" y="786888"/>
                </a:cubicBezTo>
                <a:cubicBezTo>
                  <a:pt x="1961426" y="786888"/>
                  <a:pt x="1964306" y="786888"/>
                  <a:pt x="1967186" y="786888"/>
                </a:cubicBezTo>
                <a:cubicBezTo>
                  <a:pt x="1967186" y="778241"/>
                  <a:pt x="1967186" y="767432"/>
                  <a:pt x="1967186" y="756623"/>
                </a:cubicBezTo>
                <a:cubicBezTo>
                  <a:pt x="1972947" y="756623"/>
                  <a:pt x="1978707" y="756623"/>
                  <a:pt x="1981587" y="756623"/>
                </a:cubicBezTo>
                <a:cubicBezTo>
                  <a:pt x="1984467" y="756623"/>
                  <a:pt x="1984467" y="754461"/>
                  <a:pt x="1987347" y="754461"/>
                </a:cubicBezTo>
                <a:cubicBezTo>
                  <a:pt x="1990228" y="754461"/>
                  <a:pt x="1995988" y="754461"/>
                  <a:pt x="2001749" y="754461"/>
                </a:cubicBezTo>
                <a:cubicBezTo>
                  <a:pt x="2001749" y="754461"/>
                  <a:pt x="2004629" y="756623"/>
                  <a:pt x="2004629" y="756623"/>
                </a:cubicBezTo>
                <a:cubicBezTo>
                  <a:pt x="2010389" y="756623"/>
                  <a:pt x="2016150" y="756623"/>
                  <a:pt x="2021910" y="756623"/>
                </a:cubicBezTo>
                <a:cubicBezTo>
                  <a:pt x="2021910" y="767432"/>
                  <a:pt x="2021910" y="776079"/>
                  <a:pt x="2021910" y="786888"/>
                </a:cubicBezTo>
                <a:cubicBezTo>
                  <a:pt x="2036311" y="786888"/>
                  <a:pt x="2050712" y="786888"/>
                  <a:pt x="2065113" y="786888"/>
                </a:cubicBezTo>
                <a:cubicBezTo>
                  <a:pt x="2065113" y="782564"/>
                  <a:pt x="2065113" y="778241"/>
                  <a:pt x="2065113" y="773917"/>
                </a:cubicBezTo>
                <a:cubicBezTo>
                  <a:pt x="2067994" y="773917"/>
                  <a:pt x="2067994" y="773917"/>
                  <a:pt x="2070874" y="773917"/>
                </a:cubicBezTo>
                <a:cubicBezTo>
                  <a:pt x="2070874" y="778241"/>
                  <a:pt x="2070874" y="782564"/>
                  <a:pt x="2070874" y="786888"/>
                </a:cubicBezTo>
                <a:cubicBezTo>
                  <a:pt x="2088155" y="786888"/>
                  <a:pt x="2088155" y="786888"/>
                  <a:pt x="2088155" y="786888"/>
                </a:cubicBezTo>
                <a:cubicBezTo>
                  <a:pt x="2088155" y="648534"/>
                  <a:pt x="2088155" y="648534"/>
                  <a:pt x="2088155" y="648534"/>
                </a:cubicBezTo>
                <a:cubicBezTo>
                  <a:pt x="2142879" y="648534"/>
                  <a:pt x="2142879" y="648534"/>
                  <a:pt x="2142879" y="648534"/>
                </a:cubicBezTo>
                <a:cubicBezTo>
                  <a:pt x="2142879" y="637725"/>
                  <a:pt x="2142879" y="637725"/>
                  <a:pt x="2142879" y="637725"/>
                </a:cubicBezTo>
                <a:cubicBezTo>
                  <a:pt x="2151520" y="637725"/>
                  <a:pt x="2151520" y="637725"/>
                  <a:pt x="2151520" y="637725"/>
                </a:cubicBezTo>
                <a:cubicBezTo>
                  <a:pt x="2151520" y="644211"/>
                  <a:pt x="2151520" y="644211"/>
                  <a:pt x="2151520" y="644211"/>
                </a:cubicBezTo>
                <a:cubicBezTo>
                  <a:pt x="2177442" y="644211"/>
                  <a:pt x="2177442" y="644211"/>
                  <a:pt x="2177442" y="644211"/>
                </a:cubicBezTo>
                <a:cubicBezTo>
                  <a:pt x="2177442" y="637725"/>
                  <a:pt x="2177442" y="637725"/>
                  <a:pt x="2177442" y="637725"/>
                </a:cubicBezTo>
                <a:cubicBezTo>
                  <a:pt x="2183202" y="637725"/>
                  <a:pt x="2183202" y="637725"/>
                  <a:pt x="2183202" y="637725"/>
                </a:cubicBezTo>
                <a:cubicBezTo>
                  <a:pt x="2183202" y="652858"/>
                  <a:pt x="2183202" y="652858"/>
                  <a:pt x="2183202" y="652858"/>
                </a:cubicBezTo>
                <a:cubicBezTo>
                  <a:pt x="2191843" y="652858"/>
                  <a:pt x="2191843" y="652858"/>
                  <a:pt x="2191843" y="652858"/>
                </a:cubicBezTo>
                <a:cubicBezTo>
                  <a:pt x="2191843" y="665828"/>
                  <a:pt x="2191843" y="665828"/>
                  <a:pt x="2191843" y="665828"/>
                </a:cubicBezTo>
                <a:cubicBezTo>
                  <a:pt x="2223525" y="665828"/>
                  <a:pt x="2223525" y="665828"/>
                  <a:pt x="2223525" y="665828"/>
                </a:cubicBezTo>
                <a:cubicBezTo>
                  <a:pt x="2223525" y="698255"/>
                  <a:pt x="2223525" y="698255"/>
                  <a:pt x="2223525" y="698255"/>
                </a:cubicBezTo>
                <a:cubicBezTo>
                  <a:pt x="2226405" y="698255"/>
                  <a:pt x="2226405" y="698255"/>
                  <a:pt x="2226405" y="698255"/>
                </a:cubicBezTo>
                <a:cubicBezTo>
                  <a:pt x="2226405" y="676637"/>
                  <a:pt x="2226405" y="676637"/>
                  <a:pt x="2226405" y="676637"/>
                </a:cubicBezTo>
                <a:cubicBezTo>
                  <a:pt x="2240807" y="676637"/>
                  <a:pt x="2240807" y="676637"/>
                  <a:pt x="2240807" y="676637"/>
                </a:cubicBezTo>
                <a:cubicBezTo>
                  <a:pt x="2240807" y="713388"/>
                  <a:pt x="2240807" y="713388"/>
                  <a:pt x="2240807" y="713388"/>
                </a:cubicBezTo>
                <a:cubicBezTo>
                  <a:pt x="2284010" y="713388"/>
                  <a:pt x="2284010" y="713388"/>
                  <a:pt x="2284010" y="713388"/>
                </a:cubicBezTo>
                <a:cubicBezTo>
                  <a:pt x="2284010" y="700417"/>
                  <a:pt x="2284010" y="700417"/>
                  <a:pt x="2284010" y="700417"/>
                </a:cubicBezTo>
                <a:cubicBezTo>
                  <a:pt x="2301291" y="700417"/>
                  <a:pt x="2301291" y="700417"/>
                  <a:pt x="2301291" y="700417"/>
                </a:cubicBezTo>
                <a:cubicBezTo>
                  <a:pt x="2301291" y="717711"/>
                  <a:pt x="2301291" y="717711"/>
                  <a:pt x="2301291" y="717711"/>
                </a:cubicBezTo>
                <a:cubicBezTo>
                  <a:pt x="2307051" y="717711"/>
                  <a:pt x="2307051" y="717711"/>
                  <a:pt x="2307051" y="717711"/>
                </a:cubicBezTo>
                <a:cubicBezTo>
                  <a:pt x="2307051" y="700417"/>
                  <a:pt x="2307051" y="700417"/>
                  <a:pt x="2307051" y="700417"/>
                </a:cubicBezTo>
                <a:cubicBezTo>
                  <a:pt x="2327213" y="700417"/>
                  <a:pt x="2327213" y="700417"/>
                  <a:pt x="2327213" y="700417"/>
                </a:cubicBezTo>
                <a:cubicBezTo>
                  <a:pt x="2327213" y="661505"/>
                  <a:pt x="2327213" y="661505"/>
                  <a:pt x="2327213" y="661505"/>
                </a:cubicBezTo>
                <a:cubicBezTo>
                  <a:pt x="2338734" y="661505"/>
                  <a:pt x="2338734" y="661505"/>
                  <a:pt x="2338734" y="661505"/>
                </a:cubicBezTo>
                <a:cubicBezTo>
                  <a:pt x="2353135" y="618269"/>
                  <a:pt x="2353135" y="618269"/>
                  <a:pt x="2353135" y="618269"/>
                </a:cubicBezTo>
                <a:cubicBezTo>
                  <a:pt x="2367536" y="618269"/>
                  <a:pt x="2367536" y="618269"/>
                  <a:pt x="2367536" y="618269"/>
                </a:cubicBezTo>
                <a:cubicBezTo>
                  <a:pt x="2384817" y="661505"/>
                  <a:pt x="2384817" y="661505"/>
                  <a:pt x="2384817" y="661505"/>
                </a:cubicBezTo>
                <a:cubicBezTo>
                  <a:pt x="2396338" y="661505"/>
                  <a:pt x="2396338" y="661505"/>
                  <a:pt x="2396338" y="661505"/>
                </a:cubicBezTo>
                <a:cubicBezTo>
                  <a:pt x="2396338" y="726358"/>
                  <a:pt x="2396338" y="726358"/>
                  <a:pt x="2396338" y="726358"/>
                </a:cubicBezTo>
                <a:cubicBezTo>
                  <a:pt x="2404979" y="726358"/>
                  <a:pt x="2404979" y="726358"/>
                  <a:pt x="2404979" y="726358"/>
                </a:cubicBezTo>
                <a:cubicBezTo>
                  <a:pt x="2404979" y="771756"/>
                  <a:pt x="2404979" y="771756"/>
                  <a:pt x="2404979" y="771756"/>
                </a:cubicBezTo>
                <a:cubicBezTo>
                  <a:pt x="2410739" y="771756"/>
                  <a:pt x="2410739" y="771756"/>
                  <a:pt x="2410739" y="771756"/>
                </a:cubicBezTo>
                <a:cubicBezTo>
                  <a:pt x="2410739" y="756623"/>
                  <a:pt x="2410739" y="756623"/>
                  <a:pt x="2410739" y="756623"/>
                </a:cubicBezTo>
                <a:cubicBezTo>
                  <a:pt x="2419379" y="767432"/>
                  <a:pt x="2419379" y="767432"/>
                  <a:pt x="2419379" y="767432"/>
                </a:cubicBezTo>
                <a:cubicBezTo>
                  <a:pt x="2428020" y="767432"/>
                  <a:pt x="2428020" y="767432"/>
                  <a:pt x="2428020" y="767432"/>
                </a:cubicBezTo>
                <a:cubicBezTo>
                  <a:pt x="2428020" y="680961"/>
                  <a:pt x="2428020" y="680961"/>
                  <a:pt x="2428020" y="680961"/>
                </a:cubicBezTo>
                <a:cubicBezTo>
                  <a:pt x="2468343" y="680961"/>
                  <a:pt x="2468343" y="680961"/>
                  <a:pt x="2468343" y="680961"/>
                </a:cubicBezTo>
                <a:cubicBezTo>
                  <a:pt x="2485625" y="696093"/>
                  <a:pt x="2485625" y="696093"/>
                  <a:pt x="2485625" y="696093"/>
                </a:cubicBezTo>
                <a:cubicBezTo>
                  <a:pt x="2485625" y="680961"/>
                  <a:pt x="2485625" y="680961"/>
                  <a:pt x="2485625" y="680961"/>
                </a:cubicBezTo>
                <a:cubicBezTo>
                  <a:pt x="2488505" y="680961"/>
                  <a:pt x="2488505" y="680961"/>
                  <a:pt x="2488505" y="680961"/>
                </a:cubicBezTo>
                <a:cubicBezTo>
                  <a:pt x="2488505" y="678799"/>
                  <a:pt x="2488505" y="678799"/>
                  <a:pt x="2488505" y="678799"/>
                </a:cubicBezTo>
                <a:cubicBezTo>
                  <a:pt x="2502906" y="678799"/>
                  <a:pt x="2502906" y="678799"/>
                  <a:pt x="2502906" y="678799"/>
                </a:cubicBezTo>
                <a:cubicBezTo>
                  <a:pt x="2502906" y="655020"/>
                  <a:pt x="2502906" y="655020"/>
                  <a:pt x="2502906" y="655020"/>
                </a:cubicBezTo>
                <a:cubicBezTo>
                  <a:pt x="2511546" y="655020"/>
                  <a:pt x="2511546" y="655020"/>
                  <a:pt x="2511546" y="655020"/>
                </a:cubicBezTo>
                <a:cubicBezTo>
                  <a:pt x="2511546" y="642049"/>
                  <a:pt x="2511546" y="642049"/>
                  <a:pt x="2511546" y="642049"/>
                </a:cubicBezTo>
                <a:cubicBezTo>
                  <a:pt x="2514426" y="642049"/>
                  <a:pt x="2514426" y="642049"/>
                  <a:pt x="2514426" y="642049"/>
                </a:cubicBezTo>
                <a:cubicBezTo>
                  <a:pt x="2514426" y="618269"/>
                  <a:pt x="2514426" y="618269"/>
                  <a:pt x="2514426" y="618269"/>
                </a:cubicBezTo>
                <a:cubicBezTo>
                  <a:pt x="2537468" y="618269"/>
                  <a:pt x="2537468" y="618269"/>
                  <a:pt x="2537468" y="618269"/>
                </a:cubicBezTo>
                <a:cubicBezTo>
                  <a:pt x="2537468" y="588004"/>
                  <a:pt x="2537468" y="588004"/>
                  <a:pt x="2537468" y="588004"/>
                </a:cubicBezTo>
                <a:cubicBezTo>
                  <a:pt x="2548989" y="588004"/>
                  <a:pt x="2548989" y="588004"/>
                  <a:pt x="2548989" y="588004"/>
                </a:cubicBezTo>
                <a:cubicBezTo>
                  <a:pt x="2548989" y="581519"/>
                  <a:pt x="2548989" y="581519"/>
                  <a:pt x="2548989" y="581519"/>
                </a:cubicBezTo>
                <a:cubicBezTo>
                  <a:pt x="2557630" y="581519"/>
                  <a:pt x="2557630" y="581519"/>
                  <a:pt x="2557630" y="581519"/>
                </a:cubicBezTo>
                <a:cubicBezTo>
                  <a:pt x="2557630" y="551254"/>
                  <a:pt x="2557630" y="551254"/>
                  <a:pt x="2557630" y="551254"/>
                </a:cubicBezTo>
                <a:cubicBezTo>
                  <a:pt x="2563390" y="551254"/>
                  <a:pt x="2563390" y="551254"/>
                  <a:pt x="2563390" y="551254"/>
                </a:cubicBezTo>
                <a:cubicBezTo>
                  <a:pt x="2563390" y="542607"/>
                  <a:pt x="2563390" y="542607"/>
                  <a:pt x="2563390" y="542607"/>
                </a:cubicBezTo>
                <a:cubicBezTo>
                  <a:pt x="2572031" y="542607"/>
                  <a:pt x="2572031" y="542607"/>
                  <a:pt x="2572031" y="542607"/>
                </a:cubicBezTo>
                <a:cubicBezTo>
                  <a:pt x="2572031" y="512342"/>
                  <a:pt x="2572031" y="512342"/>
                  <a:pt x="2572031" y="512342"/>
                </a:cubicBezTo>
                <a:cubicBezTo>
                  <a:pt x="2609474" y="512342"/>
                  <a:pt x="2609474" y="512342"/>
                  <a:pt x="2609474" y="512342"/>
                </a:cubicBezTo>
                <a:cubicBezTo>
                  <a:pt x="2609474" y="499371"/>
                  <a:pt x="2609474" y="499371"/>
                  <a:pt x="2609474" y="499371"/>
                </a:cubicBezTo>
                <a:cubicBezTo>
                  <a:pt x="2652677" y="499371"/>
                  <a:pt x="2652677" y="499371"/>
                  <a:pt x="2652677" y="499371"/>
                </a:cubicBezTo>
                <a:cubicBezTo>
                  <a:pt x="2652677" y="490724"/>
                  <a:pt x="2652677" y="490724"/>
                  <a:pt x="2652677" y="490724"/>
                </a:cubicBezTo>
                <a:cubicBezTo>
                  <a:pt x="2678599" y="490724"/>
                  <a:pt x="2678599" y="490724"/>
                  <a:pt x="2678599" y="490724"/>
                </a:cubicBezTo>
                <a:cubicBezTo>
                  <a:pt x="2678599" y="499371"/>
                  <a:pt x="2678599" y="499371"/>
                  <a:pt x="2678599" y="499371"/>
                </a:cubicBezTo>
                <a:cubicBezTo>
                  <a:pt x="2684359" y="499371"/>
                  <a:pt x="2684359" y="499371"/>
                  <a:pt x="2684359" y="499371"/>
                </a:cubicBezTo>
                <a:cubicBezTo>
                  <a:pt x="2684359" y="495048"/>
                  <a:pt x="2684359" y="495048"/>
                  <a:pt x="2684359" y="495048"/>
                </a:cubicBezTo>
                <a:cubicBezTo>
                  <a:pt x="2698760" y="495048"/>
                  <a:pt x="2698760" y="495048"/>
                  <a:pt x="2698760" y="495048"/>
                </a:cubicBezTo>
                <a:cubicBezTo>
                  <a:pt x="2698760" y="499371"/>
                  <a:pt x="2698760" y="499371"/>
                  <a:pt x="2698760" y="499371"/>
                </a:cubicBezTo>
                <a:cubicBezTo>
                  <a:pt x="2707401" y="499371"/>
                  <a:pt x="2707401" y="499371"/>
                  <a:pt x="2707401" y="499371"/>
                </a:cubicBezTo>
                <a:cubicBezTo>
                  <a:pt x="2707401" y="490724"/>
                  <a:pt x="2707401" y="490724"/>
                  <a:pt x="2707401" y="490724"/>
                </a:cubicBezTo>
                <a:cubicBezTo>
                  <a:pt x="2727562" y="490724"/>
                  <a:pt x="2727562" y="490724"/>
                  <a:pt x="2727562" y="490724"/>
                </a:cubicBezTo>
                <a:cubicBezTo>
                  <a:pt x="2727562" y="499371"/>
                  <a:pt x="2727562" y="499371"/>
                  <a:pt x="2727562" y="499371"/>
                </a:cubicBezTo>
                <a:cubicBezTo>
                  <a:pt x="2759245" y="499371"/>
                  <a:pt x="2759245" y="499371"/>
                  <a:pt x="2759245" y="499371"/>
                </a:cubicBezTo>
                <a:cubicBezTo>
                  <a:pt x="2759245" y="514504"/>
                  <a:pt x="2759245" y="514504"/>
                  <a:pt x="2759245" y="514504"/>
                </a:cubicBezTo>
                <a:cubicBezTo>
                  <a:pt x="2779406" y="514504"/>
                  <a:pt x="2779406" y="514504"/>
                  <a:pt x="2779406" y="514504"/>
                </a:cubicBezTo>
                <a:cubicBezTo>
                  <a:pt x="2779406" y="596652"/>
                  <a:pt x="2779406" y="596652"/>
                  <a:pt x="2779406" y="596652"/>
                </a:cubicBezTo>
                <a:cubicBezTo>
                  <a:pt x="2788046" y="596652"/>
                  <a:pt x="2788046" y="596652"/>
                  <a:pt x="2788046" y="596652"/>
                </a:cubicBezTo>
                <a:cubicBezTo>
                  <a:pt x="2788046" y="564225"/>
                  <a:pt x="2788046" y="564225"/>
                  <a:pt x="2788046" y="564225"/>
                </a:cubicBezTo>
                <a:cubicBezTo>
                  <a:pt x="2842771" y="564225"/>
                  <a:pt x="2842771" y="564225"/>
                  <a:pt x="2842771" y="564225"/>
                </a:cubicBezTo>
                <a:cubicBezTo>
                  <a:pt x="2842771" y="596652"/>
                  <a:pt x="2842771" y="596652"/>
                  <a:pt x="2842771" y="596652"/>
                </a:cubicBezTo>
                <a:cubicBezTo>
                  <a:pt x="2848531" y="596652"/>
                  <a:pt x="2848531" y="596652"/>
                  <a:pt x="2848531" y="596652"/>
                </a:cubicBezTo>
                <a:cubicBezTo>
                  <a:pt x="2848531" y="683123"/>
                  <a:pt x="2848531" y="683123"/>
                  <a:pt x="2848531" y="683123"/>
                </a:cubicBezTo>
                <a:cubicBezTo>
                  <a:pt x="2857172" y="680961"/>
                  <a:pt x="2857172" y="680961"/>
                  <a:pt x="2857172" y="680961"/>
                </a:cubicBezTo>
                <a:cubicBezTo>
                  <a:pt x="2860052" y="611784"/>
                  <a:pt x="2860052" y="611784"/>
                  <a:pt x="2860052" y="611784"/>
                </a:cubicBezTo>
                <a:cubicBezTo>
                  <a:pt x="2862932" y="680961"/>
                  <a:pt x="2862932" y="680961"/>
                  <a:pt x="2862932" y="680961"/>
                </a:cubicBezTo>
                <a:cubicBezTo>
                  <a:pt x="2871573" y="683123"/>
                  <a:pt x="2871573" y="683123"/>
                  <a:pt x="2871573" y="683123"/>
                </a:cubicBezTo>
                <a:cubicBezTo>
                  <a:pt x="2880213" y="724196"/>
                  <a:pt x="2880213" y="724196"/>
                  <a:pt x="2880213" y="724196"/>
                </a:cubicBezTo>
                <a:cubicBezTo>
                  <a:pt x="2903255" y="735005"/>
                  <a:pt x="2903255" y="735005"/>
                  <a:pt x="2903255" y="735005"/>
                </a:cubicBezTo>
                <a:cubicBezTo>
                  <a:pt x="2903255" y="717711"/>
                  <a:pt x="2903255" y="717711"/>
                  <a:pt x="2903255" y="717711"/>
                </a:cubicBezTo>
                <a:cubicBezTo>
                  <a:pt x="2911896" y="717711"/>
                  <a:pt x="2911896" y="717711"/>
                  <a:pt x="2911896" y="717711"/>
                </a:cubicBezTo>
                <a:cubicBezTo>
                  <a:pt x="2911896" y="706902"/>
                  <a:pt x="2911896" y="706902"/>
                  <a:pt x="2911896" y="706902"/>
                </a:cubicBezTo>
                <a:cubicBezTo>
                  <a:pt x="2981021" y="706902"/>
                  <a:pt x="2981021" y="706902"/>
                  <a:pt x="2981021" y="706902"/>
                </a:cubicBezTo>
                <a:cubicBezTo>
                  <a:pt x="2981021" y="711226"/>
                  <a:pt x="2981021" y="711226"/>
                  <a:pt x="2981021" y="711226"/>
                </a:cubicBezTo>
                <a:cubicBezTo>
                  <a:pt x="2989662" y="711226"/>
                  <a:pt x="2989662" y="711226"/>
                  <a:pt x="2989662" y="711226"/>
                </a:cubicBezTo>
                <a:cubicBezTo>
                  <a:pt x="2989662" y="698255"/>
                  <a:pt x="2989662" y="698255"/>
                  <a:pt x="2989662" y="698255"/>
                </a:cubicBezTo>
                <a:cubicBezTo>
                  <a:pt x="3001182" y="698255"/>
                  <a:pt x="3001182" y="698255"/>
                  <a:pt x="3001182" y="698255"/>
                </a:cubicBezTo>
                <a:cubicBezTo>
                  <a:pt x="3001182" y="713388"/>
                  <a:pt x="3001182" y="713388"/>
                  <a:pt x="3001182" y="713388"/>
                </a:cubicBezTo>
                <a:cubicBezTo>
                  <a:pt x="3006943" y="713388"/>
                  <a:pt x="3006943" y="713388"/>
                  <a:pt x="3006943" y="713388"/>
                </a:cubicBezTo>
                <a:cubicBezTo>
                  <a:pt x="3006943" y="696093"/>
                  <a:pt x="3006943" y="696093"/>
                  <a:pt x="3006943" y="696093"/>
                </a:cubicBezTo>
                <a:cubicBezTo>
                  <a:pt x="3021343" y="696093"/>
                  <a:pt x="3021343" y="696093"/>
                  <a:pt x="3021343" y="696093"/>
                </a:cubicBezTo>
                <a:cubicBezTo>
                  <a:pt x="3021343" y="687446"/>
                  <a:pt x="3021343" y="687446"/>
                  <a:pt x="3021343" y="687446"/>
                </a:cubicBezTo>
                <a:cubicBezTo>
                  <a:pt x="3047266" y="687446"/>
                  <a:pt x="3047266" y="687446"/>
                  <a:pt x="3047266" y="687446"/>
                </a:cubicBezTo>
                <a:cubicBezTo>
                  <a:pt x="3047266" y="665828"/>
                  <a:pt x="3047266" y="665828"/>
                  <a:pt x="3047266" y="665828"/>
                </a:cubicBezTo>
                <a:cubicBezTo>
                  <a:pt x="3055906" y="663667"/>
                  <a:pt x="3055906" y="663667"/>
                  <a:pt x="3055906" y="663667"/>
                </a:cubicBezTo>
                <a:cubicBezTo>
                  <a:pt x="3055906" y="659343"/>
                  <a:pt x="3055906" y="659343"/>
                  <a:pt x="3055906" y="659343"/>
                </a:cubicBezTo>
                <a:cubicBezTo>
                  <a:pt x="3078948" y="659343"/>
                  <a:pt x="3078948" y="659343"/>
                  <a:pt x="3078948" y="659343"/>
                </a:cubicBezTo>
                <a:cubicBezTo>
                  <a:pt x="3078948" y="646372"/>
                  <a:pt x="3078948" y="646372"/>
                  <a:pt x="3078948" y="646372"/>
                </a:cubicBezTo>
                <a:cubicBezTo>
                  <a:pt x="3090469" y="646372"/>
                  <a:pt x="3090469" y="646372"/>
                  <a:pt x="3090469" y="646372"/>
                </a:cubicBezTo>
                <a:cubicBezTo>
                  <a:pt x="3090469" y="607460"/>
                  <a:pt x="3090469" y="607460"/>
                  <a:pt x="3090469" y="607460"/>
                </a:cubicBezTo>
                <a:cubicBezTo>
                  <a:pt x="3110630" y="607460"/>
                  <a:pt x="3110630" y="607460"/>
                  <a:pt x="3110630" y="607460"/>
                </a:cubicBezTo>
                <a:cubicBezTo>
                  <a:pt x="3110630" y="603137"/>
                  <a:pt x="3110630" y="603137"/>
                  <a:pt x="3110630" y="603137"/>
                </a:cubicBezTo>
                <a:cubicBezTo>
                  <a:pt x="3122151" y="603137"/>
                  <a:pt x="3122151" y="603137"/>
                  <a:pt x="3122151" y="603137"/>
                </a:cubicBezTo>
                <a:cubicBezTo>
                  <a:pt x="3122151" y="555578"/>
                  <a:pt x="3122151" y="555578"/>
                  <a:pt x="3122151" y="555578"/>
                </a:cubicBezTo>
                <a:cubicBezTo>
                  <a:pt x="3148073" y="555578"/>
                  <a:pt x="3148073" y="555578"/>
                  <a:pt x="3148073" y="555578"/>
                </a:cubicBezTo>
                <a:cubicBezTo>
                  <a:pt x="3148073" y="536122"/>
                  <a:pt x="3148073" y="536122"/>
                  <a:pt x="3148073" y="536122"/>
                </a:cubicBezTo>
                <a:cubicBezTo>
                  <a:pt x="3197037" y="536122"/>
                  <a:pt x="3197037" y="536122"/>
                  <a:pt x="3197037" y="536122"/>
                </a:cubicBezTo>
                <a:cubicBezTo>
                  <a:pt x="3197037" y="557740"/>
                  <a:pt x="3197037" y="557740"/>
                  <a:pt x="3197037" y="557740"/>
                </a:cubicBezTo>
                <a:cubicBezTo>
                  <a:pt x="3234480" y="557740"/>
                  <a:pt x="3234480" y="557740"/>
                  <a:pt x="3234480" y="557740"/>
                </a:cubicBezTo>
                <a:cubicBezTo>
                  <a:pt x="3234480" y="605299"/>
                  <a:pt x="3234480" y="605299"/>
                  <a:pt x="3234480" y="605299"/>
                </a:cubicBezTo>
                <a:cubicBezTo>
                  <a:pt x="3251761" y="605299"/>
                  <a:pt x="3251761" y="605299"/>
                  <a:pt x="3251761" y="605299"/>
                </a:cubicBezTo>
                <a:cubicBezTo>
                  <a:pt x="3251761" y="711226"/>
                  <a:pt x="3251761" y="711226"/>
                  <a:pt x="3251761" y="711226"/>
                </a:cubicBezTo>
                <a:cubicBezTo>
                  <a:pt x="3260401" y="711226"/>
                  <a:pt x="3260401" y="711226"/>
                  <a:pt x="3260401" y="711226"/>
                </a:cubicBezTo>
                <a:cubicBezTo>
                  <a:pt x="3271922" y="683123"/>
                  <a:pt x="3271922" y="683123"/>
                  <a:pt x="3271922" y="683123"/>
                </a:cubicBezTo>
                <a:cubicBezTo>
                  <a:pt x="3280563" y="696093"/>
                  <a:pt x="3280563" y="696093"/>
                  <a:pt x="3280563" y="696093"/>
                </a:cubicBezTo>
                <a:cubicBezTo>
                  <a:pt x="3277683" y="696093"/>
                  <a:pt x="3277683" y="696093"/>
                  <a:pt x="3277683" y="696093"/>
                </a:cubicBezTo>
                <a:cubicBezTo>
                  <a:pt x="3277683" y="711226"/>
                  <a:pt x="3277683" y="711226"/>
                  <a:pt x="3277683" y="711226"/>
                </a:cubicBezTo>
                <a:cubicBezTo>
                  <a:pt x="3289203" y="711226"/>
                  <a:pt x="3289203" y="711226"/>
                  <a:pt x="3289203" y="711226"/>
                </a:cubicBezTo>
                <a:cubicBezTo>
                  <a:pt x="3289203" y="743652"/>
                  <a:pt x="3289203" y="743652"/>
                  <a:pt x="3289203" y="743652"/>
                </a:cubicBezTo>
                <a:cubicBezTo>
                  <a:pt x="3300724" y="743652"/>
                  <a:pt x="3300724" y="743652"/>
                  <a:pt x="3300724" y="743652"/>
                </a:cubicBezTo>
                <a:cubicBezTo>
                  <a:pt x="3300724" y="767432"/>
                  <a:pt x="3300724" y="767432"/>
                  <a:pt x="3300724" y="767432"/>
                </a:cubicBezTo>
                <a:cubicBezTo>
                  <a:pt x="3320885" y="767432"/>
                  <a:pt x="3320885" y="767432"/>
                  <a:pt x="3320885" y="767432"/>
                </a:cubicBezTo>
                <a:cubicBezTo>
                  <a:pt x="3320885" y="758785"/>
                  <a:pt x="3320885" y="758785"/>
                  <a:pt x="3320885" y="758785"/>
                </a:cubicBezTo>
                <a:cubicBezTo>
                  <a:pt x="3343927" y="758785"/>
                  <a:pt x="3343927" y="758785"/>
                  <a:pt x="3343927" y="758785"/>
                </a:cubicBezTo>
                <a:cubicBezTo>
                  <a:pt x="3343927" y="735005"/>
                  <a:pt x="3343927" y="735005"/>
                  <a:pt x="3343927" y="735005"/>
                </a:cubicBezTo>
                <a:cubicBezTo>
                  <a:pt x="3398652" y="735005"/>
                  <a:pt x="3398652" y="735005"/>
                  <a:pt x="3398652" y="735005"/>
                </a:cubicBezTo>
                <a:cubicBezTo>
                  <a:pt x="3398652" y="741491"/>
                  <a:pt x="3398652" y="741491"/>
                  <a:pt x="3398652" y="741491"/>
                </a:cubicBezTo>
                <a:cubicBezTo>
                  <a:pt x="3404412" y="741491"/>
                  <a:pt x="3404412" y="741491"/>
                  <a:pt x="3404412" y="741491"/>
                </a:cubicBezTo>
                <a:cubicBezTo>
                  <a:pt x="3404412" y="743652"/>
                  <a:pt x="3404412" y="743652"/>
                  <a:pt x="3404412" y="743652"/>
                </a:cubicBezTo>
                <a:cubicBezTo>
                  <a:pt x="3407292" y="743652"/>
                  <a:pt x="3407292" y="743652"/>
                  <a:pt x="3407292" y="743652"/>
                </a:cubicBezTo>
                <a:cubicBezTo>
                  <a:pt x="3407292" y="735005"/>
                  <a:pt x="3407292" y="735005"/>
                  <a:pt x="3407292" y="735005"/>
                </a:cubicBezTo>
                <a:cubicBezTo>
                  <a:pt x="3418813" y="735005"/>
                  <a:pt x="3418813" y="735005"/>
                  <a:pt x="3418813" y="735005"/>
                </a:cubicBezTo>
                <a:cubicBezTo>
                  <a:pt x="3418813" y="752300"/>
                  <a:pt x="3418813" y="752300"/>
                  <a:pt x="3418813" y="752300"/>
                </a:cubicBezTo>
                <a:cubicBezTo>
                  <a:pt x="3427454" y="752300"/>
                  <a:pt x="3427454" y="752300"/>
                  <a:pt x="3427454" y="752300"/>
                </a:cubicBezTo>
                <a:cubicBezTo>
                  <a:pt x="3427454" y="743652"/>
                  <a:pt x="3427454" y="743652"/>
                  <a:pt x="3427454" y="743652"/>
                </a:cubicBezTo>
                <a:cubicBezTo>
                  <a:pt x="3438974" y="743652"/>
                  <a:pt x="3438974" y="743652"/>
                  <a:pt x="3438974" y="743652"/>
                </a:cubicBezTo>
                <a:cubicBezTo>
                  <a:pt x="3438974" y="719873"/>
                  <a:pt x="3438974" y="719873"/>
                  <a:pt x="3438974" y="719873"/>
                </a:cubicBezTo>
                <a:cubicBezTo>
                  <a:pt x="3482178" y="719873"/>
                  <a:pt x="3482178" y="719873"/>
                  <a:pt x="3482178" y="719873"/>
                </a:cubicBezTo>
                <a:cubicBezTo>
                  <a:pt x="3482178" y="726358"/>
                  <a:pt x="3482178" y="726358"/>
                  <a:pt x="3482178" y="726358"/>
                </a:cubicBezTo>
                <a:cubicBezTo>
                  <a:pt x="3490818" y="726358"/>
                  <a:pt x="3490818" y="726358"/>
                  <a:pt x="3490818" y="726358"/>
                </a:cubicBezTo>
                <a:cubicBezTo>
                  <a:pt x="3490818" y="713388"/>
                  <a:pt x="3490818" y="713388"/>
                  <a:pt x="3490818" y="713388"/>
                </a:cubicBezTo>
                <a:cubicBezTo>
                  <a:pt x="3513860" y="713388"/>
                  <a:pt x="3513860" y="713388"/>
                  <a:pt x="3513860" y="713388"/>
                </a:cubicBezTo>
                <a:cubicBezTo>
                  <a:pt x="3513860" y="687446"/>
                  <a:pt x="3513860" y="687446"/>
                  <a:pt x="3513860" y="687446"/>
                </a:cubicBezTo>
                <a:cubicBezTo>
                  <a:pt x="3534022" y="687446"/>
                  <a:pt x="3534022" y="687446"/>
                  <a:pt x="3534022" y="687446"/>
                </a:cubicBezTo>
                <a:cubicBezTo>
                  <a:pt x="3534022" y="696093"/>
                  <a:pt x="3534022" y="696093"/>
                  <a:pt x="3534022" y="696093"/>
                </a:cubicBezTo>
                <a:cubicBezTo>
                  <a:pt x="3545542" y="696093"/>
                  <a:pt x="3545542" y="696093"/>
                  <a:pt x="3545542" y="696093"/>
                </a:cubicBezTo>
                <a:cubicBezTo>
                  <a:pt x="3545542" y="672314"/>
                  <a:pt x="3545542" y="672314"/>
                  <a:pt x="3545542" y="672314"/>
                </a:cubicBezTo>
                <a:cubicBezTo>
                  <a:pt x="3565703" y="672314"/>
                  <a:pt x="3565703" y="672314"/>
                  <a:pt x="3565703" y="672314"/>
                </a:cubicBezTo>
                <a:cubicBezTo>
                  <a:pt x="3565703" y="687446"/>
                  <a:pt x="3565703" y="687446"/>
                  <a:pt x="3565703" y="687446"/>
                </a:cubicBezTo>
                <a:cubicBezTo>
                  <a:pt x="3597386" y="687446"/>
                  <a:pt x="3597386" y="687446"/>
                  <a:pt x="3597386" y="687446"/>
                </a:cubicBezTo>
                <a:cubicBezTo>
                  <a:pt x="3597386" y="678799"/>
                  <a:pt x="3597386" y="678799"/>
                  <a:pt x="3597386" y="678799"/>
                </a:cubicBezTo>
                <a:cubicBezTo>
                  <a:pt x="3620427" y="678799"/>
                  <a:pt x="3620427" y="678799"/>
                  <a:pt x="3620427" y="678799"/>
                </a:cubicBezTo>
                <a:cubicBezTo>
                  <a:pt x="3620427" y="687446"/>
                  <a:pt x="3620427" y="687446"/>
                  <a:pt x="3620427" y="687446"/>
                </a:cubicBezTo>
                <a:cubicBezTo>
                  <a:pt x="3629068" y="687446"/>
                  <a:pt x="3629068" y="687446"/>
                  <a:pt x="3629068" y="687446"/>
                </a:cubicBezTo>
                <a:cubicBezTo>
                  <a:pt x="3629068" y="702579"/>
                  <a:pt x="3629068" y="702579"/>
                  <a:pt x="3629068" y="702579"/>
                </a:cubicBezTo>
                <a:cubicBezTo>
                  <a:pt x="3640589" y="702579"/>
                  <a:pt x="3640589" y="702579"/>
                  <a:pt x="3640589" y="702579"/>
                </a:cubicBezTo>
                <a:cubicBezTo>
                  <a:pt x="3640589" y="713388"/>
                  <a:pt x="3640589" y="713388"/>
                  <a:pt x="3640589" y="713388"/>
                </a:cubicBezTo>
                <a:cubicBezTo>
                  <a:pt x="3703954" y="713388"/>
                  <a:pt x="3703954" y="713388"/>
                  <a:pt x="3703954" y="713388"/>
                </a:cubicBezTo>
                <a:cubicBezTo>
                  <a:pt x="3703954" y="743652"/>
                  <a:pt x="3703954" y="743652"/>
                  <a:pt x="3703954" y="743652"/>
                </a:cubicBezTo>
                <a:cubicBezTo>
                  <a:pt x="3726996" y="743652"/>
                  <a:pt x="3726996" y="743652"/>
                  <a:pt x="3726996" y="743652"/>
                </a:cubicBezTo>
                <a:cubicBezTo>
                  <a:pt x="3726996" y="735005"/>
                  <a:pt x="3726996" y="735005"/>
                  <a:pt x="3726996" y="735005"/>
                </a:cubicBezTo>
                <a:cubicBezTo>
                  <a:pt x="3790360" y="735005"/>
                  <a:pt x="3790360" y="735005"/>
                  <a:pt x="3790360" y="735005"/>
                </a:cubicBezTo>
                <a:cubicBezTo>
                  <a:pt x="3790360" y="724196"/>
                  <a:pt x="3790360" y="724196"/>
                  <a:pt x="3790360" y="724196"/>
                </a:cubicBezTo>
                <a:cubicBezTo>
                  <a:pt x="3801881" y="719873"/>
                  <a:pt x="3801881" y="719873"/>
                  <a:pt x="3801881" y="719873"/>
                </a:cubicBezTo>
                <a:cubicBezTo>
                  <a:pt x="3801881" y="687446"/>
                  <a:pt x="3801881" y="687446"/>
                  <a:pt x="3801881" y="687446"/>
                </a:cubicBezTo>
                <a:cubicBezTo>
                  <a:pt x="3822042" y="687446"/>
                  <a:pt x="3822042" y="687446"/>
                  <a:pt x="3822042" y="687446"/>
                </a:cubicBezTo>
                <a:cubicBezTo>
                  <a:pt x="3830683" y="706902"/>
                  <a:pt x="3830683" y="706902"/>
                  <a:pt x="3830683" y="706902"/>
                </a:cubicBezTo>
                <a:cubicBezTo>
                  <a:pt x="3833564" y="700417"/>
                  <a:pt x="3833564" y="700417"/>
                  <a:pt x="3833564" y="700417"/>
                </a:cubicBezTo>
                <a:cubicBezTo>
                  <a:pt x="3850845" y="698255"/>
                  <a:pt x="3850845" y="698255"/>
                  <a:pt x="3850845" y="698255"/>
                </a:cubicBezTo>
                <a:cubicBezTo>
                  <a:pt x="3847965" y="609622"/>
                  <a:pt x="3847965" y="609622"/>
                  <a:pt x="3847965" y="609622"/>
                </a:cubicBezTo>
                <a:cubicBezTo>
                  <a:pt x="3865245" y="611784"/>
                  <a:pt x="3865245" y="611784"/>
                  <a:pt x="3865245" y="611784"/>
                </a:cubicBezTo>
                <a:cubicBezTo>
                  <a:pt x="3865245" y="471268"/>
                  <a:pt x="3865245" y="471268"/>
                  <a:pt x="3865245" y="471268"/>
                </a:cubicBezTo>
                <a:cubicBezTo>
                  <a:pt x="3891168" y="471268"/>
                  <a:pt x="3891168" y="471268"/>
                  <a:pt x="3891168" y="471268"/>
                </a:cubicBezTo>
                <a:cubicBezTo>
                  <a:pt x="3891168" y="356694"/>
                  <a:pt x="3891168" y="356694"/>
                  <a:pt x="3891168" y="356694"/>
                </a:cubicBezTo>
                <a:cubicBezTo>
                  <a:pt x="3896928" y="350209"/>
                  <a:pt x="3896928" y="350209"/>
                  <a:pt x="3896928" y="350209"/>
                </a:cubicBezTo>
                <a:cubicBezTo>
                  <a:pt x="3896928" y="326429"/>
                  <a:pt x="3896928" y="326429"/>
                  <a:pt x="3896928" y="326429"/>
                </a:cubicBezTo>
                <a:cubicBezTo>
                  <a:pt x="3919969" y="326429"/>
                  <a:pt x="3919969" y="326429"/>
                  <a:pt x="3919969" y="326429"/>
                </a:cubicBezTo>
                <a:cubicBezTo>
                  <a:pt x="3974694" y="246443"/>
                  <a:pt x="3974694" y="246443"/>
                  <a:pt x="3974694" y="246443"/>
                </a:cubicBezTo>
                <a:cubicBezTo>
                  <a:pt x="3977574" y="1"/>
                  <a:pt x="3977574" y="1"/>
                  <a:pt x="3977574" y="1"/>
                </a:cubicBezTo>
                <a:cubicBezTo>
                  <a:pt x="3983335" y="246443"/>
                  <a:pt x="3983335" y="246443"/>
                  <a:pt x="3983335" y="246443"/>
                </a:cubicBezTo>
                <a:cubicBezTo>
                  <a:pt x="4035178" y="328591"/>
                  <a:pt x="4035178" y="328591"/>
                  <a:pt x="4035178" y="328591"/>
                </a:cubicBezTo>
                <a:cubicBezTo>
                  <a:pt x="4058220" y="328591"/>
                  <a:pt x="4058220" y="328591"/>
                  <a:pt x="4058220" y="328591"/>
                </a:cubicBezTo>
                <a:cubicBezTo>
                  <a:pt x="4058220" y="354532"/>
                  <a:pt x="4058220" y="354532"/>
                  <a:pt x="4058220" y="354532"/>
                </a:cubicBezTo>
                <a:cubicBezTo>
                  <a:pt x="4063981" y="356694"/>
                  <a:pt x="4063981" y="356694"/>
                  <a:pt x="4063981" y="356694"/>
                </a:cubicBezTo>
                <a:cubicBezTo>
                  <a:pt x="4063981" y="471268"/>
                  <a:pt x="4063981" y="471268"/>
                  <a:pt x="4063981" y="471268"/>
                </a:cubicBezTo>
                <a:cubicBezTo>
                  <a:pt x="4084142" y="471268"/>
                  <a:pt x="4084142" y="471268"/>
                  <a:pt x="4084142" y="471268"/>
                </a:cubicBezTo>
                <a:cubicBezTo>
                  <a:pt x="4084142" y="607460"/>
                  <a:pt x="4084142" y="607460"/>
                  <a:pt x="4084142" y="607460"/>
                </a:cubicBezTo>
                <a:cubicBezTo>
                  <a:pt x="4107184" y="607460"/>
                  <a:pt x="4107184" y="607460"/>
                  <a:pt x="4107184" y="607460"/>
                </a:cubicBezTo>
                <a:cubicBezTo>
                  <a:pt x="4107184" y="730682"/>
                  <a:pt x="4107184" y="730682"/>
                  <a:pt x="4107184" y="730682"/>
                </a:cubicBezTo>
                <a:cubicBezTo>
                  <a:pt x="4144626" y="728520"/>
                  <a:pt x="4144626" y="728520"/>
                  <a:pt x="4144626" y="728520"/>
                </a:cubicBezTo>
                <a:cubicBezTo>
                  <a:pt x="4150387" y="717711"/>
                  <a:pt x="4150387" y="717711"/>
                  <a:pt x="4150387" y="717711"/>
                </a:cubicBezTo>
                <a:cubicBezTo>
                  <a:pt x="4170548" y="715549"/>
                  <a:pt x="4170548" y="715549"/>
                  <a:pt x="4170548" y="715549"/>
                </a:cubicBezTo>
                <a:cubicBezTo>
                  <a:pt x="4176309" y="724196"/>
                  <a:pt x="4176309" y="724196"/>
                  <a:pt x="4176309" y="724196"/>
                </a:cubicBezTo>
                <a:cubicBezTo>
                  <a:pt x="4205111" y="724196"/>
                  <a:pt x="4205111" y="724196"/>
                  <a:pt x="4205111" y="724196"/>
                </a:cubicBezTo>
                <a:lnTo>
                  <a:pt x="4205111" y="726591"/>
                </a:lnTo>
                <a:lnTo>
                  <a:pt x="4207550" y="712285"/>
                </a:lnTo>
                <a:cubicBezTo>
                  <a:pt x="4209221" y="702478"/>
                  <a:pt x="4211450" y="689402"/>
                  <a:pt x="4214422" y="671967"/>
                </a:cubicBezTo>
                <a:cubicBezTo>
                  <a:pt x="4214422" y="671967"/>
                  <a:pt x="4214422" y="671967"/>
                  <a:pt x="4208478" y="667318"/>
                </a:cubicBezTo>
                <a:cubicBezTo>
                  <a:pt x="4208478" y="667318"/>
                  <a:pt x="4208478" y="667318"/>
                  <a:pt x="4208478" y="660344"/>
                </a:cubicBezTo>
                <a:cubicBezTo>
                  <a:pt x="4208478" y="660344"/>
                  <a:pt x="4208478" y="660344"/>
                  <a:pt x="4217394" y="655694"/>
                </a:cubicBezTo>
                <a:cubicBezTo>
                  <a:pt x="4217394" y="655694"/>
                  <a:pt x="4217394" y="655694"/>
                  <a:pt x="4220366" y="641747"/>
                </a:cubicBezTo>
                <a:cubicBezTo>
                  <a:pt x="4220366" y="641747"/>
                  <a:pt x="4220366" y="641747"/>
                  <a:pt x="4226312" y="655694"/>
                </a:cubicBezTo>
                <a:cubicBezTo>
                  <a:pt x="4226312" y="655694"/>
                  <a:pt x="4226312" y="655694"/>
                  <a:pt x="4232255" y="660344"/>
                </a:cubicBezTo>
                <a:cubicBezTo>
                  <a:pt x="4232255" y="660344"/>
                  <a:pt x="4232255" y="660344"/>
                  <a:pt x="4232255" y="669642"/>
                </a:cubicBezTo>
                <a:cubicBezTo>
                  <a:pt x="4232255" y="669642"/>
                  <a:pt x="4232255" y="669642"/>
                  <a:pt x="4226312" y="671967"/>
                </a:cubicBezTo>
                <a:cubicBezTo>
                  <a:pt x="4226312" y="671967"/>
                  <a:pt x="4226312" y="671967"/>
                  <a:pt x="4241171" y="739382"/>
                </a:cubicBezTo>
                <a:cubicBezTo>
                  <a:pt x="4241171" y="739382"/>
                  <a:pt x="4241171" y="739382"/>
                  <a:pt x="4253059" y="739382"/>
                </a:cubicBezTo>
                <a:cubicBezTo>
                  <a:pt x="4253059" y="739382"/>
                  <a:pt x="4253059" y="739382"/>
                  <a:pt x="4261975" y="771927"/>
                </a:cubicBezTo>
                <a:cubicBezTo>
                  <a:pt x="4261975" y="771927"/>
                  <a:pt x="4261975" y="771927"/>
                  <a:pt x="4306555" y="778901"/>
                </a:cubicBezTo>
                <a:cubicBezTo>
                  <a:pt x="4306555" y="778901"/>
                  <a:pt x="4306555" y="778901"/>
                  <a:pt x="4306555" y="739382"/>
                </a:cubicBezTo>
                <a:cubicBezTo>
                  <a:pt x="4306555" y="739382"/>
                  <a:pt x="4306555" y="739382"/>
                  <a:pt x="4380856" y="739382"/>
                </a:cubicBezTo>
                <a:cubicBezTo>
                  <a:pt x="4380856" y="739382"/>
                  <a:pt x="4380856" y="739382"/>
                  <a:pt x="4410576" y="755654"/>
                </a:cubicBezTo>
                <a:cubicBezTo>
                  <a:pt x="4410576" y="755654"/>
                  <a:pt x="4410576" y="755654"/>
                  <a:pt x="4425436" y="755654"/>
                </a:cubicBezTo>
                <a:cubicBezTo>
                  <a:pt x="4425436" y="755654"/>
                  <a:pt x="4425436" y="755654"/>
                  <a:pt x="4440296" y="739382"/>
                </a:cubicBezTo>
                <a:cubicBezTo>
                  <a:pt x="4440296" y="739382"/>
                  <a:pt x="4440296" y="739382"/>
                  <a:pt x="4461100" y="739382"/>
                </a:cubicBezTo>
                <a:cubicBezTo>
                  <a:pt x="4461100" y="739382"/>
                  <a:pt x="4461100" y="739382"/>
                  <a:pt x="4461100" y="804472"/>
                </a:cubicBezTo>
                <a:cubicBezTo>
                  <a:pt x="4461100" y="804472"/>
                  <a:pt x="4461100" y="804472"/>
                  <a:pt x="4472988" y="806797"/>
                </a:cubicBezTo>
                <a:cubicBezTo>
                  <a:pt x="4472988" y="806797"/>
                  <a:pt x="4472988" y="806797"/>
                  <a:pt x="4472988" y="797498"/>
                </a:cubicBezTo>
                <a:cubicBezTo>
                  <a:pt x="4472988" y="797498"/>
                  <a:pt x="4472988" y="797498"/>
                  <a:pt x="4505680" y="797498"/>
                </a:cubicBezTo>
                <a:cubicBezTo>
                  <a:pt x="4505680" y="797498"/>
                  <a:pt x="4505680" y="797498"/>
                  <a:pt x="4505680" y="699863"/>
                </a:cubicBezTo>
                <a:cubicBezTo>
                  <a:pt x="4505680" y="699863"/>
                  <a:pt x="4505680" y="699863"/>
                  <a:pt x="4508652" y="697538"/>
                </a:cubicBezTo>
                <a:cubicBezTo>
                  <a:pt x="4508652" y="697538"/>
                  <a:pt x="4508652" y="697538"/>
                  <a:pt x="4577008" y="697538"/>
                </a:cubicBezTo>
                <a:cubicBezTo>
                  <a:pt x="4577008" y="697538"/>
                  <a:pt x="4577008" y="697538"/>
                  <a:pt x="4577008" y="685915"/>
                </a:cubicBezTo>
                <a:cubicBezTo>
                  <a:pt x="4577008" y="685915"/>
                  <a:pt x="4577008" y="685915"/>
                  <a:pt x="4606729" y="685915"/>
                </a:cubicBezTo>
                <a:cubicBezTo>
                  <a:pt x="4606729" y="685915"/>
                  <a:pt x="4606729" y="685915"/>
                  <a:pt x="4606729" y="676616"/>
                </a:cubicBezTo>
                <a:cubicBezTo>
                  <a:pt x="4606729" y="676616"/>
                  <a:pt x="4606729" y="676616"/>
                  <a:pt x="4666169" y="676616"/>
                </a:cubicBezTo>
                <a:cubicBezTo>
                  <a:pt x="4666169" y="676616"/>
                  <a:pt x="4666169" y="676616"/>
                  <a:pt x="4666169" y="697538"/>
                </a:cubicBezTo>
                <a:cubicBezTo>
                  <a:pt x="4666169" y="697538"/>
                  <a:pt x="4666169" y="697538"/>
                  <a:pt x="4689946" y="706837"/>
                </a:cubicBezTo>
                <a:cubicBezTo>
                  <a:pt x="4689946" y="706837"/>
                  <a:pt x="4689946" y="706837"/>
                  <a:pt x="4689946" y="737057"/>
                </a:cubicBezTo>
                <a:cubicBezTo>
                  <a:pt x="4689946" y="737057"/>
                  <a:pt x="4689946" y="737057"/>
                  <a:pt x="4704806" y="741706"/>
                </a:cubicBezTo>
                <a:cubicBezTo>
                  <a:pt x="4704806" y="741706"/>
                  <a:pt x="4704806" y="741706"/>
                  <a:pt x="4704806" y="732408"/>
                </a:cubicBezTo>
                <a:cubicBezTo>
                  <a:pt x="4704806" y="732408"/>
                  <a:pt x="4704806" y="732408"/>
                  <a:pt x="4716694" y="732408"/>
                </a:cubicBezTo>
                <a:cubicBezTo>
                  <a:pt x="4716694" y="732408"/>
                  <a:pt x="4716694" y="732408"/>
                  <a:pt x="4716694" y="725434"/>
                </a:cubicBezTo>
                <a:cubicBezTo>
                  <a:pt x="4716694" y="725434"/>
                  <a:pt x="4716694" y="725434"/>
                  <a:pt x="4704806" y="725434"/>
                </a:cubicBezTo>
                <a:cubicBezTo>
                  <a:pt x="4704806" y="725434"/>
                  <a:pt x="4704806" y="725434"/>
                  <a:pt x="4704806" y="716135"/>
                </a:cubicBezTo>
                <a:cubicBezTo>
                  <a:pt x="4704806" y="716135"/>
                  <a:pt x="4704806" y="716135"/>
                  <a:pt x="4716694" y="716135"/>
                </a:cubicBezTo>
                <a:cubicBezTo>
                  <a:pt x="4716694" y="716135"/>
                  <a:pt x="4716694" y="716135"/>
                  <a:pt x="4716694" y="706837"/>
                </a:cubicBezTo>
                <a:cubicBezTo>
                  <a:pt x="4716694" y="706837"/>
                  <a:pt x="4716694" y="706837"/>
                  <a:pt x="4704806" y="706837"/>
                </a:cubicBezTo>
                <a:cubicBezTo>
                  <a:pt x="4704806" y="706837"/>
                  <a:pt x="4704806" y="706837"/>
                  <a:pt x="4704806" y="697538"/>
                </a:cubicBezTo>
                <a:cubicBezTo>
                  <a:pt x="4704806" y="697538"/>
                  <a:pt x="4704806" y="697538"/>
                  <a:pt x="4716694" y="697538"/>
                </a:cubicBezTo>
                <a:cubicBezTo>
                  <a:pt x="4716694" y="697538"/>
                  <a:pt x="4716694" y="697538"/>
                  <a:pt x="4716694" y="690564"/>
                </a:cubicBezTo>
                <a:cubicBezTo>
                  <a:pt x="4716694" y="690564"/>
                  <a:pt x="4716694" y="690564"/>
                  <a:pt x="4704806" y="690564"/>
                </a:cubicBezTo>
                <a:cubicBezTo>
                  <a:pt x="4704806" y="690564"/>
                  <a:pt x="4704806" y="690564"/>
                  <a:pt x="4704806" y="681266"/>
                </a:cubicBezTo>
                <a:cubicBezTo>
                  <a:pt x="4704806" y="681266"/>
                  <a:pt x="4704806" y="681266"/>
                  <a:pt x="4716694" y="681266"/>
                </a:cubicBezTo>
                <a:cubicBezTo>
                  <a:pt x="4716694" y="681266"/>
                  <a:pt x="4716694" y="681266"/>
                  <a:pt x="4716694" y="671967"/>
                </a:cubicBezTo>
                <a:cubicBezTo>
                  <a:pt x="4716694" y="671967"/>
                  <a:pt x="4716694" y="671967"/>
                  <a:pt x="4704806" y="671967"/>
                </a:cubicBezTo>
                <a:cubicBezTo>
                  <a:pt x="4704806" y="671967"/>
                  <a:pt x="4704806" y="671967"/>
                  <a:pt x="4704806" y="664993"/>
                </a:cubicBezTo>
                <a:cubicBezTo>
                  <a:pt x="4704806" y="664993"/>
                  <a:pt x="4704806" y="664993"/>
                  <a:pt x="4716694" y="664993"/>
                </a:cubicBezTo>
                <a:cubicBezTo>
                  <a:pt x="4716694" y="664993"/>
                  <a:pt x="4716694" y="664993"/>
                  <a:pt x="4716694" y="655694"/>
                </a:cubicBezTo>
                <a:cubicBezTo>
                  <a:pt x="4716694" y="655694"/>
                  <a:pt x="4716694" y="655694"/>
                  <a:pt x="4704806" y="655694"/>
                </a:cubicBezTo>
                <a:cubicBezTo>
                  <a:pt x="4704806" y="655694"/>
                  <a:pt x="4704806" y="655694"/>
                  <a:pt x="4704806" y="646396"/>
                </a:cubicBezTo>
                <a:cubicBezTo>
                  <a:pt x="4704806" y="646396"/>
                  <a:pt x="4704806" y="646396"/>
                  <a:pt x="4716694" y="646396"/>
                </a:cubicBezTo>
                <a:cubicBezTo>
                  <a:pt x="4716694" y="646396"/>
                  <a:pt x="4716694" y="646396"/>
                  <a:pt x="4716694" y="637097"/>
                </a:cubicBezTo>
                <a:cubicBezTo>
                  <a:pt x="4716694" y="637097"/>
                  <a:pt x="4716694" y="637097"/>
                  <a:pt x="4704806" y="637097"/>
                </a:cubicBezTo>
                <a:cubicBezTo>
                  <a:pt x="4704806" y="637097"/>
                  <a:pt x="4704806" y="637097"/>
                  <a:pt x="4704806" y="630123"/>
                </a:cubicBezTo>
                <a:cubicBezTo>
                  <a:pt x="4704806" y="630123"/>
                  <a:pt x="4704806" y="630123"/>
                  <a:pt x="4716694" y="630123"/>
                </a:cubicBezTo>
                <a:cubicBezTo>
                  <a:pt x="4716694" y="630123"/>
                  <a:pt x="4716694" y="630123"/>
                  <a:pt x="4716694" y="620825"/>
                </a:cubicBezTo>
                <a:cubicBezTo>
                  <a:pt x="4716694" y="620825"/>
                  <a:pt x="4716694" y="620825"/>
                  <a:pt x="4704806" y="620825"/>
                </a:cubicBezTo>
                <a:cubicBezTo>
                  <a:pt x="4704806" y="620825"/>
                  <a:pt x="4704806" y="620825"/>
                  <a:pt x="4704806" y="611526"/>
                </a:cubicBezTo>
                <a:cubicBezTo>
                  <a:pt x="4704806" y="611526"/>
                  <a:pt x="4704806" y="611526"/>
                  <a:pt x="4716694" y="611526"/>
                </a:cubicBezTo>
                <a:cubicBezTo>
                  <a:pt x="4716694" y="611526"/>
                  <a:pt x="4716694" y="611526"/>
                  <a:pt x="4716694" y="604552"/>
                </a:cubicBezTo>
                <a:cubicBezTo>
                  <a:pt x="4716694" y="604552"/>
                  <a:pt x="4716694" y="604552"/>
                  <a:pt x="4704806" y="604552"/>
                </a:cubicBezTo>
                <a:cubicBezTo>
                  <a:pt x="4704806" y="604552"/>
                  <a:pt x="4704806" y="604552"/>
                  <a:pt x="4704806" y="595254"/>
                </a:cubicBezTo>
                <a:cubicBezTo>
                  <a:pt x="4704806" y="595254"/>
                  <a:pt x="4704806" y="595254"/>
                  <a:pt x="4716694" y="595254"/>
                </a:cubicBezTo>
                <a:cubicBezTo>
                  <a:pt x="4716694" y="595254"/>
                  <a:pt x="4716694" y="595254"/>
                  <a:pt x="4716694" y="585955"/>
                </a:cubicBezTo>
                <a:cubicBezTo>
                  <a:pt x="4716694" y="585955"/>
                  <a:pt x="4716694" y="585955"/>
                  <a:pt x="4704806" y="585955"/>
                </a:cubicBezTo>
                <a:cubicBezTo>
                  <a:pt x="4704806" y="585955"/>
                  <a:pt x="4704806" y="585955"/>
                  <a:pt x="4704806" y="576656"/>
                </a:cubicBezTo>
                <a:cubicBezTo>
                  <a:pt x="4704806" y="576656"/>
                  <a:pt x="4704806" y="576656"/>
                  <a:pt x="4716694" y="576656"/>
                </a:cubicBezTo>
                <a:cubicBezTo>
                  <a:pt x="4716694" y="576656"/>
                  <a:pt x="4716694" y="576656"/>
                  <a:pt x="4716694" y="569682"/>
                </a:cubicBezTo>
                <a:cubicBezTo>
                  <a:pt x="4716694" y="569682"/>
                  <a:pt x="4716694" y="569682"/>
                  <a:pt x="4704806" y="569682"/>
                </a:cubicBezTo>
                <a:cubicBezTo>
                  <a:pt x="4704806" y="569682"/>
                  <a:pt x="4704806" y="569682"/>
                  <a:pt x="4704806" y="560384"/>
                </a:cubicBezTo>
                <a:cubicBezTo>
                  <a:pt x="4704806" y="560384"/>
                  <a:pt x="4704806" y="560384"/>
                  <a:pt x="4716694" y="560384"/>
                </a:cubicBezTo>
                <a:cubicBezTo>
                  <a:pt x="4716694" y="560384"/>
                  <a:pt x="4716694" y="560384"/>
                  <a:pt x="4716694" y="551085"/>
                </a:cubicBezTo>
                <a:cubicBezTo>
                  <a:pt x="4716694" y="551085"/>
                  <a:pt x="4716694" y="551085"/>
                  <a:pt x="4704806" y="551085"/>
                </a:cubicBezTo>
                <a:cubicBezTo>
                  <a:pt x="4704806" y="551085"/>
                  <a:pt x="4704806" y="551085"/>
                  <a:pt x="4704806" y="541787"/>
                </a:cubicBezTo>
                <a:cubicBezTo>
                  <a:pt x="4704806" y="541787"/>
                  <a:pt x="4704806" y="541787"/>
                  <a:pt x="4716694" y="541787"/>
                </a:cubicBezTo>
                <a:cubicBezTo>
                  <a:pt x="4716694" y="541787"/>
                  <a:pt x="4716694" y="541787"/>
                  <a:pt x="4716694" y="534813"/>
                </a:cubicBezTo>
                <a:cubicBezTo>
                  <a:pt x="4716694" y="534813"/>
                  <a:pt x="4716694" y="534813"/>
                  <a:pt x="4704806" y="534813"/>
                </a:cubicBezTo>
                <a:cubicBezTo>
                  <a:pt x="4704806" y="534813"/>
                  <a:pt x="4704806" y="534813"/>
                  <a:pt x="4704806" y="525514"/>
                </a:cubicBezTo>
                <a:cubicBezTo>
                  <a:pt x="4704806" y="525514"/>
                  <a:pt x="4704806" y="525514"/>
                  <a:pt x="4716694" y="525514"/>
                </a:cubicBezTo>
                <a:cubicBezTo>
                  <a:pt x="4716694" y="525514"/>
                  <a:pt x="4716694" y="525514"/>
                  <a:pt x="4704806" y="511566"/>
                </a:cubicBezTo>
                <a:cubicBezTo>
                  <a:pt x="4704806" y="511566"/>
                  <a:pt x="4704806" y="511566"/>
                  <a:pt x="4704806" y="474372"/>
                </a:cubicBezTo>
                <a:cubicBezTo>
                  <a:pt x="4704806" y="474372"/>
                  <a:pt x="4704806" y="474372"/>
                  <a:pt x="4903930" y="474372"/>
                </a:cubicBezTo>
                <a:cubicBezTo>
                  <a:pt x="4903930" y="474372"/>
                  <a:pt x="4903930" y="474372"/>
                  <a:pt x="4921763" y="495294"/>
                </a:cubicBezTo>
                <a:cubicBezTo>
                  <a:pt x="4921763" y="495294"/>
                  <a:pt x="4921763" y="495294"/>
                  <a:pt x="4921763" y="541787"/>
                </a:cubicBezTo>
                <a:cubicBezTo>
                  <a:pt x="4921763" y="541787"/>
                  <a:pt x="4921763" y="541787"/>
                  <a:pt x="4909874" y="541787"/>
                </a:cubicBezTo>
                <a:cubicBezTo>
                  <a:pt x="4909874" y="541787"/>
                  <a:pt x="4909874" y="541787"/>
                  <a:pt x="4909874" y="551085"/>
                </a:cubicBezTo>
                <a:cubicBezTo>
                  <a:pt x="4909874" y="551085"/>
                  <a:pt x="4909874" y="551085"/>
                  <a:pt x="4921763" y="551085"/>
                </a:cubicBezTo>
                <a:cubicBezTo>
                  <a:pt x="4921763" y="551085"/>
                  <a:pt x="4921763" y="551085"/>
                  <a:pt x="4921763" y="560384"/>
                </a:cubicBezTo>
                <a:cubicBezTo>
                  <a:pt x="4921763" y="560384"/>
                  <a:pt x="4921763" y="560384"/>
                  <a:pt x="4909874" y="560384"/>
                </a:cubicBezTo>
                <a:cubicBezTo>
                  <a:pt x="4909874" y="560384"/>
                  <a:pt x="4909874" y="560384"/>
                  <a:pt x="4909874" y="569682"/>
                </a:cubicBezTo>
                <a:cubicBezTo>
                  <a:pt x="4909874" y="569682"/>
                  <a:pt x="4909874" y="569682"/>
                  <a:pt x="4921763" y="569682"/>
                </a:cubicBezTo>
                <a:cubicBezTo>
                  <a:pt x="4921763" y="569682"/>
                  <a:pt x="4921763" y="569682"/>
                  <a:pt x="4921763" y="576656"/>
                </a:cubicBezTo>
                <a:cubicBezTo>
                  <a:pt x="4921763" y="576656"/>
                  <a:pt x="4921763" y="576656"/>
                  <a:pt x="4909874" y="576656"/>
                </a:cubicBezTo>
                <a:cubicBezTo>
                  <a:pt x="4909874" y="576656"/>
                  <a:pt x="4909874" y="576656"/>
                  <a:pt x="4909874" y="585955"/>
                </a:cubicBezTo>
                <a:cubicBezTo>
                  <a:pt x="4909874" y="585955"/>
                  <a:pt x="4909874" y="585955"/>
                  <a:pt x="4921763" y="585955"/>
                </a:cubicBezTo>
                <a:cubicBezTo>
                  <a:pt x="4921763" y="585955"/>
                  <a:pt x="4921763" y="585955"/>
                  <a:pt x="4921763" y="595254"/>
                </a:cubicBezTo>
                <a:cubicBezTo>
                  <a:pt x="4921763" y="595254"/>
                  <a:pt x="4921763" y="595254"/>
                  <a:pt x="4909874" y="595254"/>
                </a:cubicBezTo>
                <a:cubicBezTo>
                  <a:pt x="4909874" y="595254"/>
                  <a:pt x="4909874" y="595254"/>
                  <a:pt x="4909874" y="604552"/>
                </a:cubicBezTo>
                <a:cubicBezTo>
                  <a:pt x="4909874" y="604552"/>
                  <a:pt x="4909874" y="604552"/>
                  <a:pt x="4921763" y="604552"/>
                </a:cubicBezTo>
                <a:cubicBezTo>
                  <a:pt x="4921763" y="604552"/>
                  <a:pt x="4921763" y="604552"/>
                  <a:pt x="4921763" y="611526"/>
                </a:cubicBezTo>
                <a:cubicBezTo>
                  <a:pt x="4921763" y="611526"/>
                  <a:pt x="4921763" y="611526"/>
                  <a:pt x="4909874" y="611526"/>
                </a:cubicBezTo>
                <a:cubicBezTo>
                  <a:pt x="4909874" y="611526"/>
                  <a:pt x="4909874" y="611526"/>
                  <a:pt x="4909874" y="620825"/>
                </a:cubicBezTo>
                <a:cubicBezTo>
                  <a:pt x="4909874" y="620825"/>
                  <a:pt x="4909874" y="620825"/>
                  <a:pt x="4921763" y="620825"/>
                </a:cubicBezTo>
                <a:cubicBezTo>
                  <a:pt x="4921763" y="620825"/>
                  <a:pt x="4921763" y="620825"/>
                  <a:pt x="4921763" y="630123"/>
                </a:cubicBezTo>
                <a:cubicBezTo>
                  <a:pt x="4921763" y="630123"/>
                  <a:pt x="4921763" y="630123"/>
                  <a:pt x="4909874" y="630123"/>
                </a:cubicBezTo>
                <a:cubicBezTo>
                  <a:pt x="4909874" y="630123"/>
                  <a:pt x="4909874" y="630123"/>
                  <a:pt x="4909874" y="637097"/>
                </a:cubicBezTo>
                <a:cubicBezTo>
                  <a:pt x="4909874" y="637097"/>
                  <a:pt x="4909874" y="637097"/>
                  <a:pt x="4921763" y="637097"/>
                </a:cubicBezTo>
                <a:cubicBezTo>
                  <a:pt x="4921763" y="637097"/>
                  <a:pt x="4921763" y="637097"/>
                  <a:pt x="4921763" y="646396"/>
                </a:cubicBezTo>
                <a:cubicBezTo>
                  <a:pt x="4921763" y="646396"/>
                  <a:pt x="4921763" y="646396"/>
                  <a:pt x="4909874" y="646396"/>
                </a:cubicBezTo>
                <a:cubicBezTo>
                  <a:pt x="4909874" y="646396"/>
                  <a:pt x="4909874" y="646396"/>
                  <a:pt x="4909874" y="655694"/>
                </a:cubicBezTo>
                <a:cubicBezTo>
                  <a:pt x="4909874" y="655694"/>
                  <a:pt x="4909874" y="655694"/>
                  <a:pt x="4921763" y="655694"/>
                </a:cubicBezTo>
                <a:cubicBezTo>
                  <a:pt x="4921763" y="655694"/>
                  <a:pt x="4921763" y="655694"/>
                  <a:pt x="4921763" y="664993"/>
                </a:cubicBezTo>
                <a:cubicBezTo>
                  <a:pt x="4921763" y="664993"/>
                  <a:pt x="4921763" y="664993"/>
                  <a:pt x="4909874" y="664993"/>
                </a:cubicBezTo>
                <a:cubicBezTo>
                  <a:pt x="4909874" y="664993"/>
                  <a:pt x="4909874" y="664993"/>
                  <a:pt x="4909874" y="671967"/>
                </a:cubicBezTo>
                <a:cubicBezTo>
                  <a:pt x="4909874" y="671967"/>
                  <a:pt x="4909874" y="671967"/>
                  <a:pt x="4921763" y="671967"/>
                </a:cubicBezTo>
                <a:cubicBezTo>
                  <a:pt x="4921763" y="671967"/>
                  <a:pt x="4921763" y="671967"/>
                  <a:pt x="4921763" y="681266"/>
                </a:cubicBezTo>
                <a:cubicBezTo>
                  <a:pt x="4921763" y="681266"/>
                  <a:pt x="4921763" y="681266"/>
                  <a:pt x="4909874" y="681266"/>
                </a:cubicBezTo>
                <a:cubicBezTo>
                  <a:pt x="4909874" y="681266"/>
                  <a:pt x="4909874" y="681266"/>
                  <a:pt x="4909874" y="690564"/>
                </a:cubicBezTo>
                <a:cubicBezTo>
                  <a:pt x="4909874" y="690564"/>
                  <a:pt x="4909874" y="690564"/>
                  <a:pt x="4921763" y="690564"/>
                </a:cubicBezTo>
                <a:cubicBezTo>
                  <a:pt x="4921763" y="690564"/>
                  <a:pt x="4921763" y="690564"/>
                  <a:pt x="4921763" y="697538"/>
                </a:cubicBezTo>
                <a:cubicBezTo>
                  <a:pt x="4921763" y="697538"/>
                  <a:pt x="4921763" y="697538"/>
                  <a:pt x="4909874" y="697538"/>
                </a:cubicBezTo>
                <a:cubicBezTo>
                  <a:pt x="4909874" y="697538"/>
                  <a:pt x="4909874" y="697538"/>
                  <a:pt x="4909874" y="706837"/>
                </a:cubicBezTo>
                <a:cubicBezTo>
                  <a:pt x="4909874" y="706837"/>
                  <a:pt x="4909874" y="706837"/>
                  <a:pt x="4921763" y="706837"/>
                </a:cubicBezTo>
                <a:cubicBezTo>
                  <a:pt x="4921763" y="706837"/>
                  <a:pt x="4921763" y="706837"/>
                  <a:pt x="4921763" y="716135"/>
                </a:cubicBezTo>
                <a:cubicBezTo>
                  <a:pt x="4921763" y="716135"/>
                  <a:pt x="4921763" y="716135"/>
                  <a:pt x="4909874" y="716135"/>
                </a:cubicBezTo>
                <a:cubicBezTo>
                  <a:pt x="4909874" y="716135"/>
                  <a:pt x="4909874" y="716135"/>
                  <a:pt x="4909874" y="725434"/>
                </a:cubicBezTo>
                <a:cubicBezTo>
                  <a:pt x="4909874" y="725434"/>
                  <a:pt x="4909874" y="725434"/>
                  <a:pt x="4921763" y="725434"/>
                </a:cubicBezTo>
                <a:cubicBezTo>
                  <a:pt x="4921763" y="725434"/>
                  <a:pt x="4921763" y="725434"/>
                  <a:pt x="4921763" y="732408"/>
                </a:cubicBezTo>
                <a:cubicBezTo>
                  <a:pt x="4921763" y="732408"/>
                  <a:pt x="4921763" y="732408"/>
                  <a:pt x="4909874" y="732408"/>
                </a:cubicBezTo>
                <a:cubicBezTo>
                  <a:pt x="4909874" y="732408"/>
                  <a:pt x="4909874" y="732408"/>
                  <a:pt x="4909874" y="741706"/>
                </a:cubicBezTo>
                <a:cubicBezTo>
                  <a:pt x="4909874" y="741706"/>
                  <a:pt x="4909874" y="741706"/>
                  <a:pt x="4942567" y="762628"/>
                </a:cubicBezTo>
                <a:cubicBezTo>
                  <a:pt x="4942567" y="762628"/>
                  <a:pt x="4942567" y="762628"/>
                  <a:pt x="4942567" y="767278"/>
                </a:cubicBezTo>
                <a:cubicBezTo>
                  <a:pt x="4942567" y="767278"/>
                  <a:pt x="4942567" y="767278"/>
                  <a:pt x="4930679" y="767278"/>
                </a:cubicBezTo>
                <a:cubicBezTo>
                  <a:pt x="4930679" y="767278"/>
                  <a:pt x="4930679" y="767278"/>
                  <a:pt x="4930679" y="792849"/>
                </a:cubicBezTo>
                <a:cubicBezTo>
                  <a:pt x="4930679" y="792849"/>
                  <a:pt x="4930679" y="792849"/>
                  <a:pt x="4942567" y="792849"/>
                </a:cubicBezTo>
                <a:cubicBezTo>
                  <a:pt x="4942567" y="792849"/>
                  <a:pt x="4942567" y="792849"/>
                  <a:pt x="4942567" y="781225"/>
                </a:cubicBezTo>
                <a:cubicBezTo>
                  <a:pt x="4942567" y="781225"/>
                  <a:pt x="4942567" y="781225"/>
                  <a:pt x="4954455" y="776576"/>
                </a:cubicBezTo>
                <a:cubicBezTo>
                  <a:pt x="4954455" y="776576"/>
                  <a:pt x="4954455" y="776576"/>
                  <a:pt x="4975259" y="776576"/>
                </a:cubicBezTo>
                <a:cubicBezTo>
                  <a:pt x="4975259" y="776576"/>
                  <a:pt x="4975259" y="776576"/>
                  <a:pt x="4975259" y="785875"/>
                </a:cubicBezTo>
                <a:cubicBezTo>
                  <a:pt x="4975259" y="785875"/>
                  <a:pt x="4975259" y="785875"/>
                  <a:pt x="4993091" y="785875"/>
                </a:cubicBezTo>
                <a:cubicBezTo>
                  <a:pt x="4993091" y="785875"/>
                  <a:pt x="4993091" y="785875"/>
                  <a:pt x="4993091" y="790524"/>
                </a:cubicBezTo>
                <a:cubicBezTo>
                  <a:pt x="4993091" y="790524"/>
                  <a:pt x="4993091" y="790524"/>
                  <a:pt x="5004979" y="790524"/>
                </a:cubicBezTo>
                <a:cubicBezTo>
                  <a:pt x="5004979" y="790524"/>
                  <a:pt x="5004979" y="790524"/>
                  <a:pt x="5018771" y="804254"/>
                </a:cubicBezTo>
                <a:lnTo>
                  <a:pt x="5028884" y="814322"/>
                </a:lnTo>
                <a:lnTo>
                  <a:pt x="5070363" y="814322"/>
                </a:lnTo>
                <a:lnTo>
                  <a:pt x="5070363" y="802147"/>
                </a:lnTo>
                <a:cubicBezTo>
                  <a:pt x="5070363" y="802147"/>
                  <a:pt x="5070363" y="802147"/>
                  <a:pt x="5120887" y="802147"/>
                </a:cubicBezTo>
                <a:cubicBezTo>
                  <a:pt x="5120887" y="802147"/>
                  <a:pt x="5120887" y="802147"/>
                  <a:pt x="5120887" y="727759"/>
                </a:cubicBezTo>
                <a:cubicBezTo>
                  <a:pt x="5120887" y="727759"/>
                  <a:pt x="5120887" y="727759"/>
                  <a:pt x="5168440" y="727759"/>
                </a:cubicBezTo>
                <a:cubicBezTo>
                  <a:pt x="5168440" y="727759"/>
                  <a:pt x="5168440" y="727759"/>
                  <a:pt x="5168440" y="720785"/>
                </a:cubicBezTo>
                <a:cubicBezTo>
                  <a:pt x="5168440" y="720785"/>
                  <a:pt x="5168440" y="720785"/>
                  <a:pt x="5198160" y="720785"/>
                </a:cubicBezTo>
                <a:cubicBezTo>
                  <a:pt x="5198160" y="720785"/>
                  <a:pt x="5198160" y="720785"/>
                  <a:pt x="5198160" y="681266"/>
                </a:cubicBezTo>
                <a:cubicBezTo>
                  <a:pt x="5198160" y="681266"/>
                  <a:pt x="5198160" y="681266"/>
                  <a:pt x="5192216" y="681266"/>
                </a:cubicBezTo>
                <a:cubicBezTo>
                  <a:pt x="5192216" y="681266"/>
                  <a:pt x="5192216" y="681266"/>
                  <a:pt x="5192216" y="667318"/>
                </a:cubicBezTo>
                <a:cubicBezTo>
                  <a:pt x="5192216" y="667318"/>
                  <a:pt x="5192216" y="667318"/>
                  <a:pt x="5198160" y="669642"/>
                </a:cubicBezTo>
                <a:cubicBezTo>
                  <a:pt x="5198160" y="669642"/>
                  <a:pt x="5198160" y="669642"/>
                  <a:pt x="5204104" y="646396"/>
                </a:cubicBezTo>
                <a:cubicBezTo>
                  <a:pt x="5204104" y="646396"/>
                  <a:pt x="5204104" y="646396"/>
                  <a:pt x="5210048" y="669642"/>
                </a:cubicBezTo>
                <a:cubicBezTo>
                  <a:pt x="5210048" y="669642"/>
                  <a:pt x="5210048" y="669642"/>
                  <a:pt x="5213020" y="667318"/>
                </a:cubicBezTo>
                <a:cubicBezTo>
                  <a:pt x="5213020" y="667318"/>
                  <a:pt x="5213020" y="667318"/>
                  <a:pt x="5215992" y="660344"/>
                </a:cubicBezTo>
                <a:cubicBezTo>
                  <a:pt x="5215992" y="660344"/>
                  <a:pt x="5215992" y="660344"/>
                  <a:pt x="5221936" y="651045"/>
                </a:cubicBezTo>
                <a:cubicBezTo>
                  <a:pt x="5221936" y="651045"/>
                  <a:pt x="5221936" y="651045"/>
                  <a:pt x="5227880" y="641747"/>
                </a:cubicBezTo>
                <a:cubicBezTo>
                  <a:pt x="5227880" y="641747"/>
                  <a:pt x="5227880" y="641747"/>
                  <a:pt x="5242740" y="634773"/>
                </a:cubicBezTo>
                <a:cubicBezTo>
                  <a:pt x="5242740" y="634773"/>
                  <a:pt x="5242740" y="634773"/>
                  <a:pt x="5260572" y="625474"/>
                </a:cubicBezTo>
                <a:cubicBezTo>
                  <a:pt x="5260572" y="625474"/>
                  <a:pt x="5260572" y="625474"/>
                  <a:pt x="5269488" y="616175"/>
                </a:cubicBezTo>
                <a:cubicBezTo>
                  <a:pt x="5269488" y="616175"/>
                  <a:pt x="5269488" y="616175"/>
                  <a:pt x="5275432" y="599903"/>
                </a:cubicBezTo>
                <a:cubicBezTo>
                  <a:pt x="5275432" y="599903"/>
                  <a:pt x="5275432" y="599903"/>
                  <a:pt x="5281376" y="616175"/>
                </a:cubicBezTo>
                <a:cubicBezTo>
                  <a:pt x="5281376" y="616175"/>
                  <a:pt x="5281376" y="616175"/>
                  <a:pt x="5287320" y="623149"/>
                </a:cubicBezTo>
                <a:cubicBezTo>
                  <a:pt x="5287320" y="623149"/>
                  <a:pt x="5287320" y="623149"/>
                  <a:pt x="5302180" y="632448"/>
                </a:cubicBezTo>
                <a:cubicBezTo>
                  <a:pt x="5302180" y="632448"/>
                  <a:pt x="5302180" y="632448"/>
                  <a:pt x="5314069" y="641747"/>
                </a:cubicBezTo>
                <a:cubicBezTo>
                  <a:pt x="5314069" y="641747"/>
                  <a:pt x="5314069" y="641747"/>
                  <a:pt x="5325957" y="651045"/>
                </a:cubicBezTo>
                <a:cubicBezTo>
                  <a:pt x="5325957" y="651045"/>
                  <a:pt x="5325957" y="651045"/>
                  <a:pt x="5328929" y="660344"/>
                </a:cubicBezTo>
                <a:cubicBezTo>
                  <a:pt x="5328929" y="660344"/>
                  <a:pt x="5328929" y="660344"/>
                  <a:pt x="5331901" y="669642"/>
                </a:cubicBezTo>
                <a:cubicBezTo>
                  <a:pt x="5331901" y="669642"/>
                  <a:pt x="5331901" y="669642"/>
                  <a:pt x="5337845" y="669642"/>
                </a:cubicBezTo>
                <a:cubicBezTo>
                  <a:pt x="5337845" y="669642"/>
                  <a:pt x="5337845" y="669642"/>
                  <a:pt x="5340817" y="646396"/>
                </a:cubicBezTo>
                <a:cubicBezTo>
                  <a:pt x="5340817" y="646396"/>
                  <a:pt x="5340817" y="646396"/>
                  <a:pt x="5346761" y="669642"/>
                </a:cubicBezTo>
                <a:cubicBezTo>
                  <a:pt x="5346761" y="669642"/>
                  <a:pt x="5346761" y="669642"/>
                  <a:pt x="5352705" y="669642"/>
                </a:cubicBezTo>
                <a:cubicBezTo>
                  <a:pt x="5352705" y="669642"/>
                  <a:pt x="5352705" y="669642"/>
                  <a:pt x="5352705" y="683590"/>
                </a:cubicBezTo>
                <a:cubicBezTo>
                  <a:pt x="5352705" y="683590"/>
                  <a:pt x="5352705" y="683590"/>
                  <a:pt x="5346761" y="683590"/>
                </a:cubicBezTo>
                <a:cubicBezTo>
                  <a:pt x="5346761" y="683590"/>
                  <a:pt x="5346761" y="683590"/>
                  <a:pt x="5346761" y="716135"/>
                </a:cubicBezTo>
                <a:cubicBezTo>
                  <a:pt x="5346761" y="716135"/>
                  <a:pt x="5346761" y="716135"/>
                  <a:pt x="5358649" y="716135"/>
                </a:cubicBezTo>
                <a:cubicBezTo>
                  <a:pt x="5358649" y="716135"/>
                  <a:pt x="5358649" y="716135"/>
                  <a:pt x="5358649" y="720785"/>
                </a:cubicBezTo>
                <a:cubicBezTo>
                  <a:pt x="5358649" y="720785"/>
                  <a:pt x="5358649" y="720785"/>
                  <a:pt x="5367565" y="720785"/>
                </a:cubicBezTo>
                <a:cubicBezTo>
                  <a:pt x="5367565" y="720785"/>
                  <a:pt x="5367565" y="720785"/>
                  <a:pt x="5367565" y="711486"/>
                </a:cubicBezTo>
                <a:cubicBezTo>
                  <a:pt x="5367565" y="711486"/>
                  <a:pt x="5367565" y="711486"/>
                  <a:pt x="5391342" y="711486"/>
                </a:cubicBezTo>
                <a:cubicBezTo>
                  <a:pt x="5391342" y="711486"/>
                  <a:pt x="5391342" y="711486"/>
                  <a:pt x="5391342" y="695213"/>
                </a:cubicBezTo>
                <a:cubicBezTo>
                  <a:pt x="5391342" y="695213"/>
                  <a:pt x="5391342" y="695213"/>
                  <a:pt x="5441865" y="695213"/>
                </a:cubicBezTo>
                <a:cubicBezTo>
                  <a:pt x="5441865" y="695213"/>
                  <a:pt x="5441865" y="695213"/>
                  <a:pt x="5441865" y="706837"/>
                </a:cubicBezTo>
                <a:cubicBezTo>
                  <a:pt x="5441865" y="706837"/>
                  <a:pt x="5441865" y="706837"/>
                  <a:pt x="5468614" y="706837"/>
                </a:cubicBezTo>
                <a:cubicBezTo>
                  <a:pt x="5468614" y="706837"/>
                  <a:pt x="5468614" y="706837"/>
                  <a:pt x="5468614" y="725434"/>
                </a:cubicBezTo>
                <a:cubicBezTo>
                  <a:pt x="5468614" y="725434"/>
                  <a:pt x="5468614" y="725434"/>
                  <a:pt x="5462670" y="725434"/>
                </a:cubicBezTo>
                <a:cubicBezTo>
                  <a:pt x="5462670" y="725434"/>
                  <a:pt x="5462670" y="725434"/>
                  <a:pt x="5462670" y="732408"/>
                </a:cubicBezTo>
                <a:cubicBezTo>
                  <a:pt x="5462670" y="732408"/>
                  <a:pt x="5462670" y="732408"/>
                  <a:pt x="5468614" y="732408"/>
                </a:cubicBezTo>
                <a:cubicBezTo>
                  <a:pt x="5468614" y="732408"/>
                  <a:pt x="5468614" y="732408"/>
                  <a:pt x="5468614" y="746356"/>
                </a:cubicBezTo>
                <a:cubicBezTo>
                  <a:pt x="5468614" y="746356"/>
                  <a:pt x="5468614" y="746356"/>
                  <a:pt x="5462670" y="751005"/>
                </a:cubicBezTo>
                <a:cubicBezTo>
                  <a:pt x="5462670" y="751005"/>
                  <a:pt x="5462670" y="751005"/>
                  <a:pt x="5462670" y="806797"/>
                </a:cubicBezTo>
                <a:cubicBezTo>
                  <a:pt x="5462670" y="806797"/>
                  <a:pt x="5462670" y="806797"/>
                  <a:pt x="5483473" y="806797"/>
                </a:cubicBezTo>
                <a:cubicBezTo>
                  <a:pt x="5483473" y="806797"/>
                  <a:pt x="5483473" y="806797"/>
                  <a:pt x="5483473" y="811446"/>
                </a:cubicBezTo>
                <a:cubicBezTo>
                  <a:pt x="5483473" y="811446"/>
                  <a:pt x="5483473" y="811446"/>
                  <a:pt x="5501306" y="811446"/>
                </a:cubicBezTo>
                <a:cubicBezTo>
                  <a:pt x="5501306" y="811446"/>
                  <a:pt x="5501306" y="811446"/>
                  <a:pt x="5501306" y="813480"/>
                </a:cubicBezTo>
                <a:lnTo>
                  <a:pt x="5501306" y="814322"/>
                </a:lnTo>
                <a:lnTo>
                  <a:pt x="5519138" y="814322"/>
                </a:lnTo>
                <a:lnTo>
                  <a:pt x="5519138" y="811446"/>
                </a:lnTo>
                <a:cubicBezTo>
                  <a:pt x="5519138" y="811446"/>
                  <a:pt x="5519138" y="811446"/>
                  <a:pt x="5539942" y="802147"/>
                </a:cubicBezTo>
                <a:cubicBezTo>
                  <a:pt x="5539942" y="802147"/>
                  <a:pt x="5539942" y="802147"/>
                  <a:pt x="5539942" y="781225"/>
                </a:cubicBezTo>
                <a:cubicBezTo>
                  <a:pt x="5539942" y="781225"/>
                  <a:pt x="5539942" y="781225"/>
                  <a:pt x="5533998" y="781225"/>
                </a:cubicBezTo>
                <a:cubicBezTo>
                  <a:pt x="5533998" y="781225"/>
                  <a:pt x="5533998" y="781225"/>
                  <a:pt x="5533998" y="757979"/>
                </a:cubicBezTo>
                <a:cubicBezTo>
                  <a:pt x="5533998" y="757979"/>
                  <a:pt x="5533998" y="757979"/>
                  <a:pt x="5545886" y="757979"/>
                </a:cubicBezTo>
                <a:cubicBezTo>
                  <a:pt x="5545886" y="757979"/>
                  <a:pt x="5545886" y="757979"/>
                  <a:pt x="5545886" y="755654"/>
                </a:cubicBezTo>
                <a:cubicBezTo>
                  <a:pt x="5545886" y="755654"/>
                  <a:pt x="5545886" y="755654"/>
                  <a:pt x="5572634" y="755654"/>
                </a:cubicBezTo>
                <a:cubicBezTo>
                  <a:pt x="5572634" y="755654"/>
                  <a:pt x="5572634" y="755654"/>
                  <a:pt x="5572634" y="746356"/>
                </a:cubicBezTo>
                <a:cubicBezTo>
                  <a:pt x="5572634" y="746356"/>
                  <a:pt x="5572634" y="746356"/>
                  <a:pt x="5590466" y="746356"/>
                </a:cubicBezTo>
                <a:cubicBezTo>
                  <a:pt x="5590466" y="746356"/>
                  <a:pt x="5590466" y="746356"/>
                  <a:pt x="5590466" y="630123"/>
                </a:cubicBezTo>
                <a:cubicBezTo>
                  <a:pt x="5590466" y="630123"/>
                  <a:pt x="5590466" y="630123"/>
                  <a:pt x="5602354" y="630123"/>
                </a:cubicBezTo>
                <a:cubicBezTo>
                  <a:pt x="5602354" y="630123"/>
                  <a:pt x="5602354" y="630123"/>
                  <a:pt x="5602354" y="611526"/>
                </a:cubicBezTo>
                <a:cubicBezTo>
                  <a:pt x="5602354" y="611526"/>
                  <a:pt x="5602354" y="611526"/>
                  <a:pt x="5605326" y="611526"/>
                </a:cubicBezTo>
                <a:cubicBezTo>
                  <a:pt x="5605326" y="611526"/>
                  <a:pt x="5605326" y="611526"/>
                  <a:pt x="5605326" y="565033"/>
                </a:cubicBezTo>
                <a:cubicBezTo>
                  <a:pt x="5605326" y="565033"/>
                  <a:pt x="5605326" y="565033"/>
                  <a:pt x="5617215" y="565033"/>
                </a:cubicBezTo>
                <a:cubicBezTo>
                  <a:pt x="5617215" y="565033"/>
                  <a:pt x="5617215" y="565033"/>
                  <a:pt x="5617215" y="574332"/>
                </a:cubicBezTo>
                <a:cubicBezTo>
                  <a:pt x="5617215" y="574332"/>
                  <a:pt x="5617215" y="574332"/>
                  <a:pt x="5623159" y="574332"/>
                </a:cubicBezTo>
                <a:cubicBezTo>
                  <a:pt x="5623159" y="574332"/>
                  <a:pt x="5623159" y="574332"/>
                  <a:pt x="5623159" y="555735"/>
                </a:cubicBezTo>
                <a:cubicBezTo>
                  <a:pt x="5623159" y="555735"/>
                  <a:pt x="5623159" y="555735"/>
                  <a:pt x="5638018" y="551085"/>
                </a:cubicBezTo>
                <a:cubicBezTo>
                  <a:pt x="5638018" y="551085"/>
                  <a:pt x="5638018" y="551085"/>
                  <a:pt x="5649906" y="555735"/>
                </a:cubicBezTo>
                <a:cubicBezTo>
                  <a:pt x="5649906" y="555735"/>
                  <a:pt x="5649906" y="555735"/>
                  <a:pt x="5667738" y="555735"/>
                </a:cubicBezTo>
                <a:cubicBezTo>
                  <a:pt x="5667738" y="555735"/>
                  <a:pt x="5667738" y="555735"/>
                  <a:pt x="5667738" y="525514"/>
                </a:cubicBezTo>
                <a:cubicBezTo>
                  <a:pt x="5667738" y="525514"/>
                  <a:pt x="5667738" y="525514"/>
                  <a:pt x="5679627" y="525514"/>
                </a:cubicBezTo>
                <a:cubicBezTo>
                  <a:pt x="5679627" y="525514"/>
                  <a:pt x="5679627" y="525514"/>
                  <a:pt x="5679627" y="530163"/>
                </a:cubicBezTo>
                <a:cubicBezTo>
                  <a:pt x="5679627" y="530163"/>
                  <a:pt x="5679627" y="530163"/>
                  <a:pt x="5694487" y="530163"/>
                </a:cubicBezTo>
                <a:cubicBezTo>
                  <a:pt x="5694487" y="530163"/>
                  <a:pt x="5694487" y="530163"/>
                  <a:pt x="5694487" y="525514"/>
                </a:cubicBezTo>
                <a:cubicBezTo>
                  <a:pt x="5694487" y="525514"/>
                  <a:pt x="5694487" y="525514"/>
                  <a:pt x="5706375" y="525514"/>
                </a:cubicBezTo>
                <a:cubicBezTo>
                  <a:pt x="5706375" y="525514"/>
                  <a:pt x="5706375" y="525514"/>
                  <a:pt x="5706375" y="560384"/>
                </a:cubicBezTo>
                <a:cubicBezTo>
                  <a:pt x="5706375" y="560384"/>
                  <a:pt x="5706375" y="560384"/>
                  <a:pt x="5721235" y="569682"/>
                </a:cubicBezTo>
                <a:cubicBezTo>
                  <a:pt x="5721235" y="569682"/>
                  <a:pt x="5721235" y="569682"/>
                  <a:pt x="5721235" y="574332"/>
                </a:cubicBezTo>
                <a:cubicBezTo>
                  <a:pt x="5721235" y="574332"/>
                  <a:pt x="5721235" y="574332"/>
                  <a:pt x="5718263" y="574332"/>
                </a:cubicBezTo>
                <a:cubicBezTo>
                  <a:pt x="5718263" y="574332"/>
                  <a:pt x="5718263" y="574332"/>
                  <a:pt x="5718263" y="576656"/>
                </a:cubicBezTo>
                <a:cubicBezTo>
                  <a:pt x="5718263" y="576656"/>
                  <a:pt x="5718263" y="576656"/>
                  <a:pt x="5750955" y="576656"/>
                </a:cubicBezTo>
                <a:cubicBezTo>
                  <a:pt x="5750955" y="576656"/>
                  <a:pt x="5750955" y="576656"/>
                  <a:pt x="5750955" y="565033"/>
                </a:cubicBezTo>
                <a:cubicBezTo>
                  <a:pt x="5750955" y="565033"/>
                  <a:pt x="5750955" y="565033"/>
                  <a:pt x="5789591" y="555735"/>
                </a:cubicBezTo>
                <a:cubicBezTo>
                  <a:pt x="5789591" y="555735"/>
                  <a:pt x="5789591" y="555735"/>
                  <a:pt x="5789591" y="546436"/>
                </a:cubicBezTo>
                <a:cubicBezTo>
                  <a:pt x="5789591" y="546436"/>
                  <a:pt x="5789591" y="546436"/>
                  <a:pt x="5798507" y="546436"/>
                </a:cubicBezTo>
                <a:cubicBezTo>
                  <a:pt x="5798507" y="546436"/>
                  <a:pt x="5798507" y="546436"/>
                  <a:pt x="5798507" y="539462"/>
                </a:cubicBezTo>
                <a:cubicBezTo>
                  <a:pt x="5798507" y="539462"/>
                  <a:pt x="5798507" y="539462"/>
                  <a:pt x="5822283" y="539462"/>
                </a:cubicBezTo>
                <a:cubicBezTo>
                  <a:pt x="5822283" y="539462"/>
                  <a:pt x="5822283" y="539462"/>
                  <a:pt x="5822283" y="546436"/>
                </a:cubicBezTo>
                <a:cubicBezTo>
                  <a:pt x="5822283" y="546436"/>
                  <a:pt x="5822283" y="546436"/>
                  <a:pt x="5840116" y="546436"/>
                </a:cubicBezTo>
                <a:cubicBezTo>
                  <a:pt x="5840116" y="546436"/>
                  <a:pt x="5840116" y="546436"/>
                  <a:pt x="5840116" y="560384"/>
                </a:cubicBezTo>
                <a:cubicBezTo>
                  <a:pt x="5840116" y="560384"/>
                  <a:pt x="5840116" y="560384"/>
                  <a:pt x="5872808" y="560384"/>
                </a:cubicBezTo>
                <a:cubicBezTo>
                  <a:pt x="5872808" y="560384"/>
                  <a:pt x="5872808" y="560384"/>
                  <a:pt x="5872808" y="551085"/>
                </a:cubicBezTo>
                <a:cubicBezTo>
                  <a:pt x="5872808" y="551085"/>
                  <a:pt x="5872808" y="551085"/>
                  <a:pt x="5887668" y="551085"/>
                </a:cubicBezTo>
                <a:cubicBezTo>
                  <a:pt x="5887668" y="551085"/>
                  <a:pt x="5887668" y="551085"/>
                  <a:pt x="5887668" y="541787"/>
                </a:cubicBezTo>
                <a:cubicBezTo>
                  <a:pt x="5887668" y="541787"/>
                  <a:pt x="5887668" y="541787"/>
                  <a:pt x="5905500" y="541787"/>
                </a:cubicBezTo>
                <a:cubicBezTo>
                  <a:pt x="5905500" y="541787"/>
                  <a:pt x="5905500" y="541787"/>
                  <a:pt x="5905500" y="551085"/>
                </a:cubicBezTo>
                <a:cubicBezTo>
                  <a:pt x="5905500" y="551085"/>
                  <a:pt x="5905500" y="551085"/>
                  <a:pt x="5911444" y="551085"/>
                </a:cubicBezTo>
                <a:cubicBezTo>
                  <a:pt x="5911444" y="551085"/>
                  <a:pt x="5911444" y="551085"/>
                  <a:pt x="5911444" y="495294"/>
                </a:cubicBezTo>
                <a:cubicBezTo>
                  <a:pt x="5911444" y="495294"/>
                  <a:pt x="5911444" y="495294"/>
                  <a:pt x="6045185" y="495294"/>
                </a:cubicBezTo>
                <a:cubicBezTo>
                  <a:pt x="6045185" y="495294"/>
                  <a:pt x="6045185" y="495294"/>
                  <a:pt x="6045185" y="569682"/>
                </a:cubicBezTo>
                <a:cubicBezTo>
                  <a:pt x="6045185" y="569682"/>
                  <a:pt x="6045185" y="569682"/>
                  <a:pt x="6068961" y="569682"/>
                </a:cubicBezTo>
                <a:cubicBezTo>
                  <a:pt x="6068961" y="569682"/>
                  <a:pt x="6068961" y="569682"/>
                  <a:pt x="6068961" y="485995"/>
                </a:cubicBezTo>
                <a:cubicBezTo>
                  <a:pt x="6068961" y="485995"/>
                  <a:pt x="6068961" y="485995"/>
                  <a:pt x="6098681" y="474372"/>
                </a:cubicBezTo>
                <a:cubicBezTo>
                  <a:pt x="6098681" y="474372"/>
                  <a:pt x="6098681" y="474372"/>
                  <a:pt x="6137317" y="474372"/>
                </a:cubicBezTo>
                <a:cubicBezTo>
                  <a:pt x="6137317" y="474372"/>
                  <a:pt x="6137317" y="474372"/>
                  <a:pt x="6158121" y="460424"/>
                </a:cubicBezTo>
                <a:cubicBezTo>
                  <a:pt x="6158121" y="460424"/>
                  <a:pt x="6158121" y="460424"/>
                  <a:pt x="6208645" y="460424"/>
                </a:cubicBezTo>
                <a:cubicBezTo>
                  <a:pt x="6208645" y="460424"/>
                  <a:pt x="6208645" y="460424"/>
                  <a:pt x="6208645" y="474372"/>
                </a:cubicBezTo>
                <a:cubicBezTo>
                  <a:pt x="6208645" y="474372"/>
                  <a:pt x="6208645" y="474372"/>
                  <a:pt x="6259170" y="474372"/>
                </a:cubicBezTo>
                <a:cubicBezTo>
                  <a:pt x="6259170" y="474372"/>
                  <a:pt x="6259170" y="474372"/>
                  <a:pt x="6259170" y="565033"/>
                </a:cubicBezTo>
                <a:cubicBezTo>
                  <a:pt x="6259170" y="565033"/>
                  <a:pt x="6259170" y="565033"/>
                  <a:pt x="6274030" y="565033"/>
                </a:cubicBezTo>
                <a:cubicBezTo>
                  <a:pt x="6274030" y="565033"/>
                  <a:pt x="6274030" y="565033"/>
                  <a:pt x="6274030" y="697538"/>
                </a:cubicBezTo>
                <a:cubicBezTo>
                  <a:pt x="6274030" y="697538"/>
                  <a:pt x="6274030" y="697538"/>
                  <a:pt x="6297806" y="697538"/>
                </a:cubicBezTo>
                <a:cubicBezTo>
                  <a:pt x="6297806" y="697538"/>
                  <a:pt x="6297806" y="697538"/>
                  <a:pt x="6297806" y="611526"/>
                </a:cubicBezTo>
                <a:cubicBezTo>
                  <a:pt x="6297806" y="611526"/>
                  <a:pt x="6297806" y="611526"/>
                  <a:pt x="6306722" y="606877"/>
                </a:cubicBezTo>
                <a:cubicBezTo>
                  <a:pt x="6306722" y="606877"/>
                  <a:pt x="6306722" y="606877"/>
                  <a:pt x="6312666" y="606877"/>
                </a:cubicBezTo>
                <a:cubicBezTo>
                  <a:pt x="6312666" y="606877"/>
                  <a:pt x="6312666" y="606877"/>
                  <a:pt x="6312666" y="616175"/>
                </a:cubicBezTo>
                <a:cubicBezTo>
                  <a:pt x="6312666" y="616175"/>
                  <a:pt x="6312666" y="616175"/>
                  <a:pt x="6336442" y="606877"/>
                </a:cubicBezTo>
                <a:cubicBezTo>
                  <a:pt x="6336442" y="606877"/>
                  <a:pt x="6336442" y="606877"/>
                  <a:pt x="6357246" y="606877"/>
                </a:cubicBezTo>
                <a:cubicBezTo>
                  <a:pt x="6357246" y="606877"/>
                  <a:pt x="6357246" y="606877"/>
                  <a:pt x="6357246" y="764953"/>
                </a:cubicBezTo>
                <a:cubicBezTo>
                  <a:pt x="6357246" y="764953"/>
                  <a:pt x="6357246" y="764953"/>
                  <a:pt x="6398854" y="769602"/>
                </a:cubicBezTo>
                <a:cubicBezTo>
                  <a:pt x="6398854" y="767278"/>
                  <a:pt x="6398854" y="764953"/>
                  <a:pt x="6398854" y="762628"/>
                </a:cubicBezTo>
                <a:cubicBezTo>
                  <a:pt x="6413715" y="762628"/>
                  <a:pt x="6428575" y="762628"/>
                  <a:pt x="6443435" y="762628"/>
                </a:cubicBezTo>
                <a:cubicBezTo>
                  <a:pt x="6443435" y="751005"/>
                  <a:pt x="6443435" y="741706"/>
                  <a:pt x="6443435" y="732408"/>
                </a:cubicBezTo>
                <a:cubicBezTo>
                  <a:pt x="6446407" y="732408"/>
                  <a:pt x="6452351" y="732408"/>
                  <a:pt x="6455323" y="732408"/>
                </a:cubicBezTo>
                <a:cubicBezTo>
                  <a:pt x="6455323" y="718460"/>
                  <a:pt x="6455323" y="706837"/>
                  <a:pt x="6455323" y="692889"/>
                </a:cubicBezTo>
                <a:cubicBezTo>
                  <a:pt x="6458295" y="692889"/>
                  <a:pt x="6461267" y="692889"/>
                  <a:pt x="6464239" y="692889"/>
                </a:cubicBezTo>
                <a:cubicBezTo>
                  <a:pt x="6464239" y="678941"/>
                  <a:pt x="6464239" y="667318"/>
                  <a:pt x="6464239" y="653370"/>
                </a:cubicBezTo>
                <a:cubicBezTo>
                  <a:pt x="6470183" y="653370"/>
                  <a:pt x="6476127" y="653370"/>
                  <a:pt x="6485043" y="653370"/>
                </a:cubicBezTo>
                <a:cubicBezTo>
                  <a:pt x="6485043" y="653370"/>
                  <a:pt x="6485043" y="655694"/>
                  <a:pt x="6485043" y="655694"/>
                </a:cubicBezTo>
                <a:cubicBezTo>
                  <a:pt x="6505847" y="648720"/>
                  <a:pt x="6529623" y="639422"/>
                  <a:pt x="6550427" y="632448"/>
                </a:cubicBezTo>
                <a:cubicBezTo>
                  <a:pt x="6553399" y="625474"/>
                  <a:pt x="6553399" y="618500"/>
                  <a:pt x="6553399" y="611526"/>
                </a:cubicBezTo>
                <a:cubicBezTo>
                  <a:pt x="6556371" y="618500"/>
                  <a:pt x="6556371" y="625474"/>
                  <a:pt x="6559343" y="632448"/>
                </a:cubicBezTo>
                <a:cubicBezTo>
                  <a:pt x="6583119" y="641747"/>
                  <a:pt x="6603924" y="651045"/>
                  <a:pt x="6627700" y="660344"/>
                </a:cubicBezTo>
                <a:cubicBezTo>
                  <a:pt x="6627700" y="658019"/>
                  <a:pt x="6627700" y="655694"/>
                  <a:pt x="6627700" y="655694"/>
                </a:cubicBezTo>
                <a:cubicBezTo>
                  <a:pt x="6633644" y="655694"/>
                  <a:pt x="6639588" y="655694"/>
                  <a:pt x="6645532" y="655694"/>
                </a:cubicBezTo>
                <a:cubicBezTo>
                  <a:pt x="6645532" y="667318"/>
                  <a:pt x="6645532" y="681266"/>
                  <a:pt x="6645532" y="692889"/>
                </a:cubicBezTo>
                <a:cubicBezTo>
                  <a:pt x="6648504" y="692889"/>
                  <a:pt x="6651476" y="692889"/>
                  <a:pt x="6654448" y="692889"/>
                </a:cubicBezTo>
                <a:cubicBezTo>
                  <a:pt x="6654448" y="706837"/>
                  <a:pt x="6654448" y="720785"/>
                  <a:pt x="6654448" y="737057"/>
                </a:cubicBezTo>
                <a:cubicBezTo>
                  <a:pt x="6657420" y="737057"/>
                  <a:pt x="6660392" y="737057"/>
                  <a:pt x="6663364" y="737057"/>
                </a:cubicBezTo>
                <a:cubicBezTo>
                  <a:pt x="6663364" y="744031"/>
                  <a:pt x="6663364" y="751005"/>
                  <a:pt x="6663364" y="757979"/>
                </a:cubicBezTo>
                <a:cubicBezTo>
                  <a:pt x="6669308" y="757979"/>
                  <a:pt x="6675252" y="757979"/>
                  <a:pt x="6681196" y="757979"/>
                </a:cubicBezTo>
                <a:cubicBezTo>
                  <a:pt x="6681196" y="769602"/>
                  <a:pt x="6681196" y="778901"/>
                  <a:pt x="6681196" y="790524"/>
                </a:cubicBezTo>
                <a:cubicBezTo>
                  <a:pt x="6719832" y="788199"/>
                  <a:pt x="6755496" y="785875"/>
                  <a:pt x="6794133" y="783550"/>
                </a:cubicBezTo>
                <a:cubicBezTo>
                  <a:pt x="6794133" y="771927"/>
                  <a:pt x="6794133" y="762628"/>
                  <a:pt x="6794133" y="751005"/>
                </a:cubicBezTo>
                <a:cubicBezTo>
                  <a:pt x="6814937" y="751005"/>
                  <a:pt x="6835741" y="751005"/>
                  <a:pt x="6853573" y="751005"/>
                </a:cubicBezTo>
                <a:cubicBezTo>
                  <a:pt x="6853573" y="744031"/>
                  <a:pt x="6853573" y="739382"/>
                  <a:pt x="6853573" y="732408"/>
                </a:cubicBezTo>
                <a:cubicBezTo>
                  <a:pt x="6895181" y="732408"/>
                  <a:pt x="6936789" y="732408"/>
                  <a:pt x="6978398" y="732408"/>
                </a:cubicBezTo>
                <a:cubicBezTo>
                  <a:pt x="6978398" y="737057"/>
                  <a:pt x="6978398" y="739382"/>
                  <a:pt x="6978398" y="744031"/>
                </a:cubicBezTo>
                <a:cubicBezTo>
                  <a:pt x="7005146" y="744031"/>
                  <a:pt x="7031894" y="744031"/>
                  <a:pt x="7058642" y="744031"/>
                </a:cubicBezTo>
                <a:cubicBezTo>
                  <a:pt x="7058642" y="746356"/>
                  <a:pt x="7058642" y="748680"/>
                  <a:pt x="7058642" y="751005"/>
                </a:cubicBezTo>
                <a:cubicBezTo>
                  <a:pt x="7064586" y="751005"/>
                  <a:pt x="7073502" y="751005"/>
                  <a:pt x="7082418" y="751005"/>
                </a:cubicBezTo>
                <a:cubicBezTo>
                  <a:pt x="7082418" y="753330"/>
                  <a:pt x="7082418" y="755654"/>
                  <a:pt x="7082418" y="757979"/>
                </a:cubicBezTo>
                <a:cubicBezTo>
                  <a:pt x="7088362" y="757979"/>
                  <a:pt x="7097278" y="757979"/>
                  <a:pt x="7103222" y="757979"/>
                </a:cubicBezTo>
                <a:cubicBezTo>
                  <a:pt x="7103222" y="723109"/>
                  <a:pt x="7103222" y="688239"/>
                  <a:pt x="7103222" y="653370"/>
                </a:cubicBezTo>
                <a:cubicBezTo>
                  <a:pt x="7124026" y="648720"/>
                  <a:pt x="7144831" y="644071"/>
                  <a:pt x="7165635" y="639422"/>
                </a:cubicBezTo>
                <a:cubicBezTo>
                  <a:pt x="7204271" y="639422"/>
                  <a:pt x="7242907" y="639422"/>
                  <a:pt x="7281543" y="639422"/>
                </a:cubicBezTo>
                <a:cubicBezTo>
                  <a:pt x="7281543" y="583630"/>
                  <a:pt x="7281543" y="527839"/>
                  <a:pt x="7281543" y="472047"/>
                </a:cubicBezTo>
                <a:cubicBezTo>
                  <a:pt x="7290459" y="467398"/>
                  <a:pt x="7302347" y="465073"/>
                  <a:pt x="7314235" y="460424"/>
                </a:cubicBezTo>
                <a:cubicBezTo>
                  <a:pt x="7361788" y="455775"/>
                  <a:pt x="7409340" y="448801"/>
                  <a:pt x="7456892" y="441827"/>
                </a:cubicBezTo>
                <a:cubicBezTo>
                  <a:pt x="7474724" y="446476"/>
                  <a:pt x="7489584" y="451125"/>
                  <a:pt x="7507417" y="453450"/>
                </a:cubicBezTo>
                <a:cubicBezTo>
                  <a:pt x="7510389" y="455775"/>
                  <a:pt x="7513361" y="458099"/>
                  <a:pt x="7516333" y="460424"/>
                </a:cubicBezTo>
                <a:cubicBezTo>
                  <a:pt x="7516333" y="565033"/>
                  <a:pt x="7516333" y="669642"/>
                  <a:pt x="7516333" y="771927"/>
                </a:cubicBezTo>
                <a:cubicBezTo>
                  <a:pt x="7522277" y="771927"/>
                  <a:pt x="7528221" y="771927"/>
                  <a:pt x="7537137" y="771927"/>
                </a:cubicBezTo>
                <a:cubicBezTo>
                  <a:pt x="7537137" y="730083"/>
                  <a:pt x="7537137" y="688239"/>
                  <a:pt x="7537137" y="646396"/>
                </a:cubicBezTo>
                <a:cubicBezTo>
                  <a:pt x="7543081" y="646396"/>
                  <a:pt x="7549025" y="646396"/>
                  <a:pt x="7554969" y="646396"/>
                </a:cubicBezTo>
                <a:cubicBezTo>
                  <a:pt x="7554969" y="641747"/>
                  <a:pt x="7554969" y="639422"/>
                  <a:pt x="7554969" y="634773"/>
                </a:cubicBezTo>
                <a:cubicBezTo>
                  <a:pt x="7560913" y="632448"/>
                  <a:pt x="7566857" y="630123"/>
                  <a:pt x="7572801" y="627799"/>
                </a:cubicBezTo>
                <a:cubicBezTo>
                  <a:pt x="7575773" y="627799"/>
                  <a:pt x="7581717" y="627799"/>
                  <a:pt x="7587661" y="627799"/>
                </a:cubicBezTo>
                <a:cubicBezTo>
                  <a:pt x="7587661" y="623149"/>
                  <a:pt x="7587661" y="620825"/>
                  <a:pt x="7587661" y="616175"/>
                </a:cubicBezTo>
                <a:cubicBezTo>
                  <a:pt x="7590633" y="613851"/>
                  <a:pt x="7596577" y="611526"/>
                  <a:pt x="7599549" y="609201"/>
                </a:cubicBezTo>
                <a:cubicBezTo>
                  <a:pt x="7608465" y="609201"/>
                  <a:pt x="7620353" y="609201"/>
                  <a:pt x="7629269" y="609201"/>
                </a:cubicBezTo>
                <a:cubicBezTo>
                  <a:pt x="7629269" y="620825"/>
                  <a:pt x="7629269" y="634773"/>
                  <a:pt x="7629269" y="646396"/>
                </a:cubicBezTo>
                <a:cubicBezTo>
                  <a:pt x="7650073" y="646396"/>
                  <a:pt x="7670877" y="646396"/>
                  <a:pt x="7691682" y="646396"/>
                </a:cubicBezTo>
                <a:cubicBezTo>
                  <a:pt x="7691682" y="690564"/>
                  <a:pt x="7691682" y="732408"/>
                  <a:pt x="7691682" y="776576"/>
                </a:cubicBezTo>
                <a:cubicBezTo>
                  <a:pt x="7700598" y="776576"/>
                  <a:pt x="7709514" y="776576"/>
                  <a:pt x="7715458" y="776576"/>
                </a:cubicBezTo>
                <a:cubicBezTo>
                  <a:pt x="7724374" y="774251"/>
                  <a:pt x="7730318" y="771927"/>
                  <a:pt x="7739234" y="769602"/>
                </a:cubicBezTo>
                <a:cubicBezTo>
                  <a:pt x="7739234" y="764953"/>
                  <a:pt x="7739234" y="762628"/>
                  <a:pt x="7739234" y="760304"/>
                </a:cubicBezTo>
                <a:cubicBezTo>
                  <a:pt x="7736262" y="760304"/>
                  <a:pt x="7733290" y="757979"/>
                  <a:pt x="7730318" y="757979"/>
                </a:cubicBezTo>
                <a:cubicBezTo>
                  <a:pt x="7730318" y="755654"/>
                  <a:pt x="7730318" y="753330"/>
                  <a:pt x="7730318" y="751005"/>
                </a:cubicBezTo>
                <a:cubicBezTo>
                  <a:pt x="7733290" y="748680"/>
                  <a:pt x="7736262" y="748680"/>
                  <a:pt x="7739234" y="746356"/>
                </a:cubicBezTo>
                <a:cubicBezTo>
                  <a:pt x="7739234" y="730083"/>
                  <a:pt x="7739234" y="711486"/>
                  <a:pt x="7739234" y="695213"/>
                </a:cubicBezTo>
                <a:cubicBezTo>
                  <a:pt x="7736262" y="695213"/>
                  <a:pt x="7733290" y="692889"/>
                  <a:pt x="7730318" y="692889"/>
                </a:cubicBezTo>
                <a:cubicBezTo>
                  <a:pt x="7730318" y="690564"/>
                  <a:pt x="7730318" y="688239"/>
                  <a:pt x="7730318" y="685915"/>
                </a:cubicBezTo>
                <a:cubicBezTo>
                  <a:pt x="7733290" y="683590"/>
                  <a:pt x="7736262" y="683590"/>
                  <a:pt x="7739234" y="681266"/>
                </a:cubicBezTo>
                <a:cubicBezTo>
                  <a:pt x="7739234" y="681266"/>
                  <a:pt x="7739234" y="678941"/>
                  <a:pt x="7739234" y="676616"/>
                </a:cubicBezTo>
                <a:cubicBezTo>
                  <a:pt x="7742206" y="676616"/>
                  <a:pt x="7742206" y="676616"/>
                  <a:pt x="7745178" y="676616"/>
                </a:cubicBezTo>
                <a:cubicBezTo>
                  <a:pt x="7745178" y="674292"/>
                  <a:pt x="7745178" y="669642"/>
                  <a:pt x="7745178" y="667318"/>
                </a:cubicBezTo>
                <a:cubicBezTo>
                  <a:pt x="7742206" y="667318"/>
                  <a:pt x="7742206" y="667318"/>
                  <a:pt x="7739234" y="667318"/>
                </a:cubicBezTo>
                <a:cubicBezTo>
                  <a:pt x="7739234" y="664993"/>
                  <a:pt x="7739234" y="662668"/>
                  <a:pt x="7739234" y="660344"/>
                </a:cubicBezTo>
                <a:cubicBezTo>
                  <a:pt x="7742206" y="660344"/>
                  <a:pt x="7745178" y="658019"/>
                  <a:pt x="7748150" y="655694"/>
                </a:cubicBezTo>
                <a:cubicBezTo>
                  <a:pt x="7751122" y="627799"/>
                  <a:pt x="7760038" y="604552"/>
                  <a:pt x="7795702" y="590604"/>
                </a:cubicBezTo>
                <a:cubicBezTo>
                  <a:pt x="7792730" y="590604"/>
                  <a:pt x="7792730" y="588280"/>
                  <a:pt x="7789758" y="588280"/>
                </a:cubicBezTo>
                <a:cubicBezTo>
                  <a:pt x="7789758" y="585955"/>
                  <a:pt x="7789758" y="583630"/>
                  <a:pt x="7789758" y="581306"/>
                </a:cubicBezTo>
                <a:cubicBezTo>
                  <a:pt x="7792730" y="581306"/>
                  <a:pt x="7795702" y="578981"/>
                  <a:pt x="7798674" y="578981"/>
                </a:cubicBezTo>
                <a:cubicBezTo>
                  <a:pt x="7798674" y="574332"/>
                  <a:pt x="7798674" y="572007"/>
                  <a:pt x="7798674" y="569682"/>
                </a:cubicBezTo>
                <a:cubicBezTo>
                  <a:pt x="7801646" y="569682"/>
                  <a:pt x="7801646" y="569682"/>
                  <a:pt x="7804618" y="569682"/>
                </a:cubicBezTo>
                <a:cubicBezTo>
                  <a:pt x="7804618" y="562708"/>
                  <a:pt x="7804618" y="555735"/>
                  <a:pt x="7804618" y="548761"/>
                </a:cubicBezTo>
                <a:cubicBezTo>
                  <a:pt x="7801646" y="548761"/>
                  <a:pt x="7801646" y="548761"/>
                  <a:pt x="7798674" y="548761"/>
                </a:cubicBezTo>
                <a:cubicBezTo>
                  <a:pt x="7798674" y="546436"/>
                  <a:pt x="7798674" y="546436"/>
                  <a:pt x="7798674" y="544111"/>
                </a:cubicBezTo>
                <a:cubicBezTo>
                  <a:pt x="7801646" y="544111"/>
                  <a:pt x="7804618" y="541787"/>
                  <a:pt x="7804618" y="541787"/>
                </a:cubicBezTo>
                <a:cubicBezTo>
                  <a:pt x="7810562" y="537137"/>
                  <a:pt x="7813534" y="532488"/>
                  <a:pt x="7819478" y="525514"/>
                </a:cubicBezTo>
                <a:cubicBezTo>
                  <a:pt x="7819478" y="525514"/>
                  <a:pt x="7819478" y="523189"/>
                  <a:pt x="7819478" y="523189"/>
                </a:cubicBezTo>
                <a:cubicBezTo>
                  <a:pt x="7819478" y="523189"/>
                  <a:pt x="7822450" y="523189"/>
                  <a:pt x="7822450" y="523189"/>
                </a:cubicBezTo>
                <a:cubicBezTo>
                  <a:pt x="7822450" y="520865"/>
                  <a:pt x="7822450" y="518540"/>
                  <a:pt x="7822450" y="516216"/>
                </a:cubicBezTo>
                <a:cubicBezTo>
                  <a:pt x="7816506" y="509242"/>
                  <a:pt x="7816506" y="497618"/>
                  <a:pt x="7822450" y="490644"/>
                </a:cubicBezTo>
                <a:cubicBezTo>
                  <a:pt x="7822450" y="490644"/>
                  <a:pt x="7822450" y="490644"/>
                  <a:pt x="7825422" y="483670"/>
                </a:cubicBezTo>
                <a:cubicBezTo>
                  <a:pt x="7825422" y="483670"/>
                  <a:pt x="7825422" y="483670"/>
                  <a:pt x="7828394" y="490644"/>
                </a:cubicBezTo>
                <a:cubicBezTo>
                  <a:pt x="7834338" y="497618"/>
                  <a:pt x="7837310" y="509242"/>
                  <a:pt x="7831366" y="516216"/>
                </a:cubicBezTo>
                <a:cubicBezTo>
                  <a:pt x="7831366" y="518540"/>
                  <a:pt x="7831366" y="520865"/>
                  <a:pt x="7831366" y="523189"/>
                </a:cubicBezTo>
                <a:cubicBezTo>
                  <a:pt x="7831366" y="523189"/>
                  <a:pt x="7834338" y="523189"/>
                  <a:pt x="7834338" y="523189"/>
                </a:cubicBezTo>
                <a:cubicBezTo>
                  <a:pt x="7834338" y="523189"/>
                  <a:pt x="7834338" y="525514"/>
                  <a:pt x="7834338" y="525514"/>
                </a:cubicBezTo>
                <a:cubicBezTo>
                  <a:pt x="7837310" y="530163"/>
                  <a:pt x="7843254" y="537137"/>
                  <a:pt x="7846226" y="541787"/>
                </a:cubicBezTo>
                <a:cubicBezTo>
                  <a:pt x="7849198" y="541787"/>
                  <a:pt x="7849198" y="544111"/>
                  <a:pt x="7852170" y="544111"/>
                </a:cubicBezTo>
                <a:cubicBezTo>
                  <a:pt x="7852170" y="546436"/>
                  <a:pt x="7852170" y="546436"/>
                  <a:pt x="7852170" y="548761"/>
                </a:cubicBezTo>
                <a:cubicBezTo>
                  <a:pt x="7852170" y="548761"/>
                  <a:pt x="7849198" y="548761"/>
                  <a:pt x="7849198" y="548761"/>
                </a:cubicBezTo>
                <a:cubicBezTo>
                  <a:pt x="7849198" y="555735"/>
                  <a:pt x="7849198" y="562708"/>
                  <a:pt x="7849198" y="569682"/>
                </a:cubicBezTo>
                <a:cubicBezTo>
                  <a:pt x="7849198" y="569682"/>
                  <a:pt x="7852170" y="569682"/>
                  <a:pt x="7855142" y="569682"/>
                </a:cubicBezTo>
                <a:cubicBezTo>
                  <a:pt x="7855142" y="572007"/>
                  <a:pt x="7855142" y="574332"/>
                  <a:pt x="7855142" y="578981"/>
                </a:cubicBezTo>
                <a:cubicBezTo>
                  <a:pt x="7855142" y="578981"/>
                  <a:pt x="7858115" y="581306"/>
                  <a:pt x="7861087" y="581306"/>
                </a:cubicBezTo>
                <a:cubicBezTo>
                  <a:pt x="7861087" y="583630"/>
                  <a:pt x="7861087" y="585955"/>
                  <a:pt x="7861087" y="588280"/>
                </a:cubicBezTo>
                <a:cubicBezTo>
                  <a:pt x="7858115" y="590604"/>
                  <a:pt x="7858115" y="590604"/>
                  <a:pt x="7855142" y="590604"/>
                </a:cubicBezTo>
                <a:cubicBezTo>
                  <a:pt x="7890807" y="604552"/>
                  <a:pt x="7896751" y="627799"/>
                  <a:pt x="7902695" y="655694"/>
                </a:cubicBezTo>
                <a:cubicBezTo>
                  <a:pt x="7905667" y="658019"/>
                  <a:pt x="7908639" y="658019"/>
                  <a:pt x="7911611" y="660344"/>
                </a:cubicBezTo>
                <a:cubicBezTo>
                  <a:pt x="7911611" y="662668"/>
                  <a:pt x="7911611" y="664993"/>
                  <a:pt x="7911611" y="667318"/>
                </a:cubicBezTo>
                <a:cubicBezTo>
                  <a:pt x="7908639" y="667318"/>
                  <a:pt x="7908639" y="667318"/>
                  <a:pt x="7905667" y="667318"/>
                </a:cubicBezTo>
                <a:cubicBezTo>
                  <a:pt x="7905667" y="671967"/>
                  <a:pt x="7905667" y="674292"/>
                  <a:pt x="7905667" y="676616"/>
                </a:cubicBezTo>
                <a:cubicBezTo>
                  <a:pt x="7908639" y="676616"/>
                  <a:pt x="7908639" y="676616"/>
                  <a:pt x="7911611" y="676616"/>
                </a:cubicBezTo>
                <a:cubicBezTo>
                  <a:pt x="7911611" y="678941"/>
                  <a:pt x="7911611" y="681266"/>
                  <a:pt x="7911611" y="681266"/>
                </a:cubicBezTo>
                <a:cubicBezTo>
                  <a:pt x="7914583" y="683590"/>
                  <a:pt x="7917555" y="685915"/>
                  <a:pt x="7920527" y="685915"/>
                </a:cubicBezTo>
                <a:cubicBezTo>
                  <a:pt x="7920527" y="688239"/>
                  <a:pt x="7920527" y="690564"/>
                  <a:pt x="7920527" y="692889"/>
                </a:cubicBezTo>
                <a:cubicBezTo>
                  <a:pt x="7917555" y="692889"/>
                  <a:pt x="7914583" y="695213"/>
                  <a:pt x="7911611" y="695213"/>
                </a:cubicBezTo>
                <a:cubicBezTo>
                  <a:pt x="7911611" y="713811"/>
                  <a:pt x="7911611" y="730083"/>
                  <a:pt x="7911611" y="746356"/>
                </a:cubicBezTo>
                <a:cubicBezTo>
                  <a:pt x="7914583" y="748680"/>
                  <a:pt x="7917555" y="748680"/>
                  <a:pt x="7920527" y="751005"/>
                </a:cubicBezTo>
                <a:cubicBezTo>
                  <a:pt x="7920527" y="753330"/>
                  <a:pt x="7920527" y="755654"/>
                  <a:pt x="7920527" y="757979"/>
                </a:cubicBezTo>
                <a:cubicBezTo>
                  <a:pt x="7917555" y="757979"/>
                  <a:pt x="7914583" y="760304"/>
                  <a:pt x="7911611" y="760304"/>
                </a:cubicBezTo>
                <a:cubicBezTo>
                  <a:pt x="7911611" y="762628"/>
                  <a:pt x="7911611" y="764953"/>
                  <a:pt x="7911611" y="767278"/>
                </a:cubicBezTo>
                <a:cubicBezTo>
                  <a:pt x="7914583" y="767278"/>
                  <a:pt x="7920527" y="767278"/>
                  <a:pt x="7923499" y="767278"/>
                </a:cubicBezTo>
                <a:cubicBezTo>
                  <a:pt x="7923499" y="771927"/>
                  <a:pt x="7923499" y="774251"/>
                  <a:pt x="7923499" y="776576"/>
                </a:cubicBezTo>
                <a:cubicBezTo>
                  <a:pt x="7932415" y="776576"/>
                  <a:pt x="7938359" y="776576"/>
                  <a:pt x="7944303" y="776576"/>
                </a:cubicBezTo>
                <a:cubicBezTo>
                  <a:pt x="7944303" y="725434"/>
                  <a:pt x="7944303" y="671967"/>
                  <a:pt x="7944303" y="620825"/>
                </a:cubicBezTo>
                <a:cubicBezTo>
                  <a:pt x="7971051" y="616175"/>
                  <a:pt x="7994827" y="613851"/>
                  <a:pt x="8021575" y="609201"/>
                </a:cubicBezTo>
                <a:cubicBezTo>
                  <a:pt x="8036435" y="609201"/>
                  <a:pt x="8051296" y="609201"/>
                  <a:pt x="8063184" y="609201"/>
                </a:cubicBezTo>
                <a:cubicBezTo>
                  <a:pt x="8063184" y="578981"/>
                  <a:pt x="8063184" y="546436"/>
                  <a:pt x="8063184" y="516216"/>
                </a:cubicBezTo>
                <a:cubicBezTo>
                  <a:pt x="8092904" y="495294"/>
                  <a:pt x="8152344" y="495294"/>
                  <a:pt x="8179092" y="516216"/>
                </a:cubicBezTo>
                <a:cubicBezTo>
                  <a:pt x="8179092" y="595254"/>
                  <a:pt x="8179092" y="674292"/>
                  <a:pt x="8179092" y="755654"/>
                </a:cubicBezTo>
                <a:cubicBezTo>
                  <a:pt x="8193952" y="755654"/>
                  <a:pt x="8208812" y="755654"/>
                  <a:pt x="8220701" y="755654"/>
                </a:cubicBezTo>
                <a:cubicBezTo>
                  <a:pt x="8220701" y="713811"/>
                  <a:pt x="8220701" y="674292"/>
                  <a:pt x="8220701" y="634773"/>
                </a:cubicBezTo>
                <a:cubicBezTo>
                  <a:pt x="8253393" y="634773"/>
                  <a:pt x="8286085" y="634773"/>
                  <a:pt x="8318777" y="634773"/>
                </a:cubicBezTo>
                <a:cubicBezTo>
                  <a:pt x="8324721" y="641747"/>
                  <a:pt x="8330665" y="648720"/>
                  <a:pt x="8336609" y="655694"/>
                </a:cubicBezTo>
                <a:lnTo>
                  <a:pt x="8336609" y="730582"/>
                </a:lnTo>
                <a:lnTo>
                  <a:pt x="8338212" y="730681"/>
                </a:lnTo>
                <a:cubicBezTo>
                  <a:pt x="8338212" y="730681"/>
                  <a:pt x="8338212" y="730681"/>
                  <a:pt x="8338212" y="607459"/>
                </a:cubicBezTo>
                <a:cubicBezTo>
                  <a:pt x="8338212" y="607459"/>
                  <a:pt x="8338212" y="607459"/>
                  <a:pt x="8359830" y="607459"/>
                </a:cubicBezTo>
                <a:cubicBezTo>
                  <a:pt x="8359830" y="607459"/>
                  <a:pt x="8359830" y="607459"/>
                  <a:pt x="8359830" y="471267"/>
                </a:cubicBezTo>
                <a:cubicBezTo>
                  <a:pt x="8359830" y="471267"/>
                  <a:pt x="8359830" y="471267"/>
                  <a:pt x="8378746" y="471267"/>
                </a:cubicBezTo>
                <a:cubicBezTo>
                  <a:pt x="8378746" y="471267"/>
                  <a:pt x="8378746" y="471267"/>
                  <a:pt x="8378746" y="356693"/>
                </a:cubicBezTo>
                <a:cubicBezTo>
                  <a:pt x="8378746" y="356693"/>
                  <a:pt x="8378746" y="356693"/>
                  <a:pt x="8384150" y="354531"/>
                </a:cubicBezTo>
                <a:cubicBezTo>
                  <a:pt x="8384150" y="354531"/>
                  <a:pt x="8384150" y="354531"/>
                  <a:pt x="8384150" y="328590"/>
                </a:cubicBezTo>
                <a:cubicBezTo>
                  <a:pt x="8384150" y="328590"/>
                  <a:pt x="8384150" y="328590"/>
                  <a:pt x="8405768" y="328590"/>
                </a:cubicBezTo>
                <a:cubicBezTo>
                  <a:pt x="8405768" y="328590"/>
                  <a:pt x="8405768" y="328590"/>
                  <a:pt x="8454409" y="246442"/>
                </a:cubicBezTo>
                <a:cubicBezTo>
                  <a:pt x="8454409" y="246442"/>
                  <a:pt x="8454409" y="246442"/>
                  <a:pt x="8459813" y="0"/>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0245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Image slide layout">
    <p:bg>
      <p:bgPr>
        <a:solidFill>
          <a:schemeClr val="tx1"/>
        </a:solidFill>
        <a:effectLst/>
      </p:bgPr>
    </p:bg>
    <p:spTree>
      <p:nvGrpSpPr>
        <p:cNvPr id="1" name=""/>
        <p:cNvGrpSpPr/>
        <p:nvPr/>
      </p:nvGrpSpPr>
      <p:grpSpPr>
        <a:xfrm>
          <a:off x="0" y="0"/>
          <a:ext cx="0" cy="0"/>
          <a:chOff x="0" y="0"/>
          <a:chExt cx="0" cy="0"/>
        </a:xfrm>
      </p:grpSpPr>
      <p:pic>
        <p:nvPicPr>
          <p:cNvPr id="4" name="그림 1">
            <a:extLst>
              <a:ext uri="{FF2B5EF4-FFF2-40B4-BE49-F238E27FC236}">
                <a16:creationId xmlns:a16="http://schemas.microsoft.com/office/drawing/2014/main" id="{E26ECD6E-9DEE-4A2B-B5DD-A1228882C9B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851939"/>
            <a:ext cx="10229738" cy="1006061"/>
          </a:xfrm>
          <a:prstGeom prst="rect">
            <a:avLst/>
          </a:prstGeom>
        </p:spPr>
      </p:pic>
      <p:pic>
        <p:nvPicPr>
          <p:cNvPr id="5" name="Picture 3" descr="E:\002-KIMS BUSINESS\007-02-MaxPPT-Contents\150902-com-Global-Laptop\mo900.png">
            <a:extLst>
              <a:ext uri="{FF2B5EF4-FFF2-40B4-BE49-F238E27FC236}">
                <a16:creationId xmlns:a16="http://schemas.microsoft.com/office/drawing/2014/main" id="{ED3DE11E-BD5D-4B9D-948E-59777A4C49D4}"/>
              </a:ext>
            </a:extLst>
          </p:cNvPr>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8253"/>
          <a:stretch/>
        </p:blipFill>
        <p:spPr bwMode="auto">
          <a:xfrm flipH="1">
            <a:off x="8093413" y="1839636"/>
            <a:ext cx="4099849" cy="5018364"/>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a:extLst>
              <a:ext uri="{FF2B5EF4-FFF2-40B4-BE49-F238E27FC236}">
                <a16:creationId xmlns:a16="http://schemas.microsoft.com/office/drawing/2014/main" id="{F65EA7C3-C127-4FEF-998A-380766830A98}"/>
              </a:ext>
            </a:extLst>
          </p:cNvPr>
          <p:cNvSpPr>
            <a:spLocks noGrp="1"/>
          </p:cNvSpPr>
          <p:nvPr>
            <p:ph type="pic" idx="14" hasCustomPrompt="1"/>
          </p:nvPr>
        </p:nvSpPr>
        <p:spPr>
          <a:xfrm>
            <a:off x="8524415" y="2255476"/>
            <a:ext cx="1861405" cy="2908225"/>
          </a:xfrm>
          <a:custGeom>
            <a:avLst/>
            <a:gdLst>
              <a:gd name="connsiteX0" fmla="*/ 0 w 1296000"/>
              <a:gd name="connsiteY0" fmla="*/ 0 h 2700000"/>
              <a:gd name="connsiteX1" fmla="*/ 1296000 w 1296000"/>
              <a:gd name="connsiteY1" fmla="*/ 0 h 2700000"/>
              <a:gd name="connsiteX2" fmla="*/ 1296000 w 1296000"/>
              <a:gd name="connsiteY2" fmla="*/ 2700000 h 2700000"/>
              <a:gd name="connsiteX3" fmla="*/ 0 w 1296000"/>
              <a:gd name="connsiteY3" fmla="*/ 2700000 h 2700000"/>
              <a:gd name="connsiteX4" fmla="*/ 0 w 1296000"/>
              <a:gd name="connsiteY4" fmla="*/ 0 h 2700000"/>
              <a:gd name="connsiteX0" fmla="*/ 0 w 1436677"/>
              <a:gd name="connsiteY0" fmla="*/ 0 h 2745513"/>
              <a:gd name="connsiteX1" fmla="*/ 1436677 w 1436677"/>
              <a:gd name="connsiteY1" fmla="*/ 45513 h 2745513"/>
              <a:gd name="connsiteX2" fmla="*/ 1436677 w 1436677"/>
              <a:gd name="connsiteY2" fmla="*/ 2745513 h 2745513"/>
              <a:gd name="connsiteX3" fmla="*/ 140677 w 1436677"/>
              <a:gd name="connsiteY3" fmla="*/ 2745513 h 2745513"/>
              <a:gd name="connsiteX4" fmla="*/ 0 w 1436677"/>
              <a:gd name="connsiteY4" fmla="*/ 0 h 2745513"/>
              <a:gd name="connsiteX0" fmla="*/ 0 w 1453227"/>
              <a:gd name="connsiteY0" fmla="*/ 0 h 2745513"/>
              <a:gd name="connsiteX1" fmla="*/ 1453227 w 1453227"/>
              <a:gd name="connsiteY1" fmla="*/ 45513 h 2745513"/>
              <a:gd name="connsiteX2" fmla="*/ 1453227 w 1453227"/>
              <a:gd name="connsiteY2" fmla="*/ 2745513 h 2745513"/>
              <a:gd name="connsiteX3" fmla="*/ 157227 w 1453227"/>
              <a:gd name="connsiteY3" fmla="*/ 2745513 h 2745513"/>
              <a:gd name="connsiteX4" fmla="*/ 0 w 1453227"/>
              <a:gd name="connsiteY4" fmla="*/ 0 h 2745513"/>
              <a:gd name="connsiteX0" fmla="*/ 0 w 1523565"/>
              <a:gd name="connsiteY0" fmla="*/ 0 h 2745513"/>
              <a:gd name="connsiteX1" fmla="*/ 1523565 w 1523565"/>
              <a:gd name="connsiteY1" fmla="*/ 16550 h 2745513"/>
              <a:gd name="connsiteX2" fmla="*/ 1453227 w 1523565"/>
              <a:gd name="connsiteY2" fmla="*/ 2745513 h 2745513"/>
              <a:gd name="connsiteX3" fmla="*/ 157227 w 1523565"/>
              <a:gd name="connsiteY3" fmla="*/ 2745513 h 2745513"/>
              <a:gd name="connsiteX4" fmla="*/ 0 w 1523565"/>
              <a:gd name="connsiteY4" fmla="*/ 0 h 2745513"/>
              <a:gd name="connsiteX0" fmla="*/ 0 w 1672517"/>
              <a:gd name="connsiteY0" fmla="*/ 0 h 2745513"/>
              <a:gd name="connsiteX1" fmla="*/ 1523565 w 1672517"/>
              <a:gd name="connsiteY1" fmla="*/ 16550 h 2745513"/>
              <a:gd name="connsiteX2" fmla="*/ 1672517 w 1672517"/>
              <a:gd name="connsiteY2" fmla="*/ 2580011 h 2745513"/>
              <a:gd name="connsiteX3" fmla="*/ 157227 w 1672517"/>
              <a:gd name="connsiteY3" fmla="*/ 2745513 h 2745513"/>
              <a:gd name="connsiteX4" fmla="*/ 0 w 1672517"/>
              <a:gd name="connsiteY4" fmla="*/ 0 h 2745513"/>
              <a:gd name="connsiteX0" fmla="*/ 0 w 1672517"/>
              <a:gd name="connsiteY0" fmla="*/ 0 h 2580011"/>
              <a:gd name="connsiteX1" fmla="*/ 1523565 w 1672517"/>
              <a:gd name="connsiteY1" fmla="*/ 16550 h 2580011"/>
              <a:gd name="connsiteX2" fmla="*/ 1672517 w 1672517"/>
              <a:gd name="connsiteY2" fmla="*/ 2580011 h 2580011"/>
              <a:gd name="connsiteX3" fmla="*/ 165502 w 1672517"/>
              <a:gd name="connsiteY3" fmla="*/ 2563460 h 2580011"/>
              <a:gd name="connsiteX4" fmla="*/ 0 w 1672517"/>
              <a:gd name="connsiteY4" fmla="*/ 0 h 2580011"/>
              <a:gd name="connsiteX0" fmla="*/ 0 w 1672517"/>
              <a:gd name="connsiteY0" fmla="*/ 0 h 2604835"/>
              <a:gd name="connsiteX1" fmla="*/ 1523565 w 1672517"/>
              <a:gd name="connsiteY1" fmla="*/ 16550 h 2604835"/>
              <a:gd name="connsiteX2" fmla="*/ 1672517 w 1672517"/>
              <a:gd name="connsiteY2" fmla="*/ 2580011 h 2604835"/>
              <a:gd name="connsiteX3" fmla="*/ 161364 w 1672517"/>
              <a:gd name="connsiteY3" fmla="*/ 2604835 h 2604835"/>
              <a:gd name="connsiteX4" fmla="*/ 0 w 1672517"/>
              <a:gd name="connsiteY4" fmla="*/ 0 h 2604835"/>
              <a:gd name="connsiteX0" fmla="*/ 0 w 1672517"/>
              <a:gd name="connsiteY0" fmla="*/ 0 h 2613110"/>
              <a:gd name="connsiteX1" fmla="*/ 1523565 w 1672517"/>
              <a:gd name="connsiteY1" fmla="*/ 16550 h 2613110"/>
              <a:gd name="connsiteX2" fmla="*/ 1672517 w 1672517"/>
              <a:gd name="connsiteY2" fmla="*/ 2580011 h 2613110"/>
              <a:gd name="connsiteX3" fmla="*/ 161364 w 1672517"/>
              <a:gd name="connsiteY3" fmla="*/ 2613110 h 2613110"/>
              <a:gd name="connsiteX4" fmla="*/ 0 w 1672517"/>
              <a:gd name="connsiteY4" fmla="*/ 0 h 261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2517" h="2613110">
                <a:moveTo>
                  <a:pt x="0" y="0"/>
                </a:moveTo>
                <a:lnTo>
                  <a:pt x="1523565" y="16550"/>
                </a:lnTo>
                <a:lnTo>
                  <a:pt x="1672517" y="2580011"/>
                </a:lnTo>
                <a:lnTo>
                  <a:pt x="161364" y="2613110"/>
                </a:lnTo>
                <a:lnTo>
                  <a:pt x="0" y="0"/>
                </a:lnTo>
                <a:close/>
              </a:path>
            </a:pathLst>
          </a:custGeom>
          <a:solidFill>
            <a:schemeClr val="bg1">
              <a:lumMod val="95000"/>
            </a:schemeClr>
          </a:solidFill>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Text Placeholder 9">
            <a:extLst>
              <a:ext uri="{FF2B5EF4-FFF2-40B4-BE49-F238E27FC236}">
                <a16:creationId xmlns:a16="http://schemas.microsoft.com/office/drawing/2014/main" id="{44AC1258-BCFC-4466-A293-80A95F8CF27A}"/>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7883099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Image slide layout">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256CF63-2A59-478C-8FAC-4D0742B88961}"/>
              </a:ext>
            </a:extLst>
          </p:cNvPr>
          <p:cNvSpPr>
            <a:spLocks noGrp="1"/>
          </p:cNvSpPr>
          <p:nvPr>
            <p:ph type="pic" sz="quarter" idx="14" hasCustomPrompt="1"/>
          </p:nvPr>
        </p:nvSpPr>
        <p:spPr>
          <a:xfrm>
            <a:off x="4924927" y="0"/>
            <a:ext cx="7267073" cy="6858000"/>
          </a:xfrm>
          <a:custGeom>
            <a:avLst/>
            <a:gdLst>
              <a:gd name="connsiteX0" fmla="*/ 3064609 w 7267073"/>
              <a:gd name="connsiteY0" fmla="*/ 0 h 6858000"/>
              <a:gd name="connsiteX1" fmla="*/ 7267073 w 7267073"/>
              <a:gd name="connsiteY1" fmla="*/ 0 h 6858000"/>
              <a:gd name="connsiteX2" fmla="*/ 7267073 w 7267073"/>
              <a:gd name="connsiteY2" fmla="*/ 6858000 h 6858000"/>
              <a:gd name="connsiteX3" fmla="*/ 0 w 726707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267073" h="6858000">
                <a:moveTo>
                  <a:pt x="3064609" y="0"/>
                </a:moveTo>
                <a:lnTo>
                  <a:pt x="7267073" y="0"/>
                </a:lnTo>
                <a:lnTo>
                  <a:pt x="7267073" y="6858000"/>
                </a:lnTo>
                <a:lnTo>
                  <a:pt x="0" y="6858000"/>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800">
                <a:solidFill>
                  <a:schemeClr val="tx1">
                    <a:lumMod val="75000"/>
                    <a:lumOff val="25000"/>
                  </a:schemeClr>
                </a:solidFill>
              </a:defRPr>
            </a:lvl1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17653406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Image slide layout">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3245653-BD79-43BE-9416-81B7DEA6FDE9}"/>
              </a:ext>
            </a:extLst>
          </p:cNvPr>
          <p:cNvSpPr>
            <a:spLocks noGrp="1"/>
          </p:cNvSpPr>
          <p:nvPr>
            <p:ph type="pic" sz="quarter" idx="14" hasCustomPrompt="1"/>
          </p:nvPr>
        </p:nvSpPr>
        <p:spPr>
          <a:xfrm>
            <a:off x="2" y="0"/>
            <a:ext cx="12191999" cy="6858000"/>
          </a:xfrm>
          <a:custGeom>
            <a:avLst/>
            <a:gdLst>
              <a:gd name="connsiteX0" fmla="*/ 6400777 w 12191999"/>
              <a:gd name="connsiteY0" fmla="*/ 0 h 6858000"/>
              <a:gd name="connsiteX1" fmla="*/ 12191999 w 12191999"/>
              <a:gd name="connsiteY1" fmla="*/ 0 h 6858000"/>
              <a:gd name="connsiteX2" fmla="*/ 12191999 w 12191999"/>
              <a:gd name="connsiteY2" fmla="*/ 1 h 6858000"/>
              <a:gd name="connsiteX3" fmla="*/ 5791223 w 12191999"/>
              <a:gd name="connsiteY3" fmla="*/ 6858000 h 6858000"/>
              <a:gd name="connsiteX4" fmla="*/ 0 w 12191999"/>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9" h="6858000">
                <a:moveTo>
                  <a:pt x="6400777" y="0"/>
                </a:moveTo>
                <a:lnTo>
                  <a:pt x="12191999" y="0"/>
                </a:lnTo>
                <a:lnTo>
                  <a:pt x="12191999" y="1"/>
                </a:lnTo>
                <a:lnTo>
                  <a:pt x="5791223" y="6858000"/>
                </a:lnTo>
                <a:lnTo>
                  <a:pt x="0" y="6858000"/>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128452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 slide layout">
    <p:bg>
      <p:bgPr>
        <a:solidFill>
          <a:schemeClr val="tx1"/>
        </a:solidFill>
        <a:effectLst/>
      </p:bgPr>
    </p:bg>
    <p:spTree>
      <p:nvGrpSpPr>
        <p:cNvPr id="1" name=""/>
        <p:cNvGrpSpPr/>
        <p:nvPr/>
      </p:nvGrpSpPr>
      <p:grpSpPr>
        <a:xfrm>
          <a:off x="0" y="0"/>
          <a:ext cx="0" cy="0"/>
          <a:chOff x="0" y="0"/>
          <a:chExt cx="0" cy="0"/>
        </a:xfrm>
      </p:grpSpPr>
      <p:sp>
        <p:nvSpPr>
          <p:cNvPr id="4" name="Picture Placeholder 19">
            <a:extLst>
              <a:ext uri="{FF2B5EF4-FFF2-40B4-BE49-F238E27FC236}">
                <a16:creationId xmlns:a16="http://schemas.microsoft.com/office/drawing/2014/main" id="{721FF661-E1BF-44AB-AE42-30299A0C2808}"/>
              </a:ext>
            </a:extLst>
          </p:cNvPr>
          <p:cNvSpPr>
            <a:spLocks noGrp="1"/>
          </p:cNvSpPr>
          <p:nvPr>
            <p:ph type="pic" idx="14" hasCustomPrompt="1"/>
          </p:nvPr>
        </p:nvSpPr>
        <p:spPr>
          <a:xfrm>
            <a:off x="0" y="0"/>
            <a:ext cx="7155850" cy="6858000"/>
          </a:xfrm>
          <a:custGeom>
            <a:avLst/>
            <a:gdLst>
              <a:gd name="connsiteX0" fmla="*/ 0 w 7155850"/>
              <a:gd name="connsiteY0" fmla="*/ 3024930 h 6858000"/>
              <a:gd name="connsiteX1" fmla="*/ 2358530 w 7155850"/>
              <a:gd name="connsiteY1" fmla="*/ 6858000 h 6858000"/>
              <a:gd name="connsiteX2" fmla="*/ 1329860 w 7155850"/>
              <a:gd name="connsiteY2" fmla="*/ 6858000 h 6858000"/>
              <a:gd name="connsiteX3" fmla="*/ 0 w 7155850"/>
              <a:gd name="connsiteY3" fmla="*/ 4691859 h 6858000"/>
              <a:gd name="connsiteX4" fmla="*/ 1 w 7155850"/>
              <a:gd name="connsiteY4" fmla="*/ 397145 h 6858000"/>
              <a:gd name="connsiteX5" fmla="*/ 3459898 w 7155850"/>
              <a:gd name="connsiteY5" fmla="*/ 6020152 h 6858000"/>
              <a:gd name="connsiteX6" fmla="*/ 2945517 w 7155850"/>
              <a:gd name="connsiteY6" fmla="*/ 6858000 h 6858000"/>
              <a:gd name="connsiteX7" fmla="*/ 1 w 7155850"/>
              <a:gd name="connsiteY7" fmla="*/ 2060197 h 6858000"/>
              <a:gd name="connsiteX8" fmla="*/ 396861 w 7155850"/>
              <a:gd name="connsiteY8" fmla="*/ 0 h 6858000"/>
              <a:gd name="connsiteX9" fmla="*/ 7155850 w 7155850"/>
              <a:gd name="connsiteY9" fmla="*/ 0 h 6858000"/>
              <a:gd name="connsiteX10" fmla="*/ 3780151 w 7155850"/>
              <a:gd name="connsiteY10" fmla="*/ 54985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55850" h="6858000">
                <a:moveTo>
                  <a:pt x="0" y="3024930"/>
                </a:moveTo>
                <a:lnTo>
                  <a:pt x="2358530" y="6858000"/>
                </a:lnTo>
                <a:lnTo>
                  <a:pt x="1329860" y="6858000"/>
                </a:lnTo>
                <a:lnTo>
                  <a:pt x="0" y="4691859"/>
                </a:lnTo>
                <a:close/>
                <a:moveTo>
                  <a:pt x="1" y="397145"/>
                </a:moveTo>
                <a:lnTo>
                  <a:pt x="3459898" y="6020152"/>
                </a:lnTo>
                <a:lnTo>
                  <a:pt x="2945517" y="6858000"/>
                </a:lnTo>
                <a:lnTo>
                  <a:pt x="1" y="2060197"/>
                </a:lnTo>
                <a:close/>
                <a:moveTo>
                  <a:pt x="396861" y="0"/>
                </a:moveTo>
                <a:lnTo>
                  <a:pt x="7155850" y="0"/>
                </a:lnTo>
                <a:lnTo>
                  <a:pt x="3780151" y="5498507"/>
                </a:lnTo>
                <a:close/>
              </a:path>
            </a:pathLst>
          </a:custGeom>
          <a:solidFill>
            <a:schemeClr val="bg1">
              <a:lumMod val="95000"/>
            </a:schemeClr>
          </a:solidFill>
        </p:spPr>
        <p:txBody>
          <a:bodyPr wrap="square" tIns="1097280" anchor="t">
            <a:noAutofit/>
          </a:bodyPr>
          <a:lstStyle>
            <a:lvl1pPr marL="0" indent="0" algn="ctr">
              <a:buNone/>
              <a:defRPr sz="14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40644110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Image slide layout">
    <p:bg>
      <p:bgPr>
        <a:solidFill>
          <a:schemeClr val="tx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1149362" y="389541"/>
            <a:ext cx="6078918" cy="6078918"/>
          </a:xfrm>
          <a:prstGeom prst="diamond">
            <a:avLst/>
          </a:prstGeom>
          <a:solidFill>
            <a:schemeClr val="bg1">
              <a:lumMod val="95000"/>
            </a:schemeClr>
          </a:solidFill>
          <a:ln w="50800">
            <a:solidFill>
              <a:schemeClr val="bg1"/>
            </a:solid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053651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Image slide layout">
    <p:bg>
      <p:bgPr>
        <a:solidFill>
          <a:schemeClr val="tx1"/>
        </a:solidFill>
        <a:effectLst/>
      </p:bgPr>
    </p:bg>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id="{B248F514-64E6-478F-BD5B-2F5FF8194E9D}"/>
              </a:ext>
            </a:extLst>
          </p:cNvPr>
          <p:cNvSpPr>
            <a:spLocks noGrp="1"/>
          </p:cNvSpPr>
          <p:nvPr>
            <p:ph type="pic" idx="18" hasCustomPrompt="1"/>
          </p:nvPr>
        </p:nvSpPr>
        <p:spPr>
          <a:xfrm>
            <a:off x="904680" y="2301255"/>
            <a:ext cx="2268786" cy="1852456"/>
          </a:xfrm>
          <a:prstGeom prst="rect">
            <a:avLst/>
          </a:prstGeom>
          <a:solidFill>
            <a:schemeClr val="bg1">
              <a:lumMod val="95000"/>
            </a:schemeClr>
          </a:solidFill>
        </p:spPr>
        <p:txBody>
          <a:bodyPr anchor="ctr"/>
          <a:lstStyle>
            <a:lvl1pPr marL="0" indent="0" algn="ctr">
              <a:buNone/>
              <a:defRPr sz="14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AD9F10B1-4908-4FDA-BFB4-BCD570CDCB90}"/>
              </a:ext>
            </a:extLst>
          </p:cNvPr>
          <p:cNvSpPr>
            <a:spLocks noGrp="1"/>
          </p:cNvSpPr>
          <p:nvPr>
            <p:ph type="pic" idx="19" hasCustomPrompt="1"/>
          </p:nvPr>
        </p:nvSpPr>
        <p:spPr>
          <a:xfrm>
            <a:off x="3611864" y="2301255"/>
            <a:ext cx="2268786" cy="1852456"/>
          </a:xfrm>
          <a:prstGeom prst="rect">
            <a:avLst/>
          </a:prstGeom>
          <a:solidFill>
            <a:schemeClr val="bg1">
              <a:lumMod val="95000"/>
            </a:schemeClr>
          </a:solidFill>
        </p:spPr>
        <p:txBody>
          <a:bodyPr anchor="ctr"/>
          <a:lstStyle>
            <a:lvl1pPr marL="0" indent="0" algn="ctr">
              <a:buNone/>
              <a:defRPr sz="14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7A18808D-4787-4529-A142-029C02C56371}"/>
              </a:ext>
            </a:extLst>
          </p:cNvPr>
          <p:cNvSpPr>
            <a:spLocks noGrp="1"/>
          </p:cNvSpPr>
          <p:nvPr>
            <p:ph type="pic" idx="20" hasCustomPrompt="1"/>
          </p:nvPr>
        </p:nvSpPr>
        <p:spPr>
          <a:xfrm>
            <a:off x="6319048" y="2301255"/>
            <a:ext cx="2268786" cy="1852456"/>
          </a:xfrm>
          <a:prstGeom prst="rect">
            <a:avLst/>
          </a:prstGeom>
          <a:solidFill>
            <a:schemeClr val="bg1">
              <a:lumMod val="95000"/>
            </a:schemeClr>
          </a:solidFill>
        </p:spPr>
        <p:txBody>
          <a:bodyPr anchor="ctr"/>
          <a:lstStyle>
            <a:lvl1pPr marL="0" indent="0" algn="ctr">
              <a:buNone/>
              <a:defRPr sz="14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D5106DBC-8A8E-4A2C-9FCB-D57D9E77722B}"/>
              </a:ext>
            </a:extLst>
          </p:cNvPr>
          <p:cNvSpPr>
            <a:spLocks noGrp="1"/>
          </p:cNvSpPr>
          <p:nvPr>
            <p:ph type="pic" idx="21" hasCustomPrompt="1"/>
          </p:nvPr>
        </p:nvSpPr>
        <p:spPr>
          <a:xfrm>
            <a:off x="9026232" y="2301255"/>
            <a:ext cx="2268786" cy="1852456"/>
          </a:xfrm>
          <a:prstGeom prst="rect">
            <a:avLst/>
          </a:prstGeom>
          <a:solidFill>
            <a:schemeClr val="bg1">
              <a:lumMod val="95000"/>
            </a:schemeClr>
          </a:solidFill>
        </p:spPr>
        <p:txBody>
          <a:bodyPr anchor="ctr"/>
          <a:lstStyle>
            <a:lvl1pPr marL="0" indent="0" algn="ctr">
              <a:buNone/>
              <a:defRPr sz="14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712939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solidFill>
          <a:schemeClr val="tx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tx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A80D6EB4-6316-4BD4-9779-1C793C88EF1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3" name="Rectangle 2">
            <a:extLst>
              <a:ext uri="{FF2B5EF4-FFF2-40B4-BE49-F238E27FC236}">
                <a16:creationId xmlns:a16="http://schemas.microsoft.com/office/drawing/2014/main" id="{2F7516D1-CC67-491A-A475-E2E321DE7470}"/>
              </a:ext>
            </a:extLst>
          </p:cNvPr>
          <p:cNvSpPr/>
          <p:nvPr userDrawn="1"/>
        </p:nvSpPr>
        <p:spPr>
          <a:xfrm>
            <a:off x="0" y="3667328"/>
            <a:ext cx="12192000" cy="3190671"/>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3858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4964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614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81623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73" r:id="rId3"/>
    <p:sldLayoutId id="2147483668" r:id="rId4"/>
    <p:sldLayoutId id="2147483670" r:id="rId5"/>
    <p:sldLayoutId id="2147483669" r:id="rId6"/>
    <p:sldLayoutId id="2147483671" r:id="rId7"/>
    <p:sldLayoutId id="2147483672" r:id="rId8"/>
    <p:sldLayoutId id="2147483674" r:id="rId9"/>
    <p:sldLayoutId id="2147483680" r:id="rId10"/>
    <p:sldLayoutId id="2147483684" r:id="rId11"/>
    <p:sldLayoutId id="2147483665" r:id="rId12"/>
    <p:sldLayoutId id="2147483683" r:id="rId13"/>
    <p:sldLayoutId id="2147483682" r:id="rId14"/>
    <p:sldLayoutId id="2147483681" r:id="rId15"/>
    <p:sldLayoutId id="2147483679" r:id="rId16"/>
    <p:sldLayoutId id="2147483678" r:id="rId17"/>
    <p:sldLayoutId id="2147483677" r:id="rId18"/>
    <p:sldLayoutId id="2147483676" r:id="rId19"/>
    <p:sldLayoutId id="2147483675"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CFCEA34-2B2B-47DF-A969-4A12CD1BADAD}"/>
              </a:ext>
            </a:extLst>
          </p:cNvPr>
          <p:cNvSpPr/>
          <p:nvPr/>
        </p:nvSpPr>
        <p:spPr>
          <a:xfrm>
            <a:off x="4440872" y="520174"/>
            <a:ext cx="3310257" cy="5817652"/>
          </a:xfrm>
          <a:custGeom>
            <a:avLst/>
            <a:gdLst>
              <a:gd name="connsiteX0" fmla="*/ 0 w 3310257"/>
              <a:gd name="connsiteY0" fmla="*/ 0 h 5817652"/>
              <a:gd name="connsiteX1" fmla="*/ 3310257 w 3310257"/>
              <a:gd name="connsiteY1" fmla="*/ 0 h 5817652"/>
              <a:gd name="connsiteX2" fmla="*/ 3310257 w 3310257"/>
              <a:gd name="connsiteY2" fmla="*/ 836248 h 5817652"/>
              <a:gd name="connsiteX3" fmla="*/ 3213002 w 3310257"/>
              <a:gd name="connsiteY3" fmla="*/ 846650 h 5817652"/>
              <a:gd name="connsiteX4" fmla="*/ 3213002 w 3310257"/>
              <a:gd name="connsiteY4" fmla="*/ 97255 h 5817652"/>
              <a:gd name="connsiteX5" fmla="*/ 97255 w 3310257"/>
              <a:gd name="connsiteY5" fmla="*/ 97255 h 5817652"/>
              <a:gd name="connsiteX6" fmla="*/ 97255 w 3310257"/>
              <a:gd name="connsiteY6" fmla="*/ 5720397 h 5817652"/>
              <a:gd name="connsiteX7" fmla="*/ 3213002 w 3310257"/>
              <a:gd name="connsiteY7" fmla="*/ 5720397 h 5817652"/>
              <a:gd name="connsiteX8" fmla="*/ 3213002 w 3310257"/>
              <a:gd name="connsiteY8" fmla="*/ 1814862 h 5817652"/>
              <a:gd name="connsiteX9" fmla="*/ 3310257 w 3310257"/>
              <a:gd name="connsiteY9" fmla="*/ 1769061 h 5817652"/>
              <a:gd name="connsiteX10" fmla="*/ 3310257 w 3310257"/>
              <a:gd name="connsiteY10" fmla="*/ 5817652 h 5817652"/>
              <a:gd name="connsiteX11" fmla="*/ 0 w 3310257"/>
              <a:gd name="connsiteY11" fmla="*/ 5817652 h 581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10257" h="5817652">
                <a:moveTo>
                  <a:pt x="0" y="0"/>
                </a:moveTo>
                <a:lnTo>
                  <a:pt x="3310257" y="0"/>
                </a:lnTo>
                <a:lnTo>
                  <a:pt x="3310257" y="836248"/>
                </a:lnTo>
                <a:lnTo>
                  <a:pt x="3213002" y="846650"/>
                </a:lnTo>
                <a:lnTo>
                  <a:pt x="3213002" y="97255"/>
                </a:lnTo>
                <a:lnTo>
                  <a:pt x="97255" y="97255"/>
                </a:lnTo>
                <a:lnTo>
                  <a:pt x="97255" y="5720397"/>
                </a:lnTo>
                <a:lnTo>
                  <a:pt x="3213002" y="5720397"/>
                </a:lnTo>
                <a:lnTo>
                  <a:pt x="3213002" y="1814862"/>
                </a:lnTo>
                <a:lnTo>
                  <a:pt x="3310257" y="1769061"/>
                </a:lnTo>
                <a:lnTo>
                  <a:pt x="3310257" y="5817652"/>
                </a:lnTo>
                <a:lnTo>
                  <a:pt x="0" y="581765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22EACE2C-F0BB-4B26-BDA0-E1B66FC049A7}"/>
              </a:ext>
            </a:extLst>
          </p:cNvPr>
          <p:cNvSpPr txBox="1"/>
          <p:nvPr/>
        </p:nvSpPr>
        <p:spPr>
          <a:xfrm>
            <a:off x="6849409" y="3655029"/>
            <a:ext cx="4308854" cy="2308324"/>
          </a:xfrm>
          <a:prstGeom prst="rect">
            <a:avLst/>
          </a:prstGeom>
          <a:solidFill>
            <a:schemeClr val="tx1"/>
          </a:solidFill>
        </p:spPr>
        <p:txBody>
          <a:bodyPr wrap="square" rtlCol="0" anchor="ctr">
            <a:spAutoFit/>
          </a:bodyPr>
          <a:lstStyle/>
          <a:p>
            <a:pPr algn="ctr"/>
            <a:r>
              <a:rPr lang="en-US" sz="4800" b="1" dirty="0" smtClean="0">
                <a:latin typeface="Times New Roman" panose="02020603050405020304" pitchFamily="18" charset="0"/>
                <a:cs typeface="Times New Roman" panose="02020603050405020304" pitchFamily="18" charset="0"/>
              </a:rPr>
              <a:t>AUTOMATIDETECTION USING</a:t>
            </a:r>
            <a:endParaRPr lang="en-US" sz="48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F7CD60F-31E5-47BD-825E-DF5FFB019C06}"/>
              </a:ext>
            </a:extLst>
          </p:cNvPr>
          <p:cNvSpPr txBox="1"/>
          <p:nvPr/>
        </p:nvSpPr>
        <p:spPr>
          <a:xfrm>
            <a:off x="828339" y="698662"/>
            <a:ext cx="9806049" cy="1200329"/>
          </a:xfrm>
          <a:prstGeom prst="rect">
            <a:avLst/>
          </a:prstGeom>
          <a:solidFill>
            <a:schemeClr val="tx1"/>
          </a:solidFill>
        </p:spPr>
        <p:txBody>
          <a:bodyPr wrap="square" rtlCol="0" anchor="ctr">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AUTOMATIC APPLE FRUIT DETECTION USING DEEP LEARNING </a:t>
            </a:r>
          </a:p>
        </p:txBody>
      </p:sp>
      <p:sp>
        <p:nvSpPr>
          <p:cNvPr id="20" name="Diamond 19">
            <a:extLst>
              <a:ext uri="{FF2B5EF4-FFF2-40B4-BE49-F238E27FC236}">
                <a16:creationId xmlns:a16="http://schemas.microsoft.com/office/drawing/2014/main" id="{A5EE27D8-95BC-4C2B-A5E4-871ED71E0E6B}"/>
              </a:ext>
            </a:extLst>
          </p:cNvPr>
          <p:cNvSpPr/>
          <p:nvPr/>
        </p:nvSpPr>
        <p:spPr>
          <a:xfrm>
            <a:off x="10434449" y="4809191"/>
            <a:ext cx="436586" cy="436586"/>
          </a:xfrm>
          <a:prstGeom prst="diamond">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iamond 20">
            <a:extLst>
              <a:ext uri="{FF2B5EF4-FFF2-40B4-BE49-F238E27FC236}">
                <a16:creationId xmlns:a16="http://schemas.microsoft.com/office/drawing/2014/main" id="{BC534616-0BCD-4067-8087-DE544782CB21}"/>
              </a:ext>
            </a:extLst>
          </p:cNvPr>
          <p:cNvSpPr/>
          <p:nvPr/>
        </p:nvSpPr>
        <p:spPr>
          <a:xfrm>
            <a:off x="5777148" y="4529363"/>
            <a:ext cx="436586" cy="436586"/>
          </a:xfrm>
          <a:prstGeom prst="diamond">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amond 21">
            <a:extLst>
              <a:ext uri="{FF2B5EF4-FFF2-40B4-BE49-F238E27FC236}">
                <a16:creationId xmlns:a16="http://schemas.microsoft.com/office/drawing/2014/main" id="{C171DE97-77C5-4A0B-BEA9-833C9EFB78A8}"/>
              </a:ext>
            </a:extLst>
          </p:cNvPr>
          <p:cNvSpPr/>
          <p:nvPr/>
        </p:nvSpPr>
        <p:spPr>
          <a:xfrm>
            <a:off x="8796675" y="3704744"/>
            <a:ext cx="436586" cy="436586"/>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iamond 22">
            <a:extLst>
              <a:ext uri="{FF2B5EF4-FFF2-40B4-BE49-F238E27FC236}">
                <a16:creationId xmlns:a16="http://schemas.microsoft.com/office/drawing/2014/main" id="{79A68489-6042-4357-813B-5263918D63B0}"/>
              </a:ext>
            </a:extLst>
          </p:cNvPr>
          <p:cNvSpPr/>
          <p:nvPr/>
        </p:nvSpPr>
        <p:spPr>
          <a:xfrm>
            <a:off x="1622410" y="3490545"/>
            <a:ext cx="432491" cy="432491"/>
          </a:xfrm>
          <a:prstGeom prst="diamond">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DB644EFE-AF32-4444-BDAE-6DB0D5402C27}"/>
              </a:ext>
            </a:extLst>
          </p:cNvPr>
          <p:cNvGrpSpPr/>
          <p:nvPr/>
        </p:nvGrpSpPr>
        <p:grpSpPr>
          <a:xfrm>
            <a:off x="4903574" y="5518743"/>
            <a:ext cx="2620319" cy="525185"/>
            <a:chOff x="1612709" y="1258934"/>
            <a:chExt cx="2620319" cy="525185"/>
          </a:xfrm>
        </p:grpSpPr>
        <p:sp>
          <p:nvSpPr>
            <p:cNvPr id="72" name="Freeform: Shape 71">
              <a:extLst>
                <a:ext uri="{FF2B5EF4-FFF2-40B4-BE49-F238E27FC236}">
                  <a16:creationId xmlns:a16="http://schemas.microsoft.com/office/drawing/2014/main" id="{7B14F5DF-7995-4171-92AD-CCA126DC3297}"/>
                </a:ext>
              </a:extLst>
            </p:cNvPr>
            <p:cNvSpPr/>
            <p:nvPr/>
          </p:nvSpPr>
          <p:spPr>
            <a:xfrm>
              <a:off x="1933814" y="1259577"/>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solidFill>
              <a:srgbClr val="FFFFFF">
                <a:alpha val="40000"/>
              </a:srgbClr>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6B0E23EA-5CBC-4DA5-875C-C12A5FF5DE00}"/>
                </a:ext>
              </a:extLst>
            </p:cNvPr>
            <p:cNvSpPr/>
            <p:nvPr/>
          </p:nvSpPr>
          <p:spPr>
            <a:xfrm>
              <a:off x="2265942" y="1258934"/>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00AF6C3-73CD-4D8F-BBB6-3D4B9884FA04}"/>
                </a:ext>
              </a:extLst>
            </p:cNvPr>
            <p:cNvSpPr/>
            <p:nvPr/>
          </p:nvSpPr>
          <p:spPr>
            <a:xfrm>
              <a:off x="2598070" y="125893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9188DE90-673F-4A21-8AF8-CF516EA07AA7}"/>
                </a:ext>
              </a:extLst>
            </p:cNvPr>
            <p:cNvSpPr/>
            <p:nvPr/>
          </p:nvSpPr>
          <p:spPr>
            <a:xfrm>
              <a:off x="2930198" y="125893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D834BC7-4AF0-47E2-BA33-97D656B140ED}"/>
                </a:ext>
              </a:extLst>
            </p:cNvPr>
            <p:cNvSpPr/>
            <p:nvPr/>
          </p:nvSpPr>
          <p:spPr>
            <a:xfrm>
              <a:off x="3262326" y="125893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6F8CA51-3E91-4801-AB3A-298961DAB127}"/>
                </a:ext>
              </a:extLst>
            </p:cNvPr>
            <p:cNvSpPr/>
            <p:nvPr/>
          </p:nvSpPr>
          <p:spPr>
            <a:xfrm>
              <a:off x="3594454" y="1258934"/>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C26A5AE-0363-4168-8B93-99221BA32068}"/>
                </a:ext>
              </a:extLst>
            </p:cNvPr>
            <p:cNvSpPr/>
            <p:nvPr/>
          </p:nvSpPr>
          <p:spPr>
            <a:xfrm>
              <a:off x="3926582" y="1258934"/>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1584E0B-43FE-41C2-900C-1AD69BD92E33}"/>
                </a:ext>
              </a:extLst>
            </p:cNvPr>
            <p:cNvSpPr/>
            <p:nvPr/>
          </p:nvSpPr>
          <p:spPr>
            <a:xfrm>
              <a:off x="2099878" y="1451657"/>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solidFill>
              <a:srgbClr val="FFFFFF">
                <a:alpha val="40000"/>
              </a:srgbClr>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D8E7FCE5-62A8-4A31-8A9D-9AEE22DEBFD4}"/>
                </a:ext>
              </a:extLst>
            </p:cNvPr>
            <p:cNvSpPr/>
            <p:nvPr/>
          </p:nvSpPr>
          <p:spPr>
            <a:xfrm>
              <a:off x="2432006" y="1451014"/>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7F302706-3D85-4F2E-A2E9-7CAA5328EBD5}"/>
                </a:ext>
              </a:extLst>
            </p:cNvPr>
            <p:cNvSpPr/>
            <p:nvPr/>
          </p:nvSpPr>
          <p:spPr>
            <a:xfrm>
              <a:off x="2764134" y="145101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C5E97B52-A1ED-4B3E-A0FE-16B228A41995}"/>
                </a:ext>
              </a:extLst>
            </p:cNvPr>
            <p:cNvSpPr/>
            <p:nvPr/>
          </p:nvSpPr>
          <p:spPr>
            <a:xfrm>
              <a:off x="3096262" y="145101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5DD4B20-76E9-4FAA-9776-F763D0F5BF3B}"/>
                </a:ext>
              </a:extLst>
            </p:cNvPr>
            <p:cNvSpPr/>
            <p:nvPr/>
          </p:nvSpPr>
          <p:spPr>
            <a:xfrm>
              <a:off x="3428390" y="145101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A0D08D1F-425E-4F5F-8970-47355DE6CE5F}"/>
                </a:ext>
              </a:extLst>
            </p:cNvPr>
            <p:cNvSpPr/>
            <p:nvPr/>
          </p:nvSpPr>
          <p:spPr>
            <a:xfrm>
              <a:off x="3760518" y="1451014"/>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1350203F-3F8E-4996-9294-210EB3FC58D1}"/>
                </a:ext>
              </a:extLst>
            </p:cNvPr>
            <p:cNvSpPr/>
            <p:nvPr/>
          </p:nvSpPr>
          <p:spPr>
            <a:xfrm>
              <a:off x="4092647" y="1451014"/>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335F41C-880E-43EC-AF4B-CBAA6D5F8978}"/>
                </a:ext>
              </a:extLst>
            </p:cNvPr>
            <p:cNvSpPr/>
            <p:nvPr/>
          </p:nvSpPr>
          <p:spPr>
            <a:xfrm>
              <a:off x="1612709" y="1643738"/>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solidFill>
              <a:srgbClr val="FFFFFF">
                <a:alpha val="40000"/>
              </a:srgbClr>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C21E8FB5-8472-4D6C-B6C3-FE7CB93BE751}"/>
                </a:ext>
              </a:extLst>
            </p:cNvPr>
            <p:cNvSpPr/>
            <p:nvPr/>
          </p:nvSpPr>
          <p:spPr>
            <a:xfrm>
              <a:off x="1933814" y="1643095"/>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E0D52D86-DD4F-40B5-89DF-3B2CE6A930B6}"/>
                </a:ext>
              </a:extLst>
            </p:cNvPr>
            <p:cNvSpPr/>
            <p:nvPr/>
          </p:nvSpPr>
          <p:spPr>
            <a:xfrm>
              <a:off x="2265942" y="1643095"/>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EA65FD0-A8CE-4B05-A90E-83F34F26A8DD}"/>
                </a:ext>
              </a:extLst>
            </p:cNvPr>
            <p:cNvSpPr/>
            <p:nvPr/>
          </p:nvSpPr>
          <p:spPr>
            <a:xfrm>
              <a:off x="2598070" y="1643095"/>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2987643-7AC5-4B22-B49D-24CDB36034FE}"/>
                </a:ext>
              </a:extLst>
            </p:cNvPr>
            <p:cNvSpPr/>
            <p:nvPr/>
          </p:nvSpPr>
          <p:spPr>
            <a:xfrm>
              <a:off x="2930198" y="1643095"/>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875F81B6-D99F-46CE-972F-388202BFB0E5}"/>
                </a:ext>
              </a:extLst>
            </p:cNvPr>
            <p:cNvSpPr/>
            <p:nvPr/>
          </p:nvSpPr>
          <p:spPr>
            <a:xfrm>
              <a:off x="3262326" y="1643095"/>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9A6C9CA5-9088-4DE3-BC99-D58FE9DC6180}"/>
                </a:ext>
              </a:extLst>
            </p:cNvPr>
            <p:cNvSpPr/>
            <p:nvPr/>
          </p:nvSpPr>
          <p:spPr>
            <a:xfrm>
              <a:off x="3594454" y="1643095"/>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solidFill>
              <a:srgbClr val="FFFFFF">
                <a:alpha val="40000"/>
              </a:srgbClr>
            </a:solidFill>
            <a:ln w="9525" cap="flat">
              <a:noFill/>
              <a:prstDash val="solid"/>
              <a:miter/>
            </a:ln>
          </p:spPr>
          <p:txBody>
            <a:bodyPr rtlCol="0" anchor="ctr"/>
            <a:lstStyle/>
            <a:p>
              <a:endParaRPr lang="en-US"/>
            </a:p>
          </p:txBody>
        </p:sp>
      </p:grpSp>
      <p:grpSp>
        <p:nvGrpSpPr>
          <p:cNvPr id="93" name="Group 92">
            <a:extLst>
              <a:ext uri="{FF2B5EF4-FFF2-40B4-BE49-F238E27FC236}">
                <a16:creationId xmlns:a16="http://schemas.microsoft.com/office/drawing/2014/main" id="{2BD7DF76-8A8C-435C-9322-C4D45F235A4A}"/>
              </a:ext>
            </a:extLst>
          </p:cNvPr>
          <p:cNvGrpSpPr/>
          <p:nvPr/>
        </p:nvGrpSpPr>
        <p:grpSpPr>
          <a:xfrm>
            <a:off x="9342582" y="3878505"/>
            <a:ext cx="2620319" cy="525185"/>
            <a:chOff x="1612709" y="1258934"/>
            <a:chExt cx="2620319" cy="525185"/>
          </a:xfrm>
        </p:grpSpPr>
        <p:sp>
          <p:nvSpPr>
            <p:cNvPr id="94" name="Freeform: Shape 93">
              <a:extLst>
                <a:ext uri="{FF2B5EF4-FFF2-40B4-BE49-F238E27FC236}">
                  <a16:creationId xmlns:a16="http://schemas.microsoft.com/office/drawing/2014/main" id="{E63F3B82-E9B9-46E8-AF4A-DA4A5364C56D}"/>
                </a:ext>
              </a:extLst>
            </p:cNvPr>
            <p:cNvSpPr/>
            <p:nvPr/>
          </p:nvSpPr>
          <p:spPr>
            <a:xfrm>
              <a:off x="1933814" y="1259577"/>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solidFill>
              <a:srgbClr val="FFFFFF">
                <a:alpha val="40000"/>
              </a:srgbClr>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201B875-16EC-45A3-B065-ECCBB2C796BD}"/>
                </a:ext>
              </a:extLst>
            </p:cNvPr>
            <p:cNvSpPr/>
            <p:nvPr/>
          </p:nvSpPr>
          <p:spPr>
            <a:xfrm>
              <a:off x="2265942" y="1258934"/>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465EC2F-3AA2-4687-9751-437843F40A99}"/>
                </a:ext>
              </a:extLst>
            </p:cNvPr>
            <p:cNvSpPr/>
            <p:nvPr/>
          </p:nvSpPr>
          <p:spPr>
            <a:xfrm>
              <a:off x="2598070" y="125893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BF0C8A82-8818-4164-B11E-8C7F7A1D0F21}"/>
                </a:ext>
              </a:extLst>
            </p:cNvPr>
            <p:cNvSpPr/>
            <p:nvPr/>
          </p:nvSpPr>
          <p:spPr>
            <a:xfrm>
              <a:off x="2930198" y="125893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EE81A2F-29E6-46A4-A2FD-56C1466D8F2F}"/>
                </a:ext>
              </a:extLst>
            </p:cNvPr>
            <p:cNvSpPr/>
            <p:nvPr/>
          </p:nvSpPr>
          <p:spPr>
            <a:xfrm>
              <a:off x="3262326" y="125893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36A7457F-CF14-42E4-85D0-8CBB2FCF1EB8}"/>
                </a:ext>
              </a:extLst>
            </p:cNvPr>
            <p:cNvSpPr/>
            <p:nvPr/>
          </p:nvSpPr>
          <p:spPr>
            <a:xfrm>
              <a:off x="3594454" y="1258934"/>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1A64BCC-E8C2-418E-ACD0-FDE3B01580F9}"/>
                </a:ext>
              </a:extLst>
            </p:cNvPr>
            <p:cNvSpPr/>
            <p:nvPr/>
          </p:nvSpPr>
          <p:spPr>
            <a:xfrm>
              <a:off x="3926582" y="1258934"/>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E45B1D6-9E73-44AF-9E66-EB14D893BF84}"/>
                </a:ext>
              </a:extLst>
            </p:cNvPr>
            <p:cNvSpPr/>
            <p:nvPr/>
          </p:nvSpPr>
          <p:spPr>
            <a:xfrm>
              <a:off x="2099878" y="1451657"/>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solidFill>
              <a:srgbClr val="FFFFFF">
                <a:alpha val="40000"/>
              </a:srgbClr>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2F6712C-F68E-42BF-A473-2DC404D366DE}"/>
                </a:ext>
              </a:extLst>
            </p:cNvPr>
            <p:cNvSpPr/>
            <p:nvPr/>
          </p:nvSpPr>
          <p:spPr>
            <a:xfrm>
              <a:off x="2432006" y="1451014"/>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980FEF4-33DE-4A55-8BA7-8011B68523DB}"/>
                </a:ext>
              </a:extLst>
            </p:cNvPr>
            <p:cNvSpPr/>
            <p:nvPr/>
          </p:nvSpPr>
          <p:spPr>
            <a:xfrm>
              <a:off x="2764134" y="145101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E8DF918-3E8A-4503-8F7B-FC89DCA2A1EA}"/>
                </a:ext>
              </a:extLst>
            </p:cNvPr>
            <p:cNvSpPr/>
            <p:nvPr/>
          </p:nvSpPr>
          <p:spPr>
            <a:xfrm>
              <a:off x="3096262" y="145101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C49141FE-8514-4130-928A-7DFDCE981E75}"/>
                </a:ext>
              </a:extLst>
            </p:cNvPr>
            <p:cNvSpPr/>
            <p:nvPr/>
          </p:nvSpPr>
          <p:spPr>
            <a:xfrm>
              <a:off x="3428390" y="145101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046F5413-8944-4B35-93E5-65A8DE6E9970}"/>
                </a:ext>
              </a:extLst>
            </p:cNvPr>
            <p:cNvSpPr/>
            <p:nvPr/>
          </p:nvSpPr>
          <p:spPr>
            <a:xfrm>
              <a:off x="3760518" y="1451014"/>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EC62632-64F0-40A1-9EC2-DA1EE253730C}"/>
                </a:ext>
              </a:extLst>
            </p:cNvPr>
            <p:cNvSpPr/>
            <p:nvPr/>
          </p:nvSpPr>
          <p:spPr>
            <a:xfrm>
              <a:off x="4092647" y="1451014"/>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0525EEC-4C5B-4963-86DC-ADCE7C31C1F5}"/>
                </a:ext>
              </a:extLst>
            </p:cNvPr>
            <p:cNvSpPr/>
            <p:nvPr/>
          </p:nvSpPr>
          <p:spPr>
            <a:xfrm>
              <a:off x="1612709" y="1643738"/>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solidFill>
              <a:srgbClr val="FFFFFF">
                <a:alpha val="40000"/>
              </a:srgbClr>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FBF2F38-F681-41C8-95D2-334FC1381CC0}"/>
                </a:ext>
              </a:extLst>
            </p:cNvPr>
            <p:cNvSpPr/>
            <p:nvPr/>
          </p:nvSpPr>
          <p:spPr>
            <a:xfrm>
              <a:off x="1933814" y="1643095"/>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88DECC19-4B2F-4E31-B261-4D53FDEF8A3A}"/>
                </a:ext>
              </a:extLst>
            </p:cNvPr>
            <p:cNvSpPr/>
            <p:nvPr/>
          </p:nvSpPr>
          <p:spPr>
            <a:xfrm>
              <a:off x="2265942" y="1643095"/>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1D36AEF0-D8BA-4376-ADEA-D39921029BA4}"/>
                </a:ext>
              </a:extLst>
            </p:cNvPr>
            <p:cNvSpPr/>
            <p:nvPr/>
          </p:nvSpPr>
          <p:spPr>
            <a:xfrm>
              <a:off x="2598070" y="1643095"/>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0D61FE7-2F89-410F-A750-A523ACCA44F3}"/>
                </a:ext>
              </a:extLst>
            </p:cNvPr>
            <p:cNvSpPr/>
            <p:nvPr/>
          </p:nvSpPr>
          <p:spPr>
            <a:xfrm>
              <a:off x="2930198" y="1643095"/>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BBFEFCE-04AE-4434-8B82-3FD351F6105F}"/>
                </a:ext>
              </a:extLst>
            </p:cNvPr>
            <p:cNvSpPr/>
            <p:nvPr/>
          </p:nvSpPr>
          <p:spPr>
            <a:xfrm>
              <a:off x="3262326" y="1643095"/>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6A2239B-A2A4-4817-B24C-1A3EEF36DA64}"/>
                </a:ext>
              </a:extLst>
            </p:cNvPr>
            <p:cNvSpPr/>
            <p:nvPr/>
          </p:nvSpPr>
          <p:spPr>
            <a:xfrm>
              <a:off x="3594454" y="1643095"/>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solidFill>
              <a:srgbClr val="FFFFFF">
                <a:alpha val="40000"/>
              </a:srgbClr>
            </a:solidFill>
            <a:ln w="9525" cap="flat">
              <a:noFill/>
              <a:prstDash val="solid"/>
              <a:miter/>
            </a:ln>
          </p:spPr>
          <p:txBody>
            <a:bodyPr rtlCol="0" anchor="ctr"/>
            <a:lstStyle/>
            <a:p>
              <a:endParaRPr lang="en-US"/>
            </a:p>
          </p:txBody>
        </p:sp>
      </p:grpSp>
      <p:sp>
        <p:nvSpPr>
          <p:cNvPr id="2" name="Rectangle 1"/>
          <p:cNvSpPr/>
          <p:nvPr/>
        </p:nvSpPr>
        <p:spPr>
          <a:xfrm>
            <a:off x="6467952" y="4034269"/>
            <a:ext cx="3635369" cy="1323439"/>
          </a:xfrm>
          <a:prstGeom prst="rect">
            <a:avLst/>
          </a:prstGeom>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Presented by,</a:t>
            </a:r>
          </a:p>
          <a:p>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Hemalatha.S</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Jayalakshmi.M</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Pooja </a:t>
            </a:r>
            <a:r>
              <a:rPr lang="en-US" sz="2000" dirty="0" err="1">
                <a:solidFill>
                  <a:schemeClr val="bg1"/>
                </a:solidFill>
                <a:latin typeface="Times New Roman" panose="02020603050405020304" pitchFamily="18" charset="0"/>
                <a:cs typeface="Times New Roman" panose="02020603050405020304" pitchFamily="18" charset="0"/>
              </a:rPr>
              <a:t>Mhaske</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302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IN" b="1" dirty="0">
                <a:latin typeface="Times New Roman" pitchFamily="18" charset="0"/>
                <a:cs typeface="Times New Roman" pitchFamily="18" charset="0"/>
              </a:rPr>
              <a:t>METHODOLOGY</a:t>
            </a:r>
            <a:endParaRPr lang="en-US" dirty="0"/>
          </a:p>
        </p:txBody>
      </p:sp>
      <p:cxnSp>
        <p:nvCxnSpPr>
          <p:cNvPr id="3" name="Straight Connector 2">
            <a:extLst>
              <a:ext uri="{FF2B5EF4-FFF2-40B4-BE49-F238E27FC236}">
                <a16:creationId xmlns:a16="http://schemas.microsoft.com/office/drawing/2014/main" id="{03F679AA-65C6-4235-8FB7-F43FF5B631BC}"/>
              </a:ext>
            </a:extLst>
          </p:cNvPr>
          <p:cNvCxnSpPr>
            <a:cxnSpLocks/>
            <a:stCxn id="11" idx="3"/>
          </p:cNvCxnSpPr>
          <p:nvPr/>
        </p:nvCxnSpPr>
        <p:spPr>
          <a:xfrm>
            <a:off x="1591532" y="2125602"/>
            <a:ext cx="960137" cy="1190225"/>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2D57F5BE-54D2-450F-81D8-C858344AF78C}"/>
              </a:ext>
            </a:extLst>
          </p:cNvPr>
          <p:cNvCxnSpPr>
            <a:cxnSpLocks/>
            <a:stCxn id="18" idx="3"/>
          </p:cNvCxnSpPr>
          <p:nvPr/>
        </p:nvCxnSpPr>
        <p:spPr>
          <a:xfrm flipV="1">
            <a:off x="1591532" y="3933350"/>
            <a:ext cx="667036" cy="6165"/>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E9848B-9F24-45D6-8B95-96B57E0F03F5}"/>
              </a:ext>
            </a:extLst>
          </p:cNvPr>
          <p:cNvCxnSpPr>
            <a:cxnSpLocks/>
            <a:stCxn id="17" idx="3"/>
          </p:cNvCxnSpPr>
          <p:nvPr/>
        </p:nvCxnSpPr>
        <p:spPr>
          <a:xfrm flipV="1">
            <a:off x="1591532" y="4535676"/>
            <a:ext cx="938557" cy="1217752"/>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1F05E9-39FA-4AF6-AC52-6743AD0D04BC}"/>
              </a:ext>
            </a:extLst>
          </p:cNvPr>
          <p:cNvCxnSpPr>
            <a:cxnSpLocks/>
            <a:stCxn id="16" idx="0"/>
          </p:cNvCxnSpPr>
          <p:nvPr/>
        </p:nvCxnSpPr>
        <p:spPr>
          <a:xfrm flipV="1">
            <a:off x="3132848" y="4538349"/>
            <a:ext cx="2" cy="783031"/>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9EF076C-FF72-4A92-8BD0-BA9721833742}"/>
              </a:ext>
            </a:extLst>
          </p:cNvPr>
          <p:cNvCxnSpPr>
            <a:cxnSpLocks/>
            <a:endCxn id="12" idx="2"/>
          </p:cNvCxnSpPr>
          <p:nvPr/>
        </p:nvCxnSpPr>
        <p:spPr>
          <a:xfrm flipV="1">
            <a:off x="3129281" y="2557650"/>
            <a:ext cx="3567" cy="758177"/>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9CC02C3-3909-4FED-9C65-29B182EB55B8}"/>
              </a:ext>
            </a:extLst>
          </p:cNvPr>
          <p:cNvCxnSpPr>
            <a:cxnSpLocks/>
            <a:stCxn id="15" idx="1"/>
          </p:cNvCxnSpPr>
          <p:nvPr/>
        </p:nvCxnSpPr>
        <p:spPr>
          <a:xfrm flipH="1" flipV="1">
            <a:off x="3735529" y="4538349"/>
            <a:ext cx="938635" cy="1215079"/>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5C2091E-36A9-42EA-8780-8C7050584D0E}"/>
              </a:ext>
            </a:extLst>
          </p:cNvPr>
          <p:cNvCxnSpPr>
            <a:cxnSpLocks/>
            <a:endCxn id="14" idx="1"/>
          </p:cNvCxnSpPr>
          <p:nvPr/>
        </p:nvCxnSpPr>
        <p:spPr>
          <a:xfrm flipV="1">
            <a:off x="3998761" y="3939515"/>
            <a:ext cx="675403" cy="2"/>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221ABEE-C0C1-4DDC-A8E4-041EAEDF6BF6}"/>
              </a:ext>
            </a:extLst>
          </p:cNvPr>
          <p:cNvCxnSpPr>
            <a:cxnSpLocks/>
            <a:stCxn id="13" idx="1"/>
          </p:cNvCxnSpPr>
          <p:nvPr/>
        </p:nvCxnSpPr>
        <p:spPr>
          <a:xfrm flipH="1">
            <a:off x="3676937" y="2125602"/>
            <a:ext cx="997227" cy="1173053"/>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B98B8DE-D911-4F04-B4B4-EE7FB4ADE927}"/>
              </a:ext>
            </a:extLst>
          </p:cNvPr>
          <p:cNvSpPr/>
          <p:nvPr/>
        </p:nvSpPr>
        <p:spPr>
          <a:xfrm>
            <a:off x="727436" y="1693554"/>
            <a:ext cx="864096" cy="86409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2" name="Rectangle 11">
            <a:extLst>
              <a:ext uri="{FF2B5EF4-FFF2-40B4-BE49-F238E27FC236}">
                <a16:creationId xmlns:a16="http://schemas.microsoft.com/office/drawing/2014/main" id="{B4226646-DDB0-4F60-A44C-BCEC15BA96F3}"/>
              </a:ext>
            </a:extLst>
          </p:cNvPr>
          <p:cNvSpPr/>
          <p:nvPr/>
        </p:nvSpPr>
        <p:spPr>
          <a:xfrm>
            <a:off x="2700800" y="1693554"/>
            <a:ext cx="864096" cy="86409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3" name="Rectangle 12">
            <a:extLst>
              <a:ext uri="{FF2B5EF4-FFF2-40B4-BE49-F238E27FC236}">
                <a16:creationId xmlns:a16="http://schemas.microsoft.com/office/drawing/2014/main" id="{CD0DF4DB-58A0-4CA5-8B5E-92A871CED61F}"/>
              </a:ext>
            </a:extLst>
          </p:cNvPr>
          <p:cNvSpPr/>
          <p:nvPr/>
        </p:nvSpPr>
        <p:spPr>
          <a:xfrm>
            <a:off x="4674164" y="1693554"/>
            <a:ext cx="864096" cy="86409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4" name="Rectangle 13">
            <a:extLst>
              <a:ext uri="{FF2B5EF4-FFF2-40B4-BE49-F238E27FC236}">
                <a16:creationId xmlns:a16="http://schemas.microsoft.com/office/drawing/2014/main" id="{3EC9091B-F609-4981-ADA8-1907E9856846}"/>
              </a:ext>
            </a:extLst>
          </p:cNvPr>
          <p:cNvSpPr/>
          <p:nvPr/>
        </p:nvSpPr>
        <p:spPr>
          <a:xfrm>
            <a:off x="4674164" y="3507467"/>
            <a:ext cx="864096" cy="86409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5" name="Rectangle 14">
            <a:extLst>
              <a:ext uri="{FF2B5EF4-FFF2-40B4-BE49-F238E27FC236}">
                <a16:creationId xmlns:a16="http://schemas.microsoft.com/office/drawing/2014/main" id="{9E157989-45CB-420D-9C1F-DC0F3CFFE63F}"/>
              </a:ext>
            </a:extLst>
          </p:cNvPr>
          <p:cNvSpPr/>
          <p:nvPr/>
        </p:nvSpPr>
        <p:spPr>
          <a:xfrm>
            <a:off x="4674164" y="5321380"/>
            <a:ext cx="864096" cy="86409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6" name="Rectangle 15">
            <a:extLst>
              <a:ext uri="{FF2B5EF4-FFF2-40B4-BE49-F238E27FC236}">
                <a16:creationId xmlns:a16="http://schemas.microsoft.com/office/drawing/2014/main" id="{802FBA8B-E4BE-44F8-BDA0-72DE88D10E10}"/>
              </a:ext>
            </a:extLst>
          </p:cNvPr>
          <p:cNvSpPr/>
          <p:nvPr/>
        </p:nvSpPr>
        <p:spPr>
          <a:xfrm>
            <a:off x="2700800" y="5321380"/>
            <a:ext cx="864096" cy="86409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7" name="Rectangle 16">
            <a:extLst>
              <a:ext uri="{FF2B5EF4-FFF2-40B4-BE49-F238E27FC236}">
                <a16:creationId xmlns:a16="http://schemas.microsoft.com/office/drawing/2014/main" id="{D414A961-2AB0-4204-9A03-93C958CAE47E}"/>
              </a:ext>
            </a:extLst>
          </p:cNvPr>
          <p:cNvSpPr/>
          <p:nvPr/>
        </p:nvSpPr>
        <p:spPr>
          <a:xfrm>
            <a:off x="727436" y="5321380"/>
            <a:ext cx="864096" cy="86409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8" name="Rectangle 17">
            <a:extLst>
              <a:ext uri="{FF2B5EF4-FFF2-40B4-BE49-F238E27FC236}">
                <a16:creationId xmlns:a16="http://schemas.microsoft.com/office/drawing/2014/main" id="{B005328C-8BC1-43D0-AE92-587A1C37CA03}"/>
              </a:ext>
            </a:extLst>
          </p:cNvPr>
          <p:cNvSpPr/>
          <p:nvPr/>
        </p:nvSpPr>
        <p:spPr>
          <a:xfrm>
            <a:off x="727436" y="3507467"/>
            <a:ext cx="864096" cy="86409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9" name="Oval 21">
            <a:extLst>
              <a:ext uri="{FF2B5EF4-FFF2-40B4-BE49-F238E27FC236}">
                <a16:creationId xmlns:a16="http://schemas.microsoft.com/office/drawing/2014/main" id="{296B032C-53B1-4323-8CA9-556CDEA04D99}"/>
              </a:ext>
            </a:extLst>
          </p:cNvPr>
          <p:cNvSpPr/>
          <p:nvPr/>
        </p:nvSpPr>
        <p:spPr>
          <a:xfrm rot="20700000">
            <a:off x="2906180" y="5562820"/>
            <a:ext cx="434971" cy="381221"/>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20" name="Trapezoid 3">
            <a:extLst>
              <a:ext uri="{FF2B5EF4-FFF2-40B4-BE49-F238E27FC236}">
                <a16:creationId xmlns:a16="http://schemas.microsoft.com/office/drawing/2014/main" id="{73C637A0-24EE-420C-811F-C6D85C604CD4}"/>
              </a:ext>
            </a:extLst>
          </p:cNvPr>
          <p:cNvSpPr/>
          <p:nvPr/>
        </p:nvSpPr>
        <p:spPr>
          <a:xfrm>
            <a:off x="2972299" y="1960945"/>
            <a:ext cx="316345" cy="322413"/>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21" name="Down Arrow 1">
            <a:extLst>
              <a:ext uri="{FF2B5EF4-FFF2-40B4-BE49-F238E27FC236}">
                <a16:creationId xmlns:a16="http://schemas.microsoft.com/office/drawing/2014/main" id="{351E02B8-CB7C-47EE-B3B0-874141CC3BAD}"/>
              </a:ext>
            </a:extLst>
          </p:cNvPr>
          <p:cNvSpPr/>
          <p:nvPr/>
        </p:nvSpPr>
        <p:spPr>
          <a:xfrm rot="10800000" flipH="1">
            <a:off x="978412" y="3761809"/>
            <a:ext cx="362145" cy="406688"/>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22" name="Rectangle 15">
            <a:extLst>
              <a:ext uri="{FF2B5EF4-FFF2-40B4-BE49-F238E27FC236}">
                <a16:creationId xmlns:a16="http://schemas.microsoft.com/office/drawing/2014/main" id="{4778D40A-A499-4278-9DDE-BE83AFF0EE7B}"/>
              </a:ext>
            </a:extLst>
          </p:cNvPr>
          <p:cNvSpPr/>
          <p:nvPr/>
        </p:nvSpPr>
        <p:spPr>
          <a:xfrm rot="14270044">
            <a:off x="978972" y="1937564"/>
            <a:ext cx="361027" cy="376076"/>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23" name="Frame 1">
            <a:extLst>
              <a:ext uri="{FF2B5EF4-FFF2-40B4-BE49-F238E27FC236}">
                <a16:creationId xmlns:a16="http://schemas.microsoft.com/office/drawing/2014/main" id="{8396077A-3BB0-4575-BDCE-553BAF40F4FA}"/>
              </a:ext>
            </a:extLst>
          </p:cNvPr>
          <p:cNvSpPr/>
          <p:nvPr/>
        </p:nvSpPr>
        <p:spPr>
          <a:xfrm>
            <a:off x="4907280" y="3715296"/>
            <a:ext cx="387852" cy="387852"/>
          </a:xfrm>
          <a:custGeom>
            <a:avLst/>
            <a:gdLst/>
            <a:ahLst/>
            <a:cxnLst/>
            <a:rect l="l" t="t" r="r" b="b"/>
            <a:pathLst>
              <a:path w="3960000" h="3960000">
                <a:moveTo>
                  <a:pt x="0" y="2700080"/>
                </a:moveTo>
                <a:lnTo>
                  <a:pt x="569408" y="2700080"/>
                </a:lnTo>
                <a:lnTo>
                  <a:pt x="569408" y="3390592"/>
                </a:lnTo>
                <a:lnTo>
                  <a:pt x="3390592" y="3390592"/>
                </a:lnTo>
                <a:lnTo>
                  <a:pt x="3390592" y="2700080"/>
                </a:lnTo>
                <a:lnTo>
                  <a:pt x="3960000" y="2700080"/>
                </a:lnTo>
                <a:lnTo>
                  <a:pt x="3960000" y="3960000"/>
                </a:lnTo>
                <a:lnTo>
                  <a:pt x="0" y="3960000"/>
                </a:lnTo>
                <a:close/>
                <a:moveTo>
                  <a:pt x="1530791" y="0"/>
                </a:moveTo>
                <a:lnTo>
                  <a:pt x="2429209" y="0"/>
                </a:lnTo>
                <a:lnTo>
                  <a:pt x="2429209" y="2108456"/>
                </a:lnTo>
                <a:lnTo>
                  <a:pt x="2772088" y="2108456"/>
                </a:lnTo>
                <a:lnTo>
                  <a:pt x="1980000" y="3198242"/>
                </a:lnTo>
                <a:lnTo>
                  <a:pt x="1187912" y="2108456"/>
                </a:lnTo>
                <a:lnTo>
                  <a:pt x="1530791" y="210845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24" name="Donut 15">
            <a:extLst>
              <a:ext uri="{FF2B5EF4-FFF2-40B4-BE49-F238E27FC236}">
                <a16:creationId xmlns:a16="http://schemas.microsoft.com/office/drawing/2014/main" id="{3631C4B5-78D1-453B-910F-4906D75FADF1}"/>
              </a:ext>
            </a:extLst>
          </p:cNvPr>
          <p:cNvSpPr/>
          <p:nvPr/>
        </p:nvSpPr>
        <p:spPr>
          <a:xfrm>
            <a:off x="4939294" y="1956688"/>
            <a:ext cx="333838" cy="33524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25" name="Rectangle 3">
            <a:extLst>
              <a:ext uri="{FF2B5EF4-FFF2-40B4-BE49-F238E27FC236}">
                <a16:creationId xmlns:a16="http://schemas.microsoft.com/office/drawing/2014/main" id="{719EF0FF-00DD-4AD6-AA60-B6B4ED31BCA2}"/>
              </a:ext>
            </a:extLst>
          </p:cNvPr>
          <p:cNvSpPr/>
          <p:nvPr/>
        </p:nvSpPr>
        <p:spPr>
          <a:xfrm rot="18900000">
            <a:off x="4926826" y="5609763"/>
            <a:ext cx="410053" cy="329391"/>
          </a:xfrm>
          <a:custGeom>
            <a:avLst/>
            <a:gdLst/>
            <a:ahLst/>
            <a:cxnLst/>
            <a:rect l="l" t="t" r="r" b="b"/>
            <a:pathLst>
              <a:path w="5420988" h="4354613">
                <a:moveTo>
                  <a:pt x="1348767" y="746532"/>
                </a:moveTo>
                <a:lnTo>
                  <a:pt x="557008" y="1538292"/>
                </a:lnTo>
                <a:lnTo>
                  <a:pt x="242696" y="1223981"/>
                </a:lnTo>
                <a:lnTo>
                  <a:pt x="720144" y="746532"/>
                </a:lnTo>
                <a:close/>
                <a:moveTo>
                  <a:pt x="2953020" y="1710427"/>
                </a:moveTo>
                <a:lnTo>
                  <a:pt x="1841912" y="2821534"/>
                </a:lnTo>
                <a:lnTo>
                  <a:pt x="1527601" y="2507223"/>
                </a:lnTo>
                <a:lnTo>
                  <a:pt x="2507669" y="1527155"/>
                </a:lnTo>
                <a:lnTo>
                  <a:pt x="2507669" y="1710427"/>
                </a:lnTo>
                <a:close/>
                <a:moveTo>
                  <a:pt x="2204816" y="746532"/>
                </a:moveTo>
                <a:lnTo>
                  <a:pt x="984202" y="1967146"/>
                </a:lnTo>
                <a:lnTo>
                  <a:pt x="669891" y="1652835"/>
                </a:lnTo>
                <a:lnTo>
                  <a:pt x="1576193" y="746532"/>
                </a:lnTo>
                <a:close/>
                <a:moveTo>
                  <a:pt x="2507669" y="704276"/>
                </a:moveTo>
                <a:lnTo>
                  <a:pt x="2507669" y="1299728"/>
                </a:lnTo>
                <a:lnTo>
                  <a:pt x="1413057" y="2394340"/>
                </a:lnTo>
                <a:lnTo>
                  <a:pt x="1098746" y="2080028"/>
                </a:lnTo>
                <a:lnTo>
                  <a:pt x="2474499" y="704276"/>
                </a:lnTo>
                <a:close/>
                <a:moveTo>
                  <a:pt x="3783840" y="1735655"/>
                </a:moveTo>
                <a:lnTo>
                  <a:pt x="2270767" y="3248728"/>
                </a:lnTo>
                <a:lnTo>
                  <a:pt x="1956456" y="2934416"/>
                </a:lnTo>
                <a:lnTo>
                  <a:pt x="3136451" y="1754421"/>
                </a:lnTo>
                <a:close/>
                <a:moveTo>
                  <a:pt x="4496799" y="1714987"/>
                </a:moveTo>
                <a:lnTo>
                  <a:pt x="4496799" y="1878748"/>
                </a:lnTo>
                <a:lnTo>
                  <a:pt x="2696301" y="3679245"/>
                </a:lnTo>
                <a:lnTo>
                  <a:pt x="2381990" y="3364934"/>
                </a:lnTo>
                <a:lnTo>
                  <a:pt x="4018059" y="1728865"/>
                </a:lnTo>
                <a:close/>
                <a:moveTo>
                  <a:pt x="5188803" y="1234621"/>
                </a:moveTo>
                <a:lnTo>
                  <a:pt x="4712161" y="1707180"/>
                </a:lnTo>
                <a:lnTo>
                  <a:pt x="4712161" y="1499750"/>
                </a:lnTo>
                <a:lnTo>
                  <a:pt x="3254907" y="1499750"/>
                </a:lnTo>
                <a:lnTo>
                  <a:pt x="3254907" y="1501015"/>
                </a:lnTo>
                <a:lnTo>
                  <a:pt x="2718814" y="1501014"/>
                </a:lnTo>
                <a:lnTo>
                  <a:pt x="2718814" y="536093"/>
                </a:lnTo>
                <a:lnTo>
                  <a:pt x="931605" y="536093"/>
                </a:lnTo>
                <a:lnTo>
                  <a:pt x="931605" y="535070"/>
                </a:lnTo>
                <a:lnTo>
                  <a:pt x="1489071" y="0"/>
                </a:lnTo>
                <a:lnTo>
                  <a:pt x="3243560" y="0"/>
                </a:lnTo>
                <a:lnTo>
                  <a:pt x="3243560" y="11638"/>
                </a:lnTo>
                <a:lnTo>
                  <a:pt x="3254907" y="11638"/>
                </a:lnTo>
                <a:lnTo>
                  <a:pt x="3254907" y="969491"/>
                </a:lnTo>
                <a:lnTo>
                  <a:pt x="4712161" y="969491"/>
                </a:lnTo>
                <a:lnTo>
                  <a:pt x="4712161" y="762061"/>
                </a:lnTo>
                <a:close/>
                <a:moveTo>
                  <a:pt x="5420988" y="1433714"/>
                </a:moveTo>
                <a:cubicBezTo>
                  <a:pt x="5477229" y="1489956"/>
                  <a:pt x="5477229" y="1581142"/>
                  <a:pt x="5420988" y="1637384"/>
                </a:cubicBezTo>
                <a:lnTo>
                  <a:pt x="2907428" y="4150943"/>
                </a:lnTo>
                <a:lnTo>
                  <a:pt x="2703759" y="4354613"/>
                </a:lnTo>
                <a:lnTo>
                  <a:pt x="2500089" y="4150943"/>
                </a:lnTo>
                <a:lnTo>
                  <a:pt x="0" y="1650854"/>
                </a:lnTo>
                <a:cubicBezTo>
                  <a:pt x="-56242" y="1594612"/>
                  <a:pt x="-56242" y="1503426"/>
                  <a:pt x="0" y="1447185"/>
                </a:cubicBezTo>
                <a:cubicBezTo>
                  <a:pt x="56242" y="1390943"/>
                  <a:pt x="147427" y="1390943"/>
                  <a:pt x="203669" y="1447185"/>
                </a:cubicBezTo>
                <a:lnTo>
                  <a:pt x="2703759" y="3947274"/>
                </a:lnTo>
                <a:lnTo>
                  <a:pt x="5217318" y="1433714"/>
                </a:lnTo>
                <a:cubicBezTo>
                  <a:pt x="5273560" y="1377472"/>
                  <a:pt x="5364746" y="1377472"/>
                  <a:pt x="5420988" y="14337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6" name="Round Same Side Corner Rectangle 12">
            <a:extLst>
              <a:ext uri="{FF2B5EF4-FFF2-40B4-BE49-F238E27FC236}">
                <a16:creationId xmlns:a16="http://schemas.microsoft.com/office/drawing/2014/main" id="{E8221B6A-7054-4664-A756-5AB9C74B78BB}"/>
              </a:ext>
            </a:extLst>
          </p:cNvPr>
          <p:cNvSpPr/>
          <p:nvPr/>
        </p:nvSpPr>
        <p:spPr>
          <a:xfrm>
            <a:off x="967357" y="5598648"/>
            <a:ext cx="307175" cy="309563"/>
          </a:xfrm>
          <a:custGeom>
            <a:avLst/>
            <a:gdLst/>
            <a:ahLst/>
            <a:cxnLst/>
            <a:rect l="l" t="t" r="r" b="b"/>
            <a:pathLst>
              <a:path w="3891831" h="3922089">
                <a:moveTo>
                  <a:pt x="1662674" y="3168351"/>
                </a:moveTo>
                <a:lnTo>
                  <a:pt x="1502829" y="3373344"/>
                </a:lnTo>
                <a:lnTo>
                  <a:pt x="2417229" y="3373344"/>
                </a:lnTo>
                <a:lnTo>
                  <a:pt x="2257384" y="3168351"/>
                </a:lnTo>
                <a:close/>
                <a:moveTo>
                  <a:pt x="2523259" y="1171504"/>
                </a:moveTo>
                <a:cubicBezTo>
                  <a:pt x="2532472" y="1171504"/>
                  <a:pt x="2541686" y="1175018"/>
                  <a:pt x="2548715" y="1182047"/>
                </a:cubicBezTo>
                <a:cubicBezTo>
                  <a:pt x="2562774" y="1196106"/>
                  <a:pt x="2562774" y="1218900"/>
                  <a:pt x="2548715" y="1232959"/>
                </a:cubicBezTo>
                <a:lnTo>
                  <a:pt x="2192302" y="1589372"/>
                </a:lnTo>
                <a:cubicBezTo>
                  <a:pt x="2215318" y="1634545"/>
                  <a:pt x="2208007" y="1691005"/>
                  <a:pt x="2170778" y="1729629"/>
                </a:cubicBezTo>
                <a:lnTo>
                  <a:pt x="1842194" y="2070527"/>
                </a:lnTo>
                <a:lnTo>
                  <a:pt x="1840602" y="2068993"/>
                </a:lnTo>
                <a:lnTo>
                  <a:pt x="1839683" y="2070526"/>
                </a:lnTo>
                <a:lnTo>
                  <a:pt x="1772706" y="2003549"/>
                </a:lnTo>
                <a:lnTo>
                  <a:pt x="1671997" y="1906478"/>
                </a:lnTo>
                <a:lnTo>
                  <a:pt x="1671997" y="2304256"/>
                </a:lnTo>
                <a:lnTo>
                  <a:pt x="519869" y="2304256"/>
                </a:lnTo>
                <a:lnTo>
                  <a:pt x="519869" y="1555463"/>
                </a:lnTo>
                <a:cubicBezTo>
                  <a:pt x="519869" y="1430811"/>
                  <a:pt x="620920" y="1329760"/>
                  <a:pt x="745572" y="1329760"/>
                </a:cubicBezTo>
                <a:lnTo>
                  <a:pt x="887110" y="1329760"/>
                </a:lnTo>
                <a:lnTo>
                  <a:pt x="1095933" y="1689800"/>
                </a:lnTo>
                <a:lnTo>
                  <a:pt x="1304756" y="1329760"/>
                </a:lnTo>
                <a:lnTo>
                  <a:pt x="1446294" y="1329760"/>
                </a:lnTo>
                <a:cubicBezTo>
                  <a:pt x="1483655" y="1329760"/>
                  <a:pt x="1518895" y="1338838"/>
                  <a:pt x="1549463" y="1355810"/>
                </a:cubicBezTo>
                <a:lnTo>
                  <a:pt x="1551429" y="1352534"/>
                </a:lnTo>
                <a:lnTo>
                  <a:pt x="1560928" y="1362033"/>
                </a:lnTo>
                <a:cubicBezTo>
                  <a:pt x="1593912" y="1380586"/>
                  <a:pt x="1621171" y="1407846"/>
                  <a:pt x="1639724" y="1440829"/>
                </a:cubicBezTo>
                <a:lnTo>
                  <a:pt x="1875719" y="1676823"/>
                </a:lnTo>
                <a:lnTo>
                  <a:pt x="1991438" y="1556767"/>
                </a:lnTo>
                <a:cubicBezTo>
                  <a:pt x="2032038" y="1514646"/>
                  <a:pt x="2095142" y="1507302"/>
                  <a:pt x="2142374" y="1537477"/>
                </a:cubicBezTo>
                <a:lnTo>
                  <a:pt x="2497803" y="1182047"/>
                </a:lnTo>
                <a:cubicBezTo>
                  <a:pt x="2504833" y="1175018"/>
                  <a:pt x="2514046" y="1171504"/>
                  <a:pt x="2523259" y="1171504"/>
                </a:cubicBezTo>
                <a:close/>
                <a:moveTo>
                  <a:pt x="3270424" y="602451"/>
                </a:moveTo>
                <a:cubicBezTo>
                  <a:pt x="3365959" y="700507"/>
                  <a:pt x="3424268" y="834597"/>
                  <a:pt x="3424268" y="982306"/>
                </a:cubicBezTo>
                <a:lnTo>
                  <a:pt x="2890568" y="982307"/>
                </a:lnTo>
                <a:close/>
                <a:moveTo>
                  <a:pt x="1095932" y="477151"/>
                </a:moveTo>
                <a:cubicBezTo>
                  <a:pt x="1287178" y="477151"/>
                  <a:pt x="1442214" y="632187"/>
                  <a:pt x="1442214" y="823433"/>
                </a:cubicBezTo>
                <a:cubicBezTo>
                  <a:pt x="1442214" y="1014679"/>
                  <a:pt x="1287178" y="1169715"/>
                  <a:pt x="1095932" y="1169715"/>
                </a:cubicBezTo>
                <a:cubicBezTo>
                  <a:pt x="904686" y="1169715"/>
                  <a:pt x="749650" y="1014679"/>
                  <a:pt x="749650" y="823433"/>
                </a:cubicBezTo>
                <a:cubicBezTo>
                  <a:pt x="749650" y="632187"/>
                  <a:pt x="904686" y="477151"/>
                  <a:pt x="1095932" y="477151"/>
                </a:cubicBezTo>
                <a:close/>
                <a:moveTo>
                  <a:pt x="2797293" y="477150"/>
                </a:moveTo>
                <a:cubicBezTo>
                  <a:pt x="2797293" y="660228"/>
                  <a:pt x="2797294" y="843306"/>
                  <a:pt x="2797294" y="1026384"/>
                </a:cubicBezTo>
                <a:lnTo>
                  <a:pt x="3346527" y="1026384"/>
                </a:lnTo>
                <a:cubicBezTo>
                  <a:pt x="3346527" y="1329718"/>
                  <a:pt x="3100627" y="1575618"/>
                  <a:pt x="2797293" y="1575618"/>
                </a:cubicBezTo>
                <a:cubicBezTo>
                  <a:pt x="2647814" y="1575618"/>
                  <a:pt x="2512282" y="1515904"/>
                  <a:pt x="2413635" y="1418636"/>
                </a:cubicBezTo>
                <a:lnTo>
                  <a:pt x="2585415" y="1246856"/>
                </a:lnTo>
                <a:cubicBezTo>
                  <a:pt x="2612360" y="1219912"/>
                  <a:pt x="2612360" y="1176226"/>
                  <a:pt x="2585415" y="1149281"/>
                </a:cubicBezTo>
                <a:cubicBezTo>
                  <a:pt x="2558471" y="1122337"/>
                  <a:pt x="2514785" y="1122337"/>
                  <a:pt x="2487840" y="1149281"/>
                </a:cubicBezTo>
                <a:lnTo>
                  <a:pt x="2328419" y="1308703"/>
                </a:lnTo>
                <a:cubicBezTo>
                  <a:pt x="2276781" y="1227012"/>
                  <a:pt x="2248059" y="1130052"/>
                  <a:pt x="2248059" y="1026384"/>
                </a:cubicBezTo>
                <a:cubicBezTo>
                  <a:pt x="2248059" y="723050"/>
                  <a:pt x="2493959" y="477150"/>
                  <a:pt x="2797293" y="477150"/>
                </a:cubicBezTo>
                <a:close/>
                <a:moveTo>
                  <a:pt x="2842770" y="361048"/>
                </a:moveTo>
                <a:cubicBezTo>
                  <a:pt x="2979660" y="362831"/>
                  <a:pt x="3115706" y="416416"/>
                  <a:pt x="3220152" y="520862"/>
                </a:cubicBezTo>
                <a:lnTo>
                  <a:pt x="2842770" y="898246"/>
                </a:lnTo>
                <a:close/>
                <a:moveTo>
                  <a:pt x="745283" y="252264"/>
                </a:moveTo>
                <a:cubicBezTo>
                  <a:pt x="540043" y="252264"/>
                  <a:pt x="373664" y="418643"/>
                  <a:pt x="373664" y="623883"/>
                </a:cubicBezTo>
                <a:lnTo>
                  <a:pt x="373664" y="2481932"/>
                </a:lnTo>
                <a:lnTo>
                  <a:pt x="3505664" y="2481932"/>
                </a:lnTo>
                <a:lnTo>
                  <a:pt x="3505664" y="623883"/>
                </a:lnTo>
                <a:cubicBezTo>
                  <a:pt x="3505664" y="418643"/>
                  <a:pt x="3339285" y="252264"/>
                  <a:pt x="3134045" y="252264"/>
                </a:cubicBezTo>
                <a:close/>
                <a:moveTo>
                  <a:pt x="561239" y="0"/>
                </a:moveTo>
                <a:lnTo>
                  <a:pt x="3333911" y="0"/>
                </a:lnTo>
                <a:cubicBezTo>
                  <a:pt x="3562371" y="0"/>
                  <a:pt x="3747575" y="185204"/>
                  <a:pt x="3747575" y="413664"/>
                </a:cubicBezTo>
                <a:lnTo>
                  <a:pt x="3747575" y="2481932"/>
                </a:lnTo>
                <a:lnTo>
                  <a:pt x="3751166" y="2481932"/>
                </a:lnTo>
                <a:lnTo>
                  <a:pt x="3891831" y="3528390"/>
                </a:lnTo>
                <a:lnTo>
                  <a:pt x="3891831" y="3528390"/>
                </a:lnTo>
                <a:lnTo>
                  <a:pt x="3891831" y="3528392"/>
                </a:lnTo>
                <a:lnTo>
                  <a:pt x="3891831" y="3725239"/>
                </a:lnTo>
                <a:cubicBezTo>
                  <a:pt x="3891831" y="3833956"/>
                  <a:pt x="3803698" y="3922089"/>
                  <a:pt x="3694981" y="3922089"/>
                </a:cubicBezTo>
                <a:lnTo>
                  <a:pt x="196850" y="3922089"/>
                </a:lnTo>
                <a:cubicBezTo>
                  <a:pt x="88133" y="3922089"/>
                  <a:pt x="0" y="3833956"/>
                  <a:pt x="0" y="3725239"/>
                </a:cubicBezTo>
                <a:cubicBezTo>
                  <a:pt x="0" y="3659623"/>
                  <a:pt x="1" y="3594006"/>
                  <a:pt x="1" y="3528390"/>
                </a:cubicBezTo>
                <a:lnTo>
                  <a:pt x="3399" y="3528390"/>
                </a:lnTo>
                <a:lnTo>
                  <a:pt x="144064" y="2481932"/>
                </a:lnTo>
                <a:lnTo>
                  <a:pt x="147575" y="2481932"/>
                </a:lnTo>
                <a:lnTo>
                  <a:pt x="147575" y="413664"/>
                </a:lnTo>
                <a:cubicBezTo>
                  <a:pt x="147575" y="185204"/>
                  <a:pt x="332779" y="0"/>
                  <a:pt x="56123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nvGrpSpPr>
          <p:cNvPr id="36" name="Group 35">
            <a:extLst>
              <a:ext uri="{FF2B5EF4-FFF2-40B4-BE49-F238E27FC236}">
                <a16:creationId xmlns:a16="http://schemas.microsoft.com/office/drawing/2014/main" id="{B7A1D8C3-3A40-416D-931C-BBD064EC8207}"/>
              </a:ext>
            </a:extLst>
          </p:cNvPr>
          <p:cNvGrpSpPr/>
          <p:nvPr/>
        </p:nvGrpSpPr>
        <p:grpSpPr>
          <a:xfrm>
            <a:off x="6280477" y="1646461"/>
            <a:ext cx="5380299" cy="2750953"/>
            <a:chOff x="395534" y="3675890"/>
            <a:chExt cx="3972999" cy="939488"/>
          </a:xfrm>
        </p:grpSpPr>
        <p:sp>
          <p:nvSpPr>
            <p:cNvPr id="37" name="TextBox 36">
              <a:extLst>
                <a:ext uri="{FF2B5EF4-FFF2-40B4-BE49-F238E27FC236}">
                  <a16:creationId xmlns:a16="http://schemas.microsoft.com/office/drawing/2014/main" id="{7244C683-EB81-4BFE-B24D-A222F1D7D642}"/>
                </a:ext>
              </a:extLst>
            </p:cNvPr>
            <p:cNvSpPr txBox="1"/>
            <p:nvPr/>
          </p:nvSpPr>
          <p:spPr>
            <a:xfrm>
              <a:off x="395534" y="3675890"/>
              <a:ext cx="3972999" cy="400110"/>
            </a:xfrm>
            <a:prstGeom prst="rect">
              <a:avLst/>
            </a:prstGeom>
            <a:noFill/>
          </p:spPr>
          <p:txBody>
            <a:bodyPr wrap="square" rtlCol="0" anchor="ctr">
              <a:spAutoFit/>
            </a:bodyPr>
            <a:lstStyle/>
            <a:p>
              <a:r>
                <a:rPr lang="en-US" sz="2000" b="1" dirty="0" smtClean="0">
                  <a:solidFill>
                    <a:schemeClr val="bg1"/>
                  </a:solidFill>
                  <a:latin typeface="Times New Roman" panose="02020603050405020304" pitchFamily="18" charset="0"/>
                  <a:cs typeface="Times New Roman" panose="02020603050405020304" pitchFamily="18" charset="0"/>
                </a:rPr>
                <a:t>OBJECT DETECTION:</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59C92A33-D166-408F-8BB1-509CCC7F2234}"/>
                </a:ext>
              </a:extLst>
            </p:cNvPr>
            <p:cNvSpPr txBox="1"/>
            <p:nvPr/>
          </p:nvSpPr>
          <p:spPr>
            <a:xfrm>
              <a:off x="395536" y="3995230"/>
              <a:ext cx="3972997" cy="620148"/>
            </a:xfrm>
            <a:prstGeom prst="rect">
              <a:avLst/>
            </a:prstGeom>
            <a:noFill/>
          </p:spPr>
          <p:txBody>
            <a:bodyPr wrap="square" rtlCol="0">
              <a:sp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Object detection is the procedure of determining the instance of the class to which the object belongs and estimating the location of the object by outputting the bounding box around the object. Detecting single instance of class from image is called as single class object detection, whereas detecting the classes of all objects present in the image is known as multi class object detection. </a:t>
              </a:r>
            </a:p>
          </p:txBody>
        </p:sp>
      </p:grpSp>
      <p:sp>
        <p:nvSpPr>
          <p:cNvPr id="39" name="Trapezoid 18">
            <a:extLst>
              <a:ext uri="{FF2B5EF4-FFF2-40B4-BE49-F238E27FC236}">
                <a16:creationId xmlns:a16="http://schemas.microsoft.com/office/drawing/2014/main" id="{16233FF5-8539-4E74-8B1A-0A8AAA2F05F6}"/>
              </a:ext>
            </a:extLst>
          </p:cNvPr>
          <p:cNvSpPr/>
          <p:nvPr/>
        </p:nvSpPr>
        <p:spPr>
          <a:xfrm rot="10800000">
            <a:off x="2022107" y="3301460"/>
            <a:ext cx="2235344" cy="123688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bg1"/>
              </a:solidFill>
            </a:endParaRPr>
          </a:p>
        </p:txBody>
      </p:sp>
    </p:spTree>
    <p:extLst>
      <p:ext uri="{BB962C8B-B14F-4D97-AF65-F5344CB8AC3E}">
        <p14:creationId xmlns:p14="http://schemas.microsoft.com/office/powerpoint/2010/main" val="1299181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4294967295"/>
          </p:nvPr>
        </p:nvSpPr>
        <p:spPr>
          <a:xfrm>
            <a:off x="619125" y="339725"/>
            <a:ext cx="11572875" cy="723900"/>
          </a:xfrm>
          <a:prstGeom prst="rect">
            <a:avLst/>
          </a:prstGeom>
        </p:spPr>
        <p:txBody>
          <a:bodyPr/>
          <a:lstStyle/>
          <a:p>
            <a:r>
              <a:rPr lang="en-US" dirty="0"/>
              <a:t>Infographic Style</a:t>
            </a:r>
          </a:p>
        </p:txBody>
      </p:sp>
      <p:sp>
        <p:nvSpPr>
          <p:cNvPr id="12" name="Freeform: Shape 11">
            <a:extLst>
              <a:ext uri="{FF2B5EF4-FFF2-40B4-BE49-F238E27FC236}">
                <a16:creationId xmlns:a16="http://schemas.microsoft.com/office/drawing/2014/main" id="{A489BEEF-AB55-4831-AB4A-D180EEA82DFA}"/>
              </a:ext>
            </a:extLst>
          </p:cNvPr>
          <p:cNvSpPr/>
          <p:nvPr/>
        </p:nvSpPr>
        <p:spPr>
          <a:xfrm>
            <a:off x="505098" y="1637210"/>
            <a:ext cx="10903132" cy="3666309"/>
          </a:xfrm>
          <a:custGeom>
            <a:avLst/>
            <a:gdLst>
              <a:gd name="connsiteX0" fmla="*/ 0 w 4629150"/>
              <a:gd name="connsiteY0" fmla="*/ 0 h 6038850"/>
              <a:gd name="connsiteX1" fmla="*/ 4629150 w 4629150"/>
              <a:gd name="connsiteY1" fmla="*/ 0 h 6038850"/>
              <a:gd name="connsiteX2" fmla="*/ 4629150 w 4629150"/>
              <a:gd name="connsiteY2" fmla="*/ 6038850 h 6038850"/>
              <a:gd name="connsiteX3" fmla="*/ 0 w 4629150"/>
              <a:gd name="connsiteY3" fmla="*/ 6038850 h 6038850"/>
              <a:gd name="connsiteX4" fmla="*/ 0 w 4629150"/>
              <a:gd name="connsiteY4" fmla="*/ 4404604 h 6038850"/>
              <a:gd name="connsiteX5" fmla="*/ 83325 w 4629150"/>
              <a:gd name="connsiteY5" fmla="*/ 4506396 h 6038850"/>
              <a:gd name="connsiteX6" fmla="*/ 83325 w 4629150"/>
              <a:gd name="connsiteY6" fmla="*/ 5955525 h 6038850"/>
              <a:gd name="connsiteX7" fmla="*/ 4545825 w 4629150"/>
              <a:gd name="connsiteY7" fmla="*/ 5955525 h 6038850"/>
              <a:gd name="connsiteX8" fmla="*/ 4545825 w 4629150"/>
              <a:gd name="connsiteY8" fmla="*/ 83325 h 6038850"/>
              <a:gd name="connsiteX9" fmla="*/ 83325 w 4629150"/>
              <a:gd name="connsiteY9" fmla="*/ 83325 h 6038850"/>
              <a:gd name="connsiteX10" fmla="*/ 83325 w 4629150"/>
              <a:gd name="connsiteY10" fmla="*/ 2329522 h 6038850"/>
              <a:gd name="connsiteX11" fmla="*/ 0 w 4629150"/>
              <a:gd name="connsiteY11" fmla="*/ 2211959 h 603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29150" h="6038850">
                <a:moveTo>
                  <a:pt x="0" y="0"/>
                </a:moveTo>
                <a:lnTo>
                  <a:pt x="4629150" y="0"/>
                </a:lnTo>
                <a:lnTo>
                  <a:pt x="4629150" y="6038850"/>
                </a:lnTo>
                <a:lnTo>
                  <a:pt x="0" y="6038850"/>
                </a:lnTo>
                <a:lnTo>
                  <a:pt x="0" y="4404604"/>
                </a:lnTo>
                <a:lnTo>
                  <a:pt x="83325" y="4506396"/>
                </a:lnTo>
                <a:lnTo>
                  <a:pt x="83325" y="5955525"/>
                </a:lnTo>
                <a:lnTo>
                  <a:pt x="4545825" y="5955525"/>
                </a:lnTo>
                <a:lnTo>
                  <a:pt x="4545825" y="83325"/>
                </a:lnTo>
                <a:lnTo>
                  <a:pt x="83325" y="83325"/>
                </a:lnTo>
                <a:lnTo>
                  <a:pt x="83325" y="2329522"/>
                </a:lnTo>
                <a:lnTo>
                  <a:pt x="0" y="221195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l="24558" t="58313" r="24896" b="13068"/>
          <a:stretch/>
        </p:blipFill>
        <p:spPr>
          <a:xfrm>
            <a:off x="845319" y="1801109"/>
            <a:ext cx="10222685" cy="3255781"/>
          </a:xfrm>
          <a:prstGeom prst="rect">
            <a:avLst/>
          </a:prstGeom>
        </p:spPr>
      </p:pic>
    </p:spTree>
    <p:extLst>
      <p:ext uri="{BB962C8B-B14F-4D97-AF65-F5344CB8AC3E}">
        <p14:creationId xmlns:p14="http://schemas.microsoft.com/office/powerpoint/2010/main" val="3871885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b="1" dirty="0">
                <a:latin typeface="Times New Roman" pitchFamily="18" charset="0"/>
                <a:cs typeface="Times New Roman" pitchFamily="18" charset="0"/>
              </a:rPr>
              <a:t>CONCLUSION</a:t>
            </a:r>
            <a:endParaRPr lang="en-US" dirty="0"/>
          </a:p>
        </p:txBody>
      </p:sp>
      <p:sp>
        <p:nvSpPr>
          <p:cNvPr id="10" name="Oval 9">
            <a:extLst>
              <a:ext uri="{FF2B5EF4-FFF2-40B4-BE49-F238E27FC236}">
                <a16:creationId xmlns:a16="http://schemas.microsoft.com/office/drawing/2014/main" id="{5D1B8DC3-D939-4386-86A5-7539A7E15829}"/>
              </a:ext>
            </a:extLst>
          </p:cNvPr>
          <p:cNvSpPr/>
          <p:nvPr/>
        </p:nvSpPr>
        <p:spPr>
          <a:xfrm>
            <a:off x="4879045" y="2314284"/>
            <a:ext cx="2032964" cy="2032964"/>
          </a:xfrm>
          <a:prstGeom prst="diamond">
            <a:avLst/>
          </a:prstGeom>
          <a:noFill/>
          <a:ln>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46" name="Freeform: Shape 45">
            <a:extLst>
              <a:ext uri="{FF2B5EF4-FFF2-40B4-BE49-F238E27FC236}">
                <a16:creationId xmlns:a16="http://schemas.microsoft.com/office/drawing/2014/main" id="{A2289DCA-1151-40DA-B5E9-352AC4A42845}"/>
              </a:ext>
            </a:extLst>
          </p:cNvPr>
          <p:cNvSpPr/>
          <p:nvPr/>
        </p:nvSpPr>
        <p:spPr>
          <a:xfrm>
            <a:off x="4967973" y="3330766"/>
            <a:ext cx="1855107" cy="942298"/>
          </a:xfrm>
          <a:custGeom>
            <a:avLst/>
            <a:gdLst>
              <a:gd name="connsiteX0" fmla="*/ 14745 w 1855107"/>
              <a:gd name="connsiteY0" fmla="*/ 0 h 942298"/>
              <a:gd name="connsiteX1" fmla="*/ 1840362 w 1855107"/>
              <a:gd name="connsiteY1" fmla="*/ 0 h 942298"/>
              <a:gd name="connsiteX2" fmla="*/ 1855107 w 1855107"/>
              <a:gd name="connsiteY2" fmla="*/ 14745 h 942298"/>
              <a:gd name="connsiteX3" fmla="*/ 927554 w 1855107"/>
              <a:gd name="connsiteY3" fmla="*/ 942298 h 942298"/>
              <a:gd name="connsiteX4" fmla="*/ 0 w 1855107"/>
              <a:gd name="connsiteY4" fmla="*/ 14745 h 942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5107" h="942298">
                <a:moveTo>
                  <a:pt x="14745" y="0"/>
                </a:moveTo>
                <a:lnTo>
                  <a:pt x="1840362" y="0"/>
                </a:lnTo>
                <a:lnTo>
                  <a:pt x="1855107" y="14745"/>
                </a:lnTo>
                <a:lnTo>
                  <a:pt x="927554" y="942298"/>
                </a:lnTo>
                <a:lnTo>
                  <a:pt x="0" y="14745"/>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9" name="TextBox 28">
            <a:extLst>
              <a:ext uri="{FF2B5EF4-FFF2-40B4-BE49-F238E27FC236}">
                <a16:creationId xmlns:a16="http://schemas.microsoft.com/office/drawing/2014/main" id="{C9FF7414-7237-4CEA-93C0-5BEA5085DA8C}"/>
              </a:ext>
            </a:extLst>
          </p:cNvPr>
          <p:cNvSpPr txBox="1"/>
          <p:nvPr/>
        </p:nvSpPr>
        <p:spPr>
          <a:xfrm>
            <a:off x="2982509" y="4554963"/>
            <a:ext cx="5826034" cy="1815882"/>
          </a:xfrm>
          <a:prstGeom prst="rect">
            <a:avLst/>
          </a:prstGeom>
          <a:noFill/>
        </p:spPr>
        <p:txBody>
          <a:bodyPr wrap="square" rtlCol="0">
            <a:spAutoFit/>
          </a:bodyPr>
          <a:lstStyle/>
          <a:p>
            <a:pPr algn="just"/>
            <a:r>
              <a:rPr lang="en-US" sz="1600" dirty="0">
                <a:solidFill>
                  <a:schemeClr val="bg1"/>
                </a:solidFill>
                <a:latin typeface="Times New Roman" pitchFamily="18" charset="0"/>
                <a:cs typeface="Times New Roman" pitchFamily="18" charset="0"/>
              </a:rPr>
              <a:t> The present approaches are for a vision-based fruit detection system that can detect only a fruit with label. This can be implemented for multiple fruits also. From our point of view one of the main objectives for the future is to improve the accuracy of the neural network. This involves further experimenting with the structure of the network. In the near future we plan to create a mobile application which takes pictures of fruits and labels them accordingly.</a:t>
            </a:r>
            <a:endParaRPr lang="ko-KR" altLang="en-US" sz="1600" dirty="0">
              <a:solidFill>
                <a:schemeClr val="bg1"/>
              </a:solidFill>
              <a:latin typeface="Times New Roman" panose="02020603050405020304" pitchFamily="18" charset="0"/>
              <a:cs typeface="Times New Roman" panose="02020603050405020304" pitchFamily="18" charset="0"/>
            </a:endParaRPr>
          </a:p>
        </p:txBody>
      </p:sp>
      <p:sp>
        <p:nvSpPr>
          <p:cNvPr id="37" name="Donut 24">
            <a:extLst>
              <a:ext uri="{FF2B5EF4-FFF2-40B4-BE49-F238E27FC236}">
                <a16:creationId xmlns:a16="http://schemas.microsoft.com/office/drawing/2014/main" id="{6F3436F8-E030-442C-A194-5DEF16ADBDD6}"/>
              </a:ext>
            </a:extLst>
          </p:cNvPr>
          <p:cNvSpPr/>
          <p:nvPr/>
        </p:nvSpPr>
        <p:spPr>
          <a:xfrm>
            <a:off x="5619967" y="2616175"/>
            <a:ext cx="545702" cy="506876"/>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693040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0">
            <a:extLst>
              <a:ext uri="{FF2B5EF4-FFF2-40B4-BE49-F238E27FC236}">
                <a16:creationId xmlns:a16="http://schemas.microsoft.com/office/drawing/2014/main" id="{345ABBFB-D363-4126-8585-DF143E16A91D}"/>
              </a:ext>
            </a:extLst>
          </p:cNvPr>
          <p:cNvSpPr txBox="1">
            <a:spLocks/>
          </p:cNvSpPr>
          <p:nvPr/>
        </p:nvSpPr>
        <p:spPr>
          <a:xfrm>
            <a:off x="1995275" y="1755932"/>
            <a:ext cx="5698675" cy="1657828"/>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4800" b="1" dirty="0" smtClean="0">
                <a:solidFill>
                  <a:schemeClr val="bg1"/>
                </a:solidFill>
                <a:latin typeface="Times New Roman" panose="02020603050405020304" pitchFamily="18" charset="0"/>
                <a:cs typeface="Times New Roman" panose="02020603050405020304" pitchFamily="18" charset="0"/>
              </a:rPr>
              <a:t>THANK YOU</a:t>
            </a:r>
            <a:endParaRPr lang="en-US" altLang="ko-KR" sz="4800" b="1" dirty="0">
              <a:solidFill>
                <a:schemeClr val="bg1"/>
              </a:solidFill>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F06592FB-FE63-4A21-B74C-A7487DA8C9E8}"/>
              </a:ext>
            </a:extLst>
          </p:cNvPr>
          <p:cNvGrpSpPr/>
          <p:nvPr/>
        </p:nvGrpSpPr>
        <p:grpSpPr>
          <a:xfrm>
            <a:off x="9675696" y="5865751"/>
            <a:ext cx="1967086" cy="524542"/>
            <a:chOff x="2265942" y="1258934"/>
            <a:chExt cx="1967086" cy="524542"/>
          </a:xfrm>
        </p:grpSpPr>
        <p:sp>
          <p:nvSpPr>
            <p:cNvPr id="12" name="Freeform: Shape 11">
              <a:extLst>
                <a:ext uri="{FF2B5EF4-FFF2-40B4-BE49-F238E27FC236}">
                  <a16:creationId xmlns:a16="http://schemas.microsoft.com/office/drawing/2014/main" id="{121433AA-3EE4-4EDF-B937-14E381782903}"/>
                </a:ext>
              </a:extLst>
            </p:cNvPr>
            <p:cNvSpPr/>
            <p:nvPr/>
          </p:nvSpPr>
          <p:spPr>
            <a:xfrm>
              <a:off x="2265942" y="1258934"/>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FFFB35C-3554-403B-869D-16EF2C4FE65B}"/>
                </a:ext>
              </a:extLst>
            </p:cNvPr>
            <p:cNvSpPr/>
            <p:nvPr/>
          </p:nvSpPr>
          <p:spPr>
            <a:xfrm>
              <a:off x="2598070" y="125893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99DF6D8-95FB-4B00-8F5A-193E8C9D9655}"/>
                </a:ext>
              </a:extLst>
            </p:cNvPr>
            <p:cNvSpPr/>
            <p:nvPr/>
          </p:nvSpPr>
          <p:spPr>
            <a:xfrm>
              <a:off x="2930198" y="125893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1336A60-ED34-4FCF-A91E-6AAF2409160C}"/>
                </a:ext>
              </a:extLst>
            </p:cNvPr>
            <p:cNvSpPr/>
            <p:nvPr/>
          </p:nvSpPr>
          <p:spPr>
            <a:xfrm>
              <a:off x="3262326" y="125893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0AD82BB-FDA7-4755-927C-195DB870489B}"/>
                </a:ext>
              </a:extLst>
            </p:cNvPr>
            <p:cNvSpPr/>
            <p:nvPr/>
          </p:nvSpPr>
          <p:spPr>
            <a:xfrm>
              <a:off x="3594454" y="1258934"/>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E338D3C9-7A25-47E1-99DC-F2F2CE1D05D0}"/>
                </a:ext>
              </a:extLst>
            </p:cNvPr>
            <p:cNvSpPr/>
            <p:nvPr/>
          </p:nvSpPr>
          <p:spPr>
            <a:xfrm>
              <a:off x="3926582" y="1258934"/>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97424B4-EB89-4A59-A181-CB2CF3D53360}"/>
                </a:ext>
              </a:extLst>
            </p:cNvPr>
            <p:cNvSpPr/>
            <p:nvPr/>
          </p:nvSpPr>
          <p:spPr>
            <a:xfrm>
              <a:off x="2432006" y="1451014"/>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C840C2F-47B2-45EB-B86E-9832BC4D18F5}"/>
                </a:ext>
              </a:extLst>
            </p:cNvPr>
            <p:cNvSpPr/>
            <p:nvPr/>
          </p:nvSpPr>
          <p:spPr>
            <a:xfrm>
              <a:off x="2764134" y="145101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59DAA3D-E04A-478B-A7D0-FC9B1C7FCFD2}"/>
                </a:ext>
              </a:extLst>
            </p:cNvPr>
            <p:cNvSpPr/>
            <p:nvPr/>
          </p:nvSpPr>
          <p:spPr>
            <a:xfrm>
              <a:off x="3096262" y="145101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7633275-263B-4139-A43A-37C6078B6E9D}"/>
                </a:ext>
              </a:extLst>
            </p:cNvPr>
            <p:cNvSpPr/>
            <p:nvPr/>
          </p:nvSpPr>
          <p:spPr>
            <a:xfrm>
              <a:off x="3428390" y="145101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926735A-AF41-44D6-9259-066664502383}"/>
                </a:ext>
              </a:extLst>
            </p:cNvPr>
            <p:cNvSpPr/>
            <p:nvPr/>
          </p:nvSpPr>
          <p:spPr>
            <a:xfrm>
              <a:off x="3760518" y="1451014"/>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D940C88-E683-4976-B16C-390E607E2BB6}"/>
                </a:ext>
              </a:extLst>
            </p:cNvPr>
            <p:cNvSpPr/>
            <p:nvPr/>
          </p:nvSpPr>
          <p:spPr>
            <a:xfrm>
              <a:off x="4092647" y="1451014"/>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438862C-492B-418C-ABBC-1149ED33E8D6}"/>
                </a:ext>
              </a:extLst>
            </p:cNvPr>
            <p:cNvSpPr/>
            <p:nvPr/>
          </p:nvSpPr>
          <p:spPr>
            <a:xfrm>
              <a:off x="2598070" y="1643095"/>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2F4A8D3-169D-4ABE-A6FC-468D15ADCD2B}"/>
                </a:ext>
              </a:extLst>
            </p:cNvPr>
            <p:cNvSpPr/>
            <p:nvPr/>
          </p:nvSpPr>
          <p:spPr>
            <a:xfrm>
              <a:off x="2930198" y="1643095"/>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87B3D53-696B-482D-84E8-67FA2C5C0F04}"/>
                </a:ext>
              </a:extLst>
            </p:cNvPr>
            <p:cNvSpPr/>
            <p:nvPr/>
          </p:nvSpPr>
          <p:spPr>
            <a:xfrm>
              <a:off x="3262326" y="1643095"/>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99FECC4-39D8-4391-AC81-453977E4B9A3}"/>
                </a:ext>
              </a:extLst>
            </p:cNvPr>
            <p:cNvSpPr/>
            <p:nvPr/>
          </p:nvSpPr>
          <p:spPr>
            <a:xfrm>
              <a:off x="3594454" y="1643095"/>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solidFill>
              <a:srgbClr val="FFFFFF">
                <a:alpha val="40000"/>
              </a:srgbClr>
            </a:solidFill>
            <a:ln w="9525" cap="flat">
              <a:noFill/>
              <a:prstDash val="solid"/>
              <a:miter/>
            </a:ln>
          </p:spPr>
          <p:txBody>
            <a:bodyPr rtlCol="0" anchor="ctr"/>
            <a:lstStyle/>
            <a:p>
              <a:endParaRPr lang="en-US"/>
            </a:p>
          </p:txBody>
        </p:sp>
      </p:grpSp>
      <p:grpSp>
        <p:nvGrpSpPr>
          <p:cNvPr id="32" name="Group 31">
            <a:extLst>
              <a:ext uri="{FF2B5EF4-FFF2-40B4-BE49-F238E27FC236}">
                <a16:creationId xmlns:a16="http://schemas.microsoft.com/office/drawing/2014/main" id="{A6F6634B-8C18-420A-AF09-7F9F80944037}"/>
              </a:ext>
            </a:extLst>
          </p:cNvPr>
          <p:cNvGrpSpPr/>
          <p:nvPr/>
        </p:nvGrpSpPr>
        <p:grpSpPr>
          <a:xfrm flipH="1">
            <a:off x="7055377" y="748459"/>
            <a:ext cx="2620319" cy="525185"/>
            <a:chOff x="1612709" y="1258934"/>
            <a:chExt cx="2620319" cy="525185"/>
          </a:xfrm>
        </p:grpSpPr>
        <p:sp>
          <p:nvSpPr>
            <p:cNvPr id="33" name="Freeform: Shape 32">
              <a:extLst>
                <a:ext uri="{FF2B5EF4-FFF2-40B4-BE49-F238E27FC236}">
                  <a16:creationId xmlns:a16="http://schemas.microsoft.com/office/drawing/2014/main" id="{02D58B60-5880-4E92-A044-7430A2C2117F}"/>
                </a:ext>
              </a:extLst>
            </p:cNvPr>
            <p:cNvSpPr/>
            <p:nvPr/>
          </p:nvSpPr>
          <p:spPr>
            <a:xfrm>
              <a:off x="1933814" y="1259577"/>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solidFill>
              <a:srgbClr val="FFFFFF">
                <a:alpha val="40000"/>
              </a:srgbClr>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0EC47C6-EBE3-4C1E-A4AB-B5F4415A9B0B}"/>
                </a:ext>
              </a:extLst>
            </p:cNvPr>
            <p:cNvSpPr/>
            <p:nvPr/>
          </p:nvSpPr>
          <p:spPr>
            <a:xfrm>
              <a:off x="2265942" y="1258934"/>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02BE2BE-2C28-4DE5-86A9-1CD6C7F2C458}"/>
                </a:ext>
              </a:extLst>
            </p:cNvPr>
            <p:cNvSpPr/>
            <p:nvPr/>
          </p:nvSpPr>
          <p:spPr>
            <a:xfrm>
              <a:off x="2598070" y="125893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598F9906-C511-4734-9A9D-AB9EC4F36F26}"/>
                </a:ext>
              </a:extLst>
            </p:cNvPr>
            <p:cNvSpPr/>
            <p:nvPr/>
          </p:nvSpPr>
          <p:spPr>
            <a:xfrm>
              <a:off x="2930198" y="125893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FF53A54-E01A-4A14-8447-3621485AE11F}"/>
                </a:ext>
              </a:extLst>
            </p:cNvPr>
            <p:cNvSpPr/>
            <p:nvPr/>
          </p:nvSpPr>
          <p:spPr>
            <a:xfrm>
              <a:off x="3262326" y="125893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B66B65A-39C5-4812-A627-CC54BF44ED1C}"/>
                </a:ext>
              </a:extLst>
            </p:cNvPr>
            <p:cNvSpPr/>
            <p:nvPr/>
          </p:nvSpPr>
          <p:spPr>
            <a:xfrm>
              <a:off x="3594454" y="1258934"/>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FC20550C-E6E5-4FCE-9A36-1B7B1039C7D0}"/>
                </a:ext>
              </a:extLst>
            </p:cNvPr>
            <p:cNvSpPr/>
            <p:nvPr/>
          </p:nvSpPr>
          <p:spPr>
            <a:xfrm>
              <a:off x="3926582" y="1258934"/>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C4F2D60F-8DD0-4BE7-8A21-CC082DC6A636}"/>
                </a:ext>
              </a:extLst>
            </p:cNvPr>
            <p:cNvSpPr/>
            <p:nvPr/>
          </p:nvSpPr>
          <p:spPr>
            <a:xfrm>
              <a:off x="2099878" y="1451657"/>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solidFill>
              <a:srgbClr val="FFFFFF">
                <a:alpha val="40000"/>
              </a:srgbClr>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F998009-69F6-4A4F-94FF-8A5AA5182080}"/>
                </a:ext>
              </a:extLst>
            </p:cNvPr>
            <p:cNvSpPr/>
            <p:nvPr/>
          </p:nvSpPr>
          <p:spPr>
            <a:xfrm>
              <a:off x="2432006" y="1451014"/>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214DBB4C-1854-4B8F-B36C-BE80BF21031B}"/>
                </a:ext>
              </a:extLst>
            </p:cNvPr>
            <p:cNvSpPr/>
            <p:nvPr/>
          </p:nvSpPr>
          <p:spPr>
            <a:xfrm>
              <a:off x="2764134" y="145101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5589B05-B81F-4E9C-883A-57DABC969831}"/>
                </a:ext>
              </a:extLst>
            </p:cNvPr>
            <p:cNvSpPr/>
            <p:nvPr/>
          </p:nvSpPr>
          <p:spPr>
            <a:xfrm>
              <a:off x="3096262" y="145101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CC61CBFE-A327-4058-B857-ADAE286E7461}"/>
                </a:ext>
              </a:extLst>
            </p:cNvPr>
            <p:cNvSpPr/>
            <p:nvPr/>
          </p:nvSpPr>
          <p:spPr>
            <a:xfrm>
              <a:off x="3428390" y="145101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C30F9394-132E-48AD-9E3F-D6AC981B243D}"/>
                </a:ext>
              </a:extLst>
            </p:cNvPr>
            <p:cNvSpPr/>
            <p:nvPr/>
          </p:nvSpPr>
          <p:spPr>
            <a:xfrm>
              <a:off x="3760518" y="1451014"/>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D7EB169-143A-4139-991A-C9CBB928EFAA}"/>
                </a:ext>
              </a:extLst>
            </p:cNvPr>
            <p:cNvSpPr/>
            <p:nvPr/>
          </p:nvSpPr>
          <p:spPr>
            <a:xfrm>
              <a:off x="4092647" y="1451014"/>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9EF7271E-8031-4B07-B17E-1930D004155E}"/>
                </a:ext>
              </a:extLst>
            </p:cNvPr>
            <p:cNvSpPr/>
            <p:nvPr/>
          </p:nvSpPr>
          <p:spPr>
            <a:xfrm>
              <a:off x="1612709" y="1643738"/>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solidFill>
              <a:srgbClr val="FFFFFF">
                <a:alpha val="40000"/>
              </a:srgbClr>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9246561-2EBC-4798-B072-0E11245051B9}"/>
                </a:ext>
              </a:extLst>
            </p:cNvPr>
            <p:cNvSpPr/>
            <p:nvPr/>
          </p:nvSpPr>
          <p:spPr>
            <a:xfrm>
              <a:off x="1933814" y="1643095"/>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A43371AE-43EB-4D5A-89C7-178F871C05FE}"/>
                </a:ext>
              </a:extLst>
            </p:cNvPr>
            <p:cNvSpPr/>
            <p:nvPr/>
          </p:nvSpPr>
          <p:spPr>
            <a:xfrm>
              <a:off x="2265942" y="1643095"/>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4D009B18-A5DD-443A-8C52-5F3CEB2B007C}"/>
                </a:ext>
              </a:extLst>
            </p:cNvPr>
            <p:cNvSpPr/>
            <p:nvPr/>
          </p:nvSpPr>
          <p:spPr>
            <a:xfrm>
              <a:off x="2598070" y="1643095"/>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8D2FBFA-CD2D-46C0-8E96-7E8ADC3D7AFB}"/>
                </a:ext>
              </a:extLst>
            </p:cNvPr>
            <p:cNvSpPr/>
            <p:nvPr/>
          </p:nvSpPr>
          <p:spPr>
            <a:xfrm>
              <a:off x="2930198" y="1643095"/>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9DDC466-54C4-4AF0-85FF-019ADF916FB1}"/>
                </a:ext>
              </a:extLst>
            </p:cNvPr>
            <p:cNvSpPr/>
            <p:nvPr/>
          </p:nvSpPr>
          <p:spPr>
            <a:xfrm>
              <a:off x="3262326" y="1643095"/>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4258493-5492-4FC8-872D-B8EA1A9E674E}"/>
                </a:ext>
              </a:extLst>
            </p:cNvPr>
            <p:cNvSpPr/>
            <p:nvPr/>
          </p:nvSpPr>
          <p:spPr>
            <a:xfrm>
              <a:off x="3594454" y="1643095"/>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solidFill>
              <a:srgbClr val="FFFFFF">
                <a:alpha val="40000"/>
              </a:srgbClr>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885242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7CD60F-31E5-47BD-825E-DF5FFB019C06}"/>
              </a:ext>
            </a:extLst>
          </p:cNvPr>
          <p:cNvSpPr txBox="1"/>
          <p:nvPr/>
        </p:nvSpPr>
        <p:spPr>
          <a:xfrm>
            <a:off x="828340" y="975661"/>
            <a:ext cx="8785924" cy="646331"/>
          </a:xfrm>
          <a:prstGeom prst="rect">
            <a:avLst/>
          </a:prstGeom>
          <a:solidFill>
            <a:schemeClr val="tx1"/>
          </a:solidFill>
        </p:spPr>
        <p:txBody>
          <a:bodyPr wrap="square" rtlCol="0" anchor="ctr">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COMPANY PROFILE</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499489E-7F86-42B9-BA60-9456916470C2}"/>
              </a:ext>
            </a:extLst>
          </p:cNvPr>
          <p:cNvSpPr txBox="1"/>
          <p:nvPr/>
        </p:nvSpPr>
        <p:spPr>
          <a:xfrm>
            <a:off x="1639304" y="2846221"/>
            <a:ext cx="6341110" cy="1569660"/>
          </a:xfrm>
          <a:prstGeom prst="rect">
            <a:avLst/>
          </a:prstGeom>
          <a:noFill/>
        </p:spPr>
        <p:txBody>
          <a:bodyPr wrap="square" rtlCol="0">
            <a:sp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Regional Remote Sensing Centre - South (RRSC-S) is the southern regional node of National Remote Sensing Centre, Hyderabad. Over the past three decades the five Regional Remote Sensing Centers, RRSC-C, RRSC-E, RRSC-N, RRSC-S and RRSC-W, have contributed significantly to major National level applications projects and user projects using geospatial technology. </a:t>
            </a:r>
            <a:endParaRPr lang="ko-KR" altLang="en-US" sz="16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499489E-7F86-42B9-BA60-9456916470C2}"/>
              </a:ext>
            </a:extLst>
          </p:cNvPr>
          <p:cNvSpPr txBox="1"/>
          <p:nvPr/>
        </p:nvSpPr>
        <p:spPr>
          <a:xfrm>
            <a:off x="1639304" y="2018906"/>
            <a:ext cx="6341110" cy="584775"/>
          </a:xfrm>
          <a:prstGeom prst="rect">
            <a:avLst/>
          </a:prstGeom>
          <a:noFill/>
        </p:spPr>
        <p:txBody>
          <a:bodyPr wrap="square" rtlCol="0">
            <a:spAutoFit/>
          </a:bodyPr>
          <a:lstStyle/>
          <a:p>
            <a:pPr algn="just"/>
            <a:r>
              <a:rPr lang="en-US" sz="1600" b="1" dirty="0">
                <a:solidFill>
                  <a:schemeClr val="bg1"/>
                </a:solidFill>
                <a:latin typeface="Times New Roman" panose="02020603050405020304" pitchFamily="18" charset="0"/>
                <a:cs typeface="Times New Roman" panose="02020603050405020304" pitchFamily="18" charset="0"/>
              </a:rPr>
              <a:t>REGIONAL REMOTE SENSING CENTRE-SOUTH, NRSC - ISRO, BANGALORE: </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7346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042C12F7-AE9B-40D2-A6C4-2F1B6BC860EE}"/>
              </a:ext>
            </a:extLst>
          </p:cNvPr>
          <p:cNvSpPr txBox="1"/>
          <p:nvPr/>
        </p:nvSpPr>
        <p:spPr>
          <a:xfrm>
            <a:off x="955791" y="1583083"/>
            <a:ext cx="3479896" cy="707886"/>
          </a:xfrm>
          <a:prstGeom prst="rect">
            <a:avLst/>
          </a:prstGeom>
          <a:noFill/>
        </p:spPr>
        <p:txBody>
          <a:bodyPr wrap="square" rtlCol="0" anchor="ctr">
            <a:spAutoFit/>
          </a:bodyPr>
          <a:lstStyle/>
          <a:p>
            <a:r>
              <a:rPr lang="en-US" altLang="ko-KR" sz="4000" dirty="0" smtClean="0">
                <a:solidFill>
                  <a:schemeClr val="bg1"/>
                </a:solidFill>
                <a:latin typeface="Times New Roman" panose="02020603050405020304" pitchFamily="18" charset="0"/>
                <a:cs typeface="Times New Roman" panose="02020603050405020304" pitchFamily="18" charset="0"/>
              </a:rPr>
              <a:t>AGENDA </a:t>
            </a:r>
            <a:endParaRPr lang="ko-KR" altLang="en-US" sz="4000" dirty="0">
              <a:solidFill>
                <a:schemeClr val="bg1"/>
              </a:solidFill>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id="{F2F7D63C-9C1E-483F-9F3C-623D625D2CE1}"/>
              </a:ext>
            </a:extLst>
          </p:cNvPr>
          <p:cNvGrpSpPr/>
          <p:nvPr/>
        </p:nvGrpSpPr>
        <p:grpSpPr>
          <a:xfrm rot="16200000" flipH="1">
            <a:off x="2458686" y="4082555"/>
            <a:ext cx="3634011" cy="1097280"/>
            <a:chOff x="8230329" y="5360525"/>
            <a:chExt cx="3634011" cy="1097280"/>
          </a:xfrm>
        </p:grpSpPr>
        <p:sp>
          <p:nvSpPr>
            <p:cNvPr id="21" name="Rectangle 20">
              <a:extLst>
                <a:ext uri="{FF2B5EF4-FFF2-40B4-BE49-F238E27FC236}">
                  <a16:creationId xmlns:a16="http://schemas.microsoft.com/office/drawing/2014/main" id="{703C245B-3C75-41B6-B64A-09E40959C5AD}"/>
                </a:ext>
              </a:extLst>
            </p:cNvPr>
            <p:cNvSpPr/>
            <p:nvPr/>
          </p:nvSpPr>
          <p:spPr>
            <a:xfrm rot="10800000" flipV="1">
              <a:off x="11772900" y="5360525"/>
              <a:ext cx="91440" cy="109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90CF62E-B43D-4CFB-B3C2-60836643346E}"/>
                </a:ext>
              </a:extLst>
            </p:cNvPr>
            <p:cNvSpPr/>
            <p:nvPr/>
          </p:nvSpPr>
          <p:spPr>
            <a:xfrm flipH="1">
              <a:off x="8230329" y="6366364"/>
              <a:ext cx="3634011"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7DDFDBBB-5FD1-4358-9ACC-967678FD5B83}"/>
              </a:ext>
            </a:extLst>
          </p:cNvPr>
          <p:cNvGrpSpPr/>
          <p:nvPr/>
        </p:nvGrpSpPr>
        <p:grpSpPr>
          <a:xfrm rot="16200000" flipV="1">
            <a:off x="-701217" y="1737213"/>
            <a:ext cx="3643536" cy="1106806"/>
            <a:chOff x="8230329" y="5360525"/>
            <a:chExt cx="3643536" cy="1106806"/>
          </a:xfrm>
        </p:grpSpPr>
        <p:sp>
          <p:nvSpPr>
            <p:cNvPr id="24" name="Rectangle 23">
              <a:extLst>
                <a:ext uri="{FF2B5EF4-FFF2-40B4-BE49-F238E27FC236}">
                  <a16:creationId xmlns:a16="http://schemas.microsoft.com/office/drawing/2014/main" id="{F0265A0C-13F4-4D76-8DF8-C9FD24BAB3EA}"/>
                </a:ext>
              </a:extLst>
            </p:cNvPr>
            <p:cNvSpPr/>
            <p:nvPr/>
          </p:nvSpPr>
          <p:spPr>
            <a:xfrm rot="10800000" flipV="1">
              <a:off x="11782425" y="5360525"/>
              <a:ext cx="91440" cy="109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12C072D6-C945-4B11-B7E6-8019C6B738A1}"/>
                </a:ext>
              </a:extLst>
            </p:cNvPr>
            <p:cNvSpPr/>
            <p:nvPr/>
          </p:nvSpPr>
          <p:spPr>
            <a:xfrm flipH="1">
              <a:off x="8230329" y="6375891"/>
              <a:ext cx="3634011"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Diamond 29">
            <a:extLst>
              <a:ext uri="{FF2B5EF4-FFF2-40B4-BE49-F238E27FC236}">
                <a16:creationId xmlns:a16="http://schemas.microsoft.com/office/drawing/2014/main" id="{65697609-5EA4-4D68-BE22-A65FB4074EBA}"/>
              </a:ext>
            </a:extLst>
          </p:cNvPr>
          <p:cNvSpPr/>
          <p:nvPr/>
        </p:nvSpPr>
        <p:spPr>
          <a:xfrm>
            <a:off x="1673954" y="841570"/>
            <a:ext cx="436586" cy="436586"/>
          </a:xfrm>
          <a:prstGeom prst="diamond">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iamond 30">
            <a:extLst>
              <a:ext uri="{FF2B5EF4-FFF2-40B4-BE49-F238E27FC236}">
                <a16:creationId xmlns:a16="http://schemas.microsoft.com/office/drawing/2014/main" id="{6C3EB5A1-3CF0-4BD5-BB53-71BA76F7E118}"/>
              </a:ext>
            </a:extLst>
          </p:cNvPr>
          <p:cNvSpPr/>
          <p:nvPr/>
        </p:nvSpPr>
        <p:spPr>
          <a:xfrm>
            <a:off x="4275692" y="3165519"/>
            <a:ext cx="436586" cy="436586"/>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iamond 31">
            <a:extLst>
              <a:ext uri="{FF2B5EF4-FFF2-40B4-BE49-F238E27FC236}">
                <a16:creationId xmlns:a16="http://schemas.microsoft.com/office/drawing/2014/main" id="{07DED52A-6554-4E8F-991E-8854317480D7}"/>
              </a:ext>
            </a:extLst>
          </p:cNvPr>
          <p:cNvSpPr/>
          <p:nvPr/>
        </p:nvSpPr>
        <p:spPr>
          <a:xfrm>
            <a:off x="2919541" y="5288665"/>
            <a:ext cx="432491" cy="432491"/>
          </a:xfrm>
          <a:prstGeom prst="diamond">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iamond 32">
            <a:extLst>
              <a:ext uri="{FF2B5EF4-FFF2-40B4-BE49-F238E27FC236}">
                <a16:creationId xmlns:a16="http://schemas.microsoft.com/office/drawing/2014/main" id="{9F0825D9-D869-4D5D-A365-028BEBB07060}"/>
              </a:ext>
            </a:extLst>
          </p:cNvPr>
          <p:cNvSpPr/>
          <p:nvPr/>
        </p:nvSpPr>
        <p:spPr>
          <a:xfrm>
            <a:off x="721718" y="3675799"/>
            <a:ext cx="436586" cy="436586"/>
          </a:xfrm>
          <a:prstGeom prst="diamond">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FD604367-943C-403F-9B88-218C6882CFA6}"/>
              </a:ext>
            </a:extLst>
          </p:cNvPr>
          <p:cNvGrpSpPr/>
          <p:nvPr/>
        </p:nvGrpSpPr>
        <p:grpSpPr>
          <a:xfrm>
            <a:off x="2503016" y="231907"/>
            <a:ext cx="2620319" cy="525185"/>
            <a:chOff x="1612709" y="1258934"/>
            <a:chExt cx="2620319" cy="525185"/>
          </a:xfrm>
        </p:grpSpPr>
        <p:sp>
          <p:nvSpPr>
            <p:cNvPr id="35" name="Freeform: Shape 34">
              <a:extLst>
                <a:ext uri="{FF2B5EF4-FFF2-40B4-BE49-F238E27FC236}">
                  <a16:creationId xmlns:a16="http://schemas.microsoft.com/office/drawing/2014/main" id="{4D0E9279-943C-47C1-87C2-A99E7169E72D}"/>
                </a:ext>
              </a:extLst>
            </p:cNvPr>
            <p:cNvSpPr/>
            <p:nvPr/>
          </p:nvSpPr>
          <p:spPr>
            <a:xfrm>
              <a:off x="1933814" y="1259577"/>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solidFill>
              <a:srgbClr val="FFFFFF">
                <a:alpha val="40000"/>
              </a:srgbClr>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5D6F9E02-EC7B-4DD9-AABB-87D5B2470360}"/>
                </a:ext>
              </a:extLst>
            </p:cNvPr>
            <p:cNvSpPr/>
            <p:nvPr/>
          </p:nvSpPr>
          <p:spPr>
            <a:xfrm>
              <a:off x="2265942" y="1258934"/>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24645F5-A4A4-45F5-AC05-8D40A1C4845E}"/>
                </a:ext>
              </a:extLst>
            </p:cNvPr>
            <p:cNvSpPr/>
            <p:nvPr/>
          </p:nvSpPr>
          <p:spPr>
            <a:xfrm>
              <a:off x="2598070" y="125893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99F2A4A-0840-46B3-B4DC-4525EA83D099}"/>
                </a:ext>
              </a:extLst>
            </p:cNvPr>
            <p:cNvSpPr/>
            <p:nvPr/>
          </p:nvSpPr>
          <p:spPr>
            <a:xfrm>
              <a:off x="2930198" y="125893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B8258BB-5865-4BCE-B48C-28720970F54A}"/>
                </a:ext>
              </a:extLst>
            </p:cNvPr>
            <p:cNvSpPr/>
            <p:nvPr/>
          </p:nvSpPr>
          <p:spPr>
            <a:xfrm>
              <a:off x="3262326" y="125893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0B4C3BB-13EF-4199-9BCD-7527C0DFA921}"/>
                </a:ext>
              </a:extLst>
            </p:cNvPr>
            <p:cNvSpPr/>
            <p:nvPr/>
          </p:nvSpPr>
          <p:spPr>
            <a:xfrm>
              <a:off x="3594454" y="1258934"/>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42BD141-5EC6-4346-9C74-04E4D8EC9A67}"/>
                </a:ext>
              </a:extLst>
            </p:cNvPr>
            <p:cNvSpPr/>
            <p:nvPr/>
          </p:nvSpPr>
          <p:spPr>
            <a:xfrm>
              <a:off x="3926582" y="1258934"/>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A7E40AA-09BC-4937-A869-F76B02F25F73}"/>
                </a:ext>
              </a:extLst>
            </p:cNvPr>
            <p:cNvSpPr/>
            <p:nvPr/>
          </p:nvSpPr>
          <p:spPr>
            <a:xfrm>
              <a:off x="2099878" y="1451657"/>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solidFill>
              <a:srgbClr val="FFFFFF">
                <a:alpha val="40000"/>
              </a:srgbClr>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A41C991-7B07-42C8-B4DF-D23ABDA6EDC5}"/>
                </a:ext>
              </a:extLst>
            </p:cNvPr>
            <p:cNvSpPr/>
            <p:nvPr/>
          </p:nvSpPr>
          <p:spPr>
            <a:xfrm>
              <a:off x="2432006" y="1451014"/>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83767DED-0590-42A3-AAAF-48C9CC30E2FB}"/>
                </a:ext>
              </a:extLst>
            </p:cNvPr>
            <p:cNvSpPr/>
            <p:nvPr/>
          </p:nvSpPr>
          <p:spPr>
            <a:xfrm>
              <a:off x="2764134" y="145101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2F7395E-5DCA-4B13-91EB-07008200AC6B}"/>
                </a:ext>
              </a:extLst>
            </p:cNvPr>
            <p:cNvSpPr/>
            <p:nvPr/>
          </p:nvSpPr>
          <p:spPr>
            <a:xfrm>
              <a:off x="3096262" y="145101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F29E2B7-E58D-43D8-9172-3467DBA1FCC4}"/>
                </a:ext>
              </a:extLst>
            </p:cNvPr>
            <p:cNvSpPr/>
            <p:nvPr/>
          </p:nvSpPr>
          <p:spPr>
            <a:xfrm>
              <a:off x="3428390" y="145101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EABD1C83-9EB6-4ED0-A7DA-7A8132473658}"/>
                </a:ext>
              </a:extLst>
            </p:cNvPr>
            <p:cNvSpPr/>
            <p:nvPr/>
          </p:nvSpPr>
          <p:spPr>
            <a:xfrm>
              <a:off x="3760518" y="1451014"/>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97DC1C7-DF04-462B-8E28-8964FE847A15}"/>
                </a:ext>
              </a:extLst>
            </p:cNvPr>
            <p:cNvSpPr/>
            <p:nvPr/>
          </p:nvSpPr>
          <p:spPr>
            <a:xfrm>
              <a:off x="4092647" y="1451014"/>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3333193-419A-49C8-9331-26098059E70C}"/>
                </a:ext>
              </a:extLst>
            </p:cNvPr>
            <p:cNvSpPr/>
            <p:nvPr/>
          </p:nvSpPr>
          <p:spPr>
            <a:xfrm>
              <a:off x="1612709" y="1643738"/>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solidFill>
              <a:srgbClr val="FFFFFF">
                <a:alpha val="40000"/>
              </a:srgbClr>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9482C051-0D48-46D7-AA0B-1C69777B5403}"/>
                </a:ext>
              </a:extLst>
            </p:cNvPr>
            <p:cNvSpPr/>
            <p:nvPr/>
          </p:nvSpPr>
          <p:spPr>
            <a:xfrm>
              <a:off x="1933814" y="1643095"/>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4EE5C538-F064-4894-9577-DFC67AC873C0}"/>
                </a:ext>
              </a:extLst>
            </p:cNvPr>
            <p:cNvSpPr/>
            <p:nvPr/>
          </p:nvSpPr>
          <p:spPr>
            <a:xfrm>
              <a:off x="2265942" y="1643095"/>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7143FD2-CEF2-469E-884D-C46982770A47}"/>
                </a:ext>
              </a:extLst>
            </p:cNvPr>
            <p:cNvSpPr/>
            <p:nvPr/>
          </p:nvSpPr>
          <p:spPr>
            <a:xfrm>
              <a:off x="2598070" y="1643095"/>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BCF759B-7521-48D7-962C-D1924C94507F}"/>
                </a:ext>
              </a:extLst>
            </p:cNvPr>
            <p:cNvSpPr/>
            <p:nvPr/>
          </p:nvSpPr>
          <p:spPr>
            <a:xfrm>
              <a:off x="2930198" y="1643095"/>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40772589-562D-4CC4-83DA-52BC04D5E04C}"/>
                </a:ext>
              </a:extLst>
            </p:cNvPr>
            <p:cNvSpPr/>
            <p:nvPr/>
          </p:nvSpPr>
          <p:spPr>
            <a:xfrm>
              <a:off x="3262326" y="1643095"/>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50C1E096-F11A-45D8-9C92-C20E8F6214FD}"/>
                </a:ext>
              </a:extLst>
            </p:cNvPr>
            <p:cNvSpPr/>
            <p:nvPr/>
          </p:nvSpPr>
          <p:spPr>
            <a:xfrm>
              <a:off x="3594454" y="1643095"/>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solidFill>
              <a:srgbClr val="FFFFFF">
                <a:alpha val="40000"/>
              </a:srgbClr>
            </a:solidFill>
            <a:ln w="9525" cap="flat">
              <a:noFill/>
              <a:prstDash val="solid"/>
              <a:miter/>
            </a:ln>
          </p:spPr>
          <p:txBody>
            <a:bodyPr rtlCol="0" anchor="ctr"/>
            <a:lstStyle/>
            <a:p>
              <a:endParaRPr lang="en-US"/>
            </a:p>
          </p:txBody>
        </p:sp>
      </p:grpSp>
      <p:grpSp>
        <p:nvGrpSpPr>
          <p:cNvPr id="56" name="Group 55">
            <a:extLst>
              <a:ext uri="{FF2B5EF4-FFF2-40B4-BE49-F238E27FC236}">
                <a16:creationId xmlns:a16="http://schemas.microsoft.com/office/drawing/2014/main" id="{78C26EEF-D283-4DD8-BA13-CA872CD5E88C}"/>
              </a:ext>
            </a:extLst>
          </p:cNvPr>
          <p:cNvGrpSpPr/>
          <p:nvPr/>
        </p:nvGrpSpPr>
        <p:grpSpPr>
          <a:xfrm>
            <a:off x="4565976" y="6126559"/>
            <a:ext cx="2620319" cy="525185"/>
            <a:chOff x="1612709" y="1258934"/>
            <a:chExt cx="2620319" cy="525185"/>
          </a:xfrm>
        </p:grpSpPr>
        <p:sp>
          <p:nvSpPr>
            <p:cNvPr id="57" name="Freeform: Shape 56">
              <a:extLst>
                <a:ext uri="{FF2B5EF4-FFF2-40B4-BE49-F238E27FC236}">
                  <a16:creationId xmlns:a16="http://schemas.microsoft.com/office/drawing/2014/main" id="{A9467519-5E0B-4E6B-9359-7E49C0706C2B}"/>
                </a:ext>
              </a:extLst>
            </p:cNvPr>
            <p:cNvSpPr/>
            <p:nvPr/>
          </p:nvSpPr>
          <p:spPr>
            <a:xfrm>
              <a:off x="1933814" y="1259577"/>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solidFill>
              <a:srgbClr val="FFFFFF">
                <a:alpha val="40000"/>
              </a:srgbClr>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AEFEB52-FE38-4D1D-B189-3A81736D9B49}"/>
                </a:ext>
              </a:extLst>
            </p:cNvPr>
            <p:cNvSpPr/>
            <p:nvPr/>
          </p:nvSpPr>
          <p:spPr>
            <a:xfrm>
              <a:off x="2265942" y="1258934"/>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2AA1CC3-41D1-415C-A91D-92587CBEE18E}"/>
                </a:ext>
              </a:extLst>
            </p:cNvPr>
            <p:cNvSpPr/>
            <p:nvPr/>
          </p:nvSpPr>
          <p:spPr>
            <a:xfrm>
              <a:off x="2598070" y="125893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B089BAA9-7096-4069-94C8-F31FA62FCA99}"/>
                </a:ext>
              </a:extLst>
            </p:cNvPr>
            <p:cNvSpPr/>
            <p:nvPr/>
          </p:nvSpPr>
          <p:spPr>
            <a:xfrm>
              <a:off x="2930198" y="125893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1AE6A12-AF3E-4D92-B280-982F8F45A34C}"/>
                </a:ext>
              </a:extLst>
            </p:cNvPr>
            <p:cNvSpPr/>
            <p:nvPr/>
          </p:nvSpPr>
          <p:spPr>
            <a:xfrm>
              <a:off x="3262326" y="125893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E7AE893-C87F-4E20-8338-207E7E402923}"/>
                </a:ext>
              </a:extLst>
            </p:cNvPr>
            <p:cNvSpPr/>
            <p:nvPr/>
          </p:nvSpPr>
          <p:spPr>
            <a:xfrm>
              <a:off x="3594454" y="1258934"/>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D2B1CE0-3722-4429-9BCC-BCA8EA8C4599}"/>
                </a:ext>
              </a:extLst>
            </p:cNvPr>
            <p:cNvSpPr/>
            <p:nvPr/>
          </p:nvSpPr>
          <p:spPr>
            <a:xfrm>
              <a:off x="3926582" y="1258934"/>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435A21D-BB8D-47E6-B0C5-84D129A316CC}"/>
                </a:ext>
              </a:extLst>
            </p:cNvPr>
            <p:cNvSpPr/>
            <p:nvPr/>
          </p:nvSpPr>
          <p:spPr>
            <a:xfrm>
              <a:off x="2099878" y="1451657"/>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solidFill>
              <a:srgbClr val="FFFFFF">
                <a:alpha val="40000"/>
              </a:srgbClr>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CD5C712-24B8-4B93-9E76-6E21E3193AF0}"/>
                </a:ext>
              </a:extLst>
            </p:cNvPr>
            <p:cNvSpPr/>
            <p:nvPr/>
          </p:nvSpPr>
          <p:spPr>
            <a:xfrm>
              <a:off x="2432006" y="1451014"/>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B6237FA5-50EE-4D3A-91D0-5532374AC4B2}"/>
                </a:ext>
              </a:extLst>
            </p:cNvPr>
            <p:cNvSpPr/>
            <p:nvPr/>
          </p:nvSpPr>
          <p:spPr>
            <a:xfrm>
              <a:off x="2764134" y="145101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1D586D65-0394-44D8-80E0-4B4A93DF26C6}"/>
                </a:ext>
              </a:extLst>
            </p:cNvPr>
            <p:cNvSpPr/>
            <p:nvPr/>
          </p:nvSpPr>
          <p:spPr>
            <a:xfrm>
              <a:off x="3096262" y="145101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CAFBE29C-3F71-4D3C-B2C1-72D45ACB7CA2}"/>
                </a:ext>
              </a:extLst>
            </p:cNvPr>
            <p:cNvSpPr/>
            <p:nvPr/>
          </p:nvSpPr>
          <p:spPr>
            <a:xfrm>
              <a:off x="3428390" y="1451014"/>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8437E719-DC10-4DA9-A443-CDD04893ACDA}"/>
                </a:ext>
              </a:extLst>
            </p:cNvPr>
            <p:cNvSpPr/>
            <p:nvPr/>
          </p:nvSpPr>
          <p:spPr>
            <a:xfrm>
              <a:off x="3760518" y="1451014"/>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147AD15-8420-4CAD-8F30-F46A6E07F041}"/>
                </a:ext>
              </a:extLst>
            </p:cNvPr>
            <p:cNvSpPr/>
            <p:nvPr/>
          </p:nvSpPr>
          <p:spPr>
            <a:xfrm>
              <a:off x="4092647" y="1451014"/>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1B444EA-0EC8-4E21-931B-55F59305D867}"/>
                </a:ext>
              </a:extLst>
            </p:cNvPr>
            <p:cNvSpPr/>
            <p:nvPr/>
          </p:nvSpPr>
          <p:spPr>
            <a:xfrm>
              <a:off x="1612709" y="1643738"/>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solidFill>
              <a:srgbClr val="FFFFFF">
                <a:alpha val="40000"/>
              </a:srgbClr>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751D0208-2E19-4715-B5ED-5797679ED22E}"/>
                </a:ext>
              </a:extLst>
            </p:cNvPr>
            <p:cNvSpPr/>
            <p:nvPr/>
          </p:nvSpPr>
          <p:spPr>
            <a:xfrm>
              <a:off x="1933814" y="1643095"/>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D0BBAC55-BC90-4750-B79F-D4846F53907A}"/>
                </a:ext>
              </a:extLst>
            </p:cNvPr>
            <p:cNvSpPr/>
            <p:nvPr/>
          </p:nvSpPr>
          <p:spPr>
            <a:xfrm>
              <a:off x="2265942" y="1643095"/>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CF9F9D1-DA89-4347-89D3-C0BE28BD22AD}"/>
                </a:ext>
              </a:extLst>
            </p:cNvPr>
            <p:cNvSpPr/>
            <p:nvPr/>
          </p:nvSpPr>
          <p:spPr>
            <a:xfrm>
              <a:off x="2598070" y="1643095"/>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BA5B2F2-70DE-4DE5-8C19-2C08A5A2569A}"/>
                </a:ext>
              </a:extLst>
            </p:cNvPr>
            <p:cNvSpPr/>
            <p:nvPr/>
          </p:nvSpPr>
          <p:spPr>
            <a:xfrm>
              <a:off x="2930198" y="1643095"/>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FB708652-88ED-4B51-BD25-6EA651D81717}"/>
                </a:ext>
              </a:extLst>
            </p:cNvPr>
            <p:cNvSpPr/>
            <p:nvPr/>
          </p:nvSpPr>
          <p:spPr>
            <a:xfrm>
              <a:off x="3262326" y="1643095"/>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solidFill>
              <a:srgbClr val="FFFFFF">
                <a:alpha val="40000"/>
              </a:srgbClr>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AFD02C0-8DB8-4390-8108-FEFD943E4B67}"/>
                </a:ext>
              </a:extLst>
            </p:cNvPr>
            <p:cNvSpPr/>
            <p:nvPr/>
          </p:nvSpPr>
          <p:spPr>
            <a:xfrm>
              <a:off x="3594454" y="1643095"/>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solidFill>
              <a:srgbClr val="FFFFFF">
                <a:alpha val="40000"/>
              </a:srgbClr>
            </a:solidFill>
            <a:ln w="9525" cap="flat">
              <a:noFill/>
              <a:prstDash val="solid"/>
              <a:miter/>
            </a:ln>
          </p:spPr>
          <p:txBody>
            <a:bodyPr rtlCol="0" anchor="ctr"/>
            <a:lstStyle/>
            <a:p>
              <a:endParaRPr lang="en-US"/>
            </a:p>
          </p:txBody>
        </p:sp>
      </p:grpSp>
      <p:grpSp>
        <p:nvGrpSpPr>
          <p:cNvPr id="79" name="Group 78">
            <a:extLst>
              <a:ext uri="{FF2B5EF4-FFF2-40B4-BE49-F238E27FC236}">
                <a16:creationId xmlns:a16="http://schemas.microsoft.com/office/drawing/2014/main" id="{458D45E1-3406-4A9F-936E-982BCC338E2E}"/>
              </a:ext>
            </a:extLst>
          </p:cNvPr>
          <p:cNvGrpSpPr/>
          <p:nvPr/>
        </p:nvGrpSpPr>
        <p:grpSpPr>
          <a:xfrm>
            <a:off x="6119719" y="109659"/>
            <a:ext cx="5515430" cy="1015663"/>
            <a:chOff x="6127001" y="975256"/>
            <a:chExt cx="5515430" cy="1015663"/>
          </a:xfrm>
        </p:grpSpPr>
        <p:sp>
          <p:nvSpPr>
            <p:cNvPr id="6" name="TextBox 5">
              <a:extLst>
                <a:ext uri="{FF2B5EF4-FFF2-40B4-BE49-F238E27FC236}">
                  <a16:creationId xmlns:a16="http://schemas.microsoft.com/office/drawing/2014/main" id="{95E3BD7D-EEC6-41FC-867D-95F2B71346B3}"/>
                </a:ext>
              </a:extLst>
            </p:cNvPr>
            <p:cNvSpPr txBox="1"/>
            <p:nvPr/>
          </p:nvSpPr>
          <p:spPr>
            <a:xfrm>
              <a:off x="6127001" y="975256"/>
              <a:ext cx="1431024" cy="1015663"/>
            </a:xfrm>
            <a:prstGeom prst="rect">
              <a:avLst/>
            </a:prstGeom>
            <a:noFill/>
          </p:spPr>
          <p:txBody>
            <a:bodyPr wrap="square" lIns="108000" rIns="108000" rtlCol="0">
              <a:spAutoFit/>
            </a:bodyPr>
            <a:lstStyle/>
            <a:p>
              <a:pPr algn="ctr"/>
              <a:r>
                <a:rPr lang="en-US" altLang="ko-KR" sz="6000" b="1" dirty="0">
                  <a:solidFill>
                    <a:schemeClr val="tx1">
                      <a:lumMod val="50000"/>
                      <a:lumOff val="50000"/>
                    </a:schemeClr>
                  </a:solidFill>
                  <a:cs typeface="Arial" pitchFamily="34" charset="0"/>
                </a:rPr>
                <a:t>01</a:t>
              </a:r>
              <a:endParaRPr lang="ko-KR" altLang="en-US" sz="6000" b="1" dirty="0">
                <a:solidFill>
                  <a:schemeClr val="tx1">
                    <a:lumMod val="50000"/>
                    <a:lumOff val="50000"/>
                  </a:schemeClr>
                </a:solidFill>
                <a:cs typeface="Arial" pitchFamily="34" charset="0"/>
              </a:endParaRPr>
            </a:p>
          </p:txBody>
        </p:sp>
        <p:sp>
          <p:nvSpPr>
            <p:cNvPr id="5" name="TextBox 4">
              <a:extLst>
                <a:ext uri="{FF2B5EF4-FFF2-40B4-BE49-F238E27FC236}">
                  <a16:creationId xmlns:a16="http://schemas.microsoft.com/office/drawing/2014/main" id="{8591A18A-7559-4485-BC2C-6ACBBA9F87DF}"/>
                </a:ext>
              </a:extLst>
            </p:cNvPr>
            <p:cNvSpPr txBox="1"/>
            <p:nvPr/>
          </p:nvSpPr>
          <p:spPr>
            <a:xfrm>
              <a:off x="7358231" y="1256681"/>
              <a:ext cx="4284200" cy="400110"/>
            </a:xfrm>
            <a:prstGeom prst="rect">
              <a:avLst/>
            </a:prstGeom>
            <a:noFill/>
          </p:spPr>
          <p:txBody>
            <a:bodyPr wrap="square" lIns="108000" rIns="108000" rtlCol="0">
              <a:spAutoFit/>
            </a:bodyPr>
            <a:lstStyle/>
            <a:p>
              <a:r>
                <a:rPr lang="en-US" sz="2000" b="1" dirty="0">
                  <a:solidFill>
                    <a:schemeClr val="bg1"/>
                  </a:solidFill>
                  <a:latin typeface="Times New Roman" pitchFamily="18" charset="0"/>
                  <a:cs typeface="Times New Roman" pitchFamily="18" charset="0"/>
                </a:rPr>
                <a:t>INTRODUCTION</a:t>
              </a:r>
              <a:endParaRPr lang="ko-KR" altLang="en-US" sz="2000" b="1" dirty="0">
                <a:solidFill>
                  <a:schemeClr val="bg1"/>
                </a:solidFill>
                <a:cs typeface="Arial" pitchFamily="34" charset="0"/>
              </a:endParaRPr>
            </a:p>
          </p:txBody>
        </p:sp>
      </p:grpSp>
      <p:sp>
        <p:nvSpPr>
          <p:cNvPr id="29" name="Diamond 28">
            <a:extLst>
              <a:ext uri="{FF2B5EF4-FFF2-40B4-BE49-F238E27FC236}">
                <a16:creationId xmlns:a16="http://schemas.microsoft.com/office/drawing/2014/main" id="{054C6852-9435-4614-9AEA-A0630E3781E5}"/>
              </a:ext>
            </a:extLst>
          </p:cNvPr>
          <p:cNvSpPr/>
          <p:nvPr/>
        </p:nvSpPr>
        <p:spPr>
          <a:xfrm>
            <a:off x="5307361" y="4691582"/>
            <a:ext cx="436586" cy="436586"/>
          </a:xfrm>
          <a:prstGeom prst="diamond">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8930E984-2898-446A-BBCC-972A4F5C8A11}"/>
              </a:ext>
            </a:extLst>
          </p:cNvPr>
          <p:cNvGrpSpPr/>
          <p:nvPr/>
        </p:nvGrpSpPr>
        <p:grpSpPr>
          <a:xfrm>
            <a:off x="6119719" y="987349"/>
            <a:ext cx="5515430" cy="1015663"/>
            <a:chOff x="6127001" y="975256"/>
            <a:chExt cx="5515430" cy="1015663"/>
          </a:xfrm>
        </p:grpSpPr>
        <p:sp>
          <p:nvSpPr>
            <p:cNvPr id="81" name="TextBox 80">
              <a:extLst>
                <a:ext uri="{FF2B5EF4-FFF2-40B4-BE49-F238E27FC236}">
                  <a16:creationId xmlns:a16="http://schemas.microsoft.com/office/drawing/2014/main" id="{AB2ADD4C-C730-418D-8969-EBE392E13CE9}"/>
                </a:ext>
              </a:extLst>
            </p:cNvPr>
            <p:cNvSpPr txBox="1"/>
            <p:nvPr/>
          </p:nvSpPr>
          <p:spPr>
            <a:xfrm>
              <a:off x="6127001" y="975256"/>
              <a:ext cx="1431024" cy="1015663"/>
            </a:xfrm>
            <a:prstGeom prst="rect">
              <a:avLst/>
            </a:prstGeom>
            <a:noFill/>
          </p:spPr>
          <p:txBody>
            <a:bodyPr wrap="square" lIns="108000" rIns="108000" rtlCol="0">
              <a:spAutoFit/>
            </a:bodyPr>
            <a:lstStyle/>
            <a:p>
              <a:pPr algn="ctr"/>
              <a:r>
                <a:rPr lang="en-US" altLang="ko-KR" sz="6000" b="1" dirty="0">
                  <a:solidFill>
                    <a:schemeClr val="tx1">
                      <a:lumMod val="50000"/>
                      <a:lumOff val="50000"/>
                    </a:schemeClr>
                  </a:solidFill>
                  <a:cs typeface="Arial" pitchFamily="34" charset="0"/>
                </a:rPr>
                <a:t>02</a:t>
              </a:r>
              <a:endParaRPr lang="ko-KR" altLang="en-US" sz="6000" b="1" dirty="0">
                <a:solidFill>
                  <a:schemeClr val="tx1">
                    <a:lumMod val="50000"/>
                    <a:lumOff val="50000"/>
                  </a:schemeClr>
                </a:solidFill>
                <a:cs typeface="Arial" pitchFamily="34" charset="0"/>
              </a:endParaRPr>
            </a:p>
          </p:txBody>
        </p:sp>
        <p:sp>
          <p:nvSpPr>
            <p:cNvPr id="84" name="TextBox 83">
              <a:extLst>
                <a:ext uri="{FF2B5EF4-FFF2-40B4-BE49-F238E27FC236}">
                  <a16:creationId xmlns:a16="http://schemas.microsoft.com/office/drawing/2014/main" id="{C2D60BF5-734C-4822-B3C3-C1F81420029C}"/>
                </a:ext>
              </a:extLst>
            </p:cNvPr>
            <p:cNvSpPr txBox="1"/>
            <p:nvPr/>
          </p:nvSpPr>
          <p:spPr>
            <a:xfrm>
              <a:off x="7358231" y="1273713"/>
              <a:ext cx="4284200" cy="400110"/>
            </a:xfrm>
            <a:prstGeom prst="rect">
              <a:avLst/>
            </a:prstGeom>
            <a:noFill/>
          </p:spPr>
          <p:txBody>
            <a:bodyPr wrap="square" lIns="108000" rIns="108000" rtlCol="0">
              <a:spAutoFit/>
            </a:bodyPr>
            <a:lstStyle/>
            <a:p>
              <a:r>
                <a:rPr lang="en-US" sz="2000" b="1" dirty="0">
                  <a:solidFill>
                    <a:schemeClr val="bg1"/>
                  </a:solidFill>
                  <a:latin typeface="Times New Roman"/>
                  <a:ea typeface="Times New Roman"/>
                  <a:cs typeface="Times New Roman"/>
                  <a:sym typeface="Times New Roman"/>
                </a:rPr>
                <a:t>ABSTRACT</a:t>
              </a:r>
              <a:endParaRPr lang="ko-KR" altLang="en-US" sz="2000" b="1" dirty="0">
                <a:solidFill>
                  <a:schemeClr val="bg1"/>
                </a:solidFill>
                <a:cs typeface="Arial" pitchFamily="34" charset="0"/>
              </a:endParaRPr>
            </a:p>
          </p:txBody>
        </p:sp>
      </p:grpSp>
      <p:grpSp>
        <p:nvGrpSpPr>
          <p:cNvPr id="85" name="Group 84">
            <a:extLst>
              <a:ext uri="{FF2B5EF4-FFF2-40B4-BE49-F238E27FC236}">
                <a16:creationId xmlns:a16="http://schemas.microsoft.com/office/drawing/2014/main" id="{68CA6C78-DA6C-4275-82EC-3787DFB5550A}"/>
              </a:ext>
            </a:extLst>
          </p:cNvPr>
          <p:cNvGrpSpPr/>
          <p:nvPr/>
        </p:nvGrpSpPr>
        <p:grpSpPr>
          <a:xfrm>
            <a:off x="6119443" y="1805952"/>
            <a:ext cx="5893070" cy="1015663"/>
            <a:chOff x="6127001" y="975256"/>
            <a:chExt cx="5893070" cy="1015663"/>
          </a:xfrm>
        </p:grpSpPr>
        <p:sp>
          <p:nvSpPr>
            <p:cNvPr id="86" name="TextBox 85">
              <a:extLst>
                <a:ext uri="{FF2B5EF4-FFF2-40B4-BE49-F238E27FC236}">
                  <a16:creationId xmlns:a16="http://schemas.microsoft.com/office/drawing/2014/main" id="{5C3C1ED3-456D-48B3-A18D-AA9B10A97955}"/>
                </a:ext>
              </a:extLst>
            </p:cNvPr>
            <p:cNvSpPr txBox="1"/>
            <p:nvPr/>
          </p:nvSpPr>
          <p:spPr>
            <a:xfrm>
              <a:off x="6127001" y="975256"/>
              <a:ext cx="1431024" cy="1015663"/>
            </a:xfrm>
            <a:prstGeom prst="rect">
              <a:avLst/>
            </a:prstGeom>
            <a:noFill/>
          </p:spPr>
          <p:txBody>
            <a:bodyPr wrap="square" lIns="108000" rIns="108000" rtlCol="0">
              <a:spAutoFit/>
            </a:bodyPr>
            <a:lstStyle/>
            <a:p>
              <a:pPr algn="ctr"/>
              <a:r>
                <a:rPr lang="en-US" altLang="ko-KR" sz="6000" b="1" dirty="0">
                  <a:solidFill>
                    <a:schemeClr val="tx1">
                      <a:lumMod val="50000"/>
                      <a:lumOff val="50000"/>
                    </a:schemeClr>
                  </a:solidFill>
                  <a:cs typeface="Arial" pitchFamily="34" charset="0"/>
                </a:rPr>
                <a:t>03</a:t>
              </a:r>
              <a:endParaRPr lang="ko-KR" altLang="en-US" sz="6000" b="1" dirty="0">
                <a:solidFill>
                  <a:schemeClr val="tx1">
                    <a:lumMod val="50000"/>
                    <a:lumOff val="50000"/>
                  </a:schemeClr>
                </a:solidFill>
                <a:cs typeface="Arial" pitchFamily="34" charset="0"/>
              </a:endParaRPr>
            </a:p>
          </p:txBody>
        </p:sp>
        <p:sp>
          <p:nvSpPr>
            <p:cNvPr id="89" name="TextBox 88">
              <a:extLst>
                <a:ext uri="{FF2B5EF4-FFF2-40B4-BE49-F238E27FC236}">
                  <a16:creationId xmlns:a16="http://schemas.microsoft.com/office/drawing/2014/main" id="{FAA994B7-3E11-497F-B303-F940B1BA2CA3}"/>
                </a:ext>
              </a:extLst>
            </p:cNvPr>
            <p:cNvSpPr txBox="1"/>
            <p:nvPr/>
          </p:nvSpPr>
          <p:spPr>
            <a:xfrm>
              <a:off x="7358231" y="1225402"/>
              <a:ext cx="4661840" cy="400110"/>
            </a:xfrm>
            <a:prstGeom prst="rect">
              <a:avLst/>
            </a:prstGeom>
            <a:noFill/>
          </p:spPr>
          <p:txBody>
            <a:bodyPr wrap="square" lIns="108000" rIns="108000" rtlCol="0">
              <a:spAutoFit/>
            </a:bodyPr>
            <a:lstStyle/>
            <a:p>
              <a:r>
                <a:rPr lang="en-IN" sz="2000" b="1" dirty="0" smtClean="0">
                  <a:solidFill>
                    <a:schemeClr val="bg1"/>
                  </a:solidFill>
                  <a:latin typeface="Times New Roman" pitchFamily="18" charset="0"/>
                  <a:cs typeface="Times New Roman" pitchFamily="18" charset="0"/>
                </a:rPr>
                <a:t>OBJECTIVES</a:t>
              </a:r>
              <a:endParaRPr lang="ko-KR" altLang="en-US" sz="2000" b="1" dirty="0">
                <a:solidFill>
                  <a:schemeClr val="bg1"/>
                </a:solidFill>
                <a:cs typeface="Arial" pitchFamily="34" charset="0"/>
              </a:endParaRPr>
            </a:p>
          </p:txBody>
        </p:sp>
      </p:grpSp>
      <p:grpSp>
        <p:nvGrpSpPr>
          <p:cNvPr id="90" name="Group 89">
            <a:extLst>
              <a:ext uri="{FF2B5EF4-FFF2-40B4-BE49-F238E27FC236}">
                <a16:creationId xmlns:a16="http://schemas.microsoft.com/office/drawing/2014/main" id="{E9B6C371-5C94-42CD-86BA-EE65CCA8A0A3}"/>
              </a:ext>
            </a:extLst>
          </p:cNvPr>
          <p:cNvGrpSpPr/>
          <p:nvPr/>
        </p:nvGrpSpPr>
        <p:grpSpPr>
          <a:xfrm>
            <a:off x="6093136" y="2673052"/>
            <a:ext cx="5893070" cy="1015663"/>
            <a:chOff x="6127001" y="975256"/>
            <a:chExt cx="5893070" cy="1015663"/>
          </a:xfrm>
        </p:grpSpPr>
        <p:sp>
          <p:nvSpPr>
            <p:cNvPr id="91" name="TextBox 90">
              <a:extLst>
                <a:ext uri="{FF2B5EF4-FFF2-40B4-BE49-F238E27FC236}">
                  <a16:creationId xmlns:a16="http://schemas.microsoft.com/office/drawing/2014/main" id="{F9430735-CE10-49F3-A6C7-1CCE8BAAA7F2}"/>
                </a:ext>
              </a:extLst>
            </p:cNvPr>
            <p:cNvSpPr txBox="1"/>
            <p:nvPr/>
          </p:nvSpPr>
          <p:spPr>
            <a:xfrm>
              <a:off x="6127001" y="975256"/>
              <a:ext cx="1431024" cy="1015663"/>
            </a:xfrm>
            <a:prstGeom prst="rect">
              <a:avLst/>
            </a:prstGeom>
            <a:noFill/>
          </p:spPr>
          <p:txBody>
            <a:bodyPr wrap="square" lIns="108000" rIns="108000" rtlCol="0">
              <a:spAutoFit/>
            </a:bodyPr>
            <a:lstStyle/>
            <a:p>
              <a:pPr algn="ctr"/>
              <a:r>
                <a:rPr lang="en-US" altLang="ko-KR" sz="6000" b="1" dirty="0">
                  <a:solidFill>
                    <a:schemeClr val="tx1">
                      <a:lumMod val="50000"/>
                      <a:lumOff val="50000"/>
                    </a:schemeClr>
                  </a:solidFill>
                  <a:cs typeface="Arial" pitchFamily="34" charset="0"/>
                </a:rPr>
                <a:t>04</a:t>
              </a:r>
              <a:endParaRPr lang="ko-KR" altLang="en-US" sz="6000" b="1" dirty="0">
                <a:solidFill>
                  <a:schemeClr val="tx1">
                    <a:lumMod val="50000"/>
                    <a:lumOff val="50000"/>
                  </a:schemeClr>
                </a:solidFill>
                <a:cs typeface="Arial" pitchFamily="34" charset="0"/>
              </a:endParaRPr>
            </a:p>
          </p:txBody>
        </p:sp>
        <p:sp>
          <p:nvSpPr>
            <p:cNvPr id="94" name="TextBox 93">
              <a:extLst>
                <a:ext uri="{FF2B5EF4-FFF2-40B4-BE49-F238E27FC236}">
                  <a16:creationId xmlns:a16="http://schemas.microsoft.com/office/drawing/2014/main" id="{44E65764-3AA6-4F74-89F2-7ACE88A1A06E}"/>
                </a:ext>
              </a:extLst>
            </p:cNvPr>
            <p:cNvSpPr txBox="1"/>
            <p:nvPr/>
          </p:nvSpPr>
          <p:spPr>
            <a:xfrm>
              <a:off x="7358231" y="1242434"/>
              <a:ext cx="4661840" cy="400110"/>
            </a:xfrm>
            <a:prstGeom prst="rect">
              <a:avLst/>
            </a:prstGeom>
            <a:noFill/>
          </p:spPr>
          <p:txBody>
            <a:bodyPr wrap="square" lIns="108000" rIns="108000" rtlCol="0">
              <a:spAutoFit/>
            </a:bodyPr>
            <a:lstStyle/>
            <a:p>
              <a:r>
                <a:rPr lang="en-US" sz="2000" b="1" dirty="0" smtClean="0">
                  <a:solidFill>
                    <a:schemeClr val="bg1"/>
                  </a:solidFill>
                  <a:latin typeface="Times New Roman" panose="02020603050405020304" pitchFamily="18" charset="0"/>
                  <a:cs typeface="Times New Roman" panose="02020603050405020304" pitchFamily="18" charset="0"/>
                </a:rPr>
                <a:t>PROBLEM STATEMENT </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grpSp>
      <p:grpSp>
        <p:nvGrpSpPr>
          <p:cNvPr id="95" name="Group 94">
            <a:extLst>
              <a:ext uri="{FF2B5EF4-FFF2-40B4-BE49-F238E27FC236}">
                <a16:creationId xmlns:a16="http://schemas.microsoft.com/office/drawing/2014/main" id="{E9B6C371-5C94-42CD-86BA-EE65CCA8A0A3}"/>
              </a:ext>
            </a:extLst>
          </p:cNvPr>
          <p:cNvGrpSpPr/>
          <p:nvPr/>
        </p:nvGrpSpPr>
        <p:grpSpPr>
          <a:xfrm>
            <a:off x="6093136" y="3513644"/>
            <a:ext cx="5893070" cy="1015663"/>
            <a:chOff x="6127001" y="975256"/>
            <a:chExt cx="5893070" cy="1015663"/>
          </a:xfrm>
        </p:grpSpPr>
        <p:sp>
          <p:nvSpPr>
            <p:cNvPr id="96" name="TextBox 95">
              <a:extLst>
                <a:ext uri="{FF2B5EF4-FFF2-40B4-BE49-F238E27FC236}">
                  <a16:creationId xmlns:a16="http://schemas.microsoft.com/office/drawing/2014/main" id="{F9430735-CE10-49F3-A6C7-1CCE8BAAA7F2}"/>
                </a:ext>
              </a:extLst>
            </p:cNvPr>
            <p:cNvSpPr txBox="1"/>
            <p:nvPr/>
          </p:nvSpPr>
          <p:spPr>
            <a:xfrm>
              <a:off x="6127001" y="975256"/>
              <a:ext cx="1431024" cy="1015663"/>
            </a:xfrm>
            <a:prstGeom prst="rect">
              <a:avLst/>
            </a:prstGeom>
            <a:noFill/>
          </p:spPr>
          <p:txBody>
            <a:bodyPr wrap="square" lIns="108000" rIns="108000" rtlCol="0">
              <a:spAutoFit/>
            </a:bodyPr>
            <a:lstStyle/>
            <a:p>
              <a:pPr algn="ctr"/>
              <a:r>
                <a:rPr lang="en-US" altLang="ko-KR" sz="6000" b="1" dirty="0" smtClean="0">
                  <a:solidFill>
                    <a:schemeClr val="tx1">
                      <a:lumMod val="50000"/>
                      <a:lumOff val="50000"/>
                    </a:schemeClr>
                  </a:solidFill>
                  <a:cs typeface="Arial" pitchFamily="34" charset="0"/>
                </a:rPr>
                <a:t>05</a:t>
              </a:r>
              <a:endParaRPr lang="ko-KR" altLang="en-US" sz="6000" b="1" dirty="0">
                <a:solidFill>
                  <a:schemeClr val="tx1">
                    <a:lumMod val="50000"/>
                    <a:lumOff val="50000"/>
                  </a:schemeClr>
                </a:solidFill>
                <a:cs typeface="Arial" pitchFamily="34" charset="0"/>
              </a:endParaRPr>
            </a:p>
          </p:txBody>
        </p:sp>
        <p:sp>
          <p:nvSpPr>
            <p:cNvPr id="97" name="TextBox 96">
              <a:extLst>
                <a:ext uri="{FF2B5EF4-FFF2-40B4-BE49-F238E27FC236}">
                  <a16:creationId xmlns:a16="http://schemas.microsoft.com/office/drawing/2014/main" id="{44E65764-3AA6-4F74-89F2-7ACE88A1A06E}"/>
                </a:ext>
              </a:extLst>
            </p:cNvPr>
            <p:cNvSpPr txBox="1"/>
            <p:nvPr/>
          </p:nvSpPr>
          <p:spPr>
            <a:xfrm>
              <a:off x="7358231" y="1242434"/>
              <a:ext cx="4661840" cy="400110"/>
            </a:xfrm>
            <a:prstGeom prst="rect">
              <a:avLst/>
            </a:prstGeom>
            <a:noFill/>
          </p:spPr>
          <p:txBody>
            <a:bodyPr wrap="square" lIns="108000" rIns="108000"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TECHNOLOGIES USED </a:t>
              </a:r>
            </a:p>
          </p:txBody>
        </p:sp>
      </p:grpSp>
      <p:grpSp>
        <p:nvGrpSpPr>
          <p:cNvPr id="98" name="Group 97">
            <a:extLst>
              <a:ext uri="{FF2B5EF4-FFF2-40B4-BE49-F238E27FC236}">
                <a16:creationId xmlns:a16="http://schemas.microsoft.com/office/drawing/2014/main" id="{68CA6C78-DA6C-4275-82EC-3787DFB5550A}"/>
              </a:ext>
            </a:extLst>
          </p:cNvPr>
          <p:cNvGrpSpPr/>
          <p:nvPr/>
        </p:nvGrpSpPr>
        <p:grpSpPr>
          <a:xfrm>
            <a:off x="6099334" y="4369345"/>
            <a:ext cx="5893070" cy="1015663"/>
            <a:chOff x="6127001" y="975256"/>
            <a:chExt cx="5893070" cy="1015663"/>
          </a:xfrm>
        </p:grpSpPr>
        <p:sp>
          <p:nvSpPr>
            <p:cNvPr id="99" name="TextBox 98">
              <a:extLst>
                <a:ext uri="{FF2B5EF4-FFF2-40B4-BE49-F238E27FC236}">
                  <a16:creationId xmlns:a16="http://schemas.microsoft.com/office/drawing/2014/main" id="{5C3C1ED3-456D-48B3-A18D-AA9B10A97955}"/>
                </a:ext>
              </a:extLst>
            </p:cNvPr>
            <p:cNvSpPr txBox="1"/>
            <p:nvPr/>
          </p:nvSpPr>
          <p:spPr>
            <a:xfrm>
              <a:off x="6127001" y="975256"/>
              <a:ext cx="1431024" cy="1015663"/>
            </a:xfrm>
            <a:prstGeom prst="rect">
              <a:avLst/>
            </a:prstGeom>
            <a:noFill/>
          </p:spPr>
          <p:txBody>
            <a:bodyPr wrap="square" lIns="108000" rIns="108000" rtlCol="0">
              <a:spAutoFit/>
            </a:bodyPr>
            <a:lstStyle/>
            <a:p>
              <a:pPr algn="ctr"/>
              <a:r>
                <a:rPr lang="en-US" altLang="ko-KR" sz="6000" b="1" dirty="0" smtClean="0">
                  <a:solidFill>
                    <a:schemeClr val="tx1">
                      <a:lumMod val="50000"/>
                      <a:lumOff val="50000"/>
                    </a:schemeClr>
                  </a:solidFill>
                  <a:cs typeface="Arial" pitchFamily="34" charset="0"/>
                </a:rPr>
                <a:t>06</a:t>
              </a:r>
              <a:endParaRPr lang="ko-KR" altLang="en-US" sz="6000" b="1" dirty="0">
                <a:solidFill>
                  <a:schemeClr val="tx1">
                    <a:lumMod val="50000"/>
                    <a:lumOff val="50000"/>
                  </a:schemeClr>
                </a:solidFill>
                <a:cs typeface="Arial" pitchFamily="34" charset="0"/>
              </a:endParaRPr>
            </a:p>
          </p:txBody>
        </p:sp>
        <p:sp>
          <p:nvSpPr>
            <p:cNvPr id="100" name="TextBox 99">
              <a:extLst>
                <a:ext uri="{FF2B5EF4-FFF2-40B4-BE49-F238E27FC236}">
                  <a16:creationId xmlns:a16="http://schemas.microsoft.com/office/drawing/2014/main" id="{FAA994B7-3E11-497F-B303-F940B1BA2CA3}"/>
                </a:ext>
              </a:extLst>
            </p:cNvPr>
            <p:cNvSpPr txBox="1"/>
            <p:nvPr/>
          </p:nvSpPr>
          <p:spPr>
            <a:xfrm>
              <a:off x="7358231" y="1225402"/>
              <a:ext cx="4661840" cy="400110"/>
            </a:xfrm>
            <a:prstGeom prst="rect">
              <a:avLst/>
            </a:prstGeom>
            <a:noFill/>
          </p:spPr>
          <p:txBody>
            <a:bodyPr wrap="square" lIns="108000" rIns="108000" rtlCol="0">
              <a:spAutoFit/>
            </a:bodyPr>
            <a:lstStyle/>
            <a:p>
              <a:r>
                <a:rPr lang="en-IN" sz="2000" b="1" dirty="0">
                  <a:solidFill>
                    <a:schemeClr val="bg1"/>
                  </a:solidFill>
                  <a:latin typeface="Times New Roman" pitchFamily="18" charset="0"/>
                  <a:cs typeface="Times New Roman" pitchFamily="18" charset="0"/>
                </a:rPr>
                <a:t>METHODOLOGY</a:t>
              </a:r>
              <a:endParaRPr lang="en-US" sz="2000" dirty="0">
                <a:solidFill>
                  <a:schemeClr val="bg1"/>
                </a:solidFill>
              </a:endParaRPr>
            </a:p>
          </p:txBody>
        </p:sp>
      </p:grpSp>
      <p:grpSp>
        <p:nvGrpSpPr>
          <p:cNvPr id="101" name="Group 100">
            <a:extLst>
              <a:ext uri="{FF2B5EF4-FFF2-40B4-BE49-F238E27FC236}">
                <a16:creationId xmlns:a16="http://schemas.microsoft.com/office/drawing/2014/main" id="{68CA6C78-DA6C-4275-82EC-3787DFB5550A}"/>
              </a:ext>
            </a:extLst>
          </p:cNvPr>
          <p:cNvGrpSpPr/>
          <p:nvPr/>
        </p:nvGrpSpPr>
        <p:grpSpPr>
          <a:xfrm>
            <a:off x="6119443" y="5221336"/>
            <a:ext cx="5893070" cy="1015663"/>
            <a:chOff x="6127001" y="975256"/>
            <a:chExt cx="5893070" cy="1015663"/>
          </a:xfrm>
        </p:grpSpPr>
        <p:sp>
          <p:nvSpPr>
            <p:cNvPr id="102" name="TextBox 101">
              <a:extLst>
                <a:ext uri="{FF2B5EF4-FFF2-40B4-BE49-F238E27FC236}">
                  <a16:creationId xmlns:a16="http://schemas.microsoft.com/office/drawing/2014/main" id="{5C3C1ED3-456D-48B3-A18D-AA9B10A97955}"/>
                </a:ext>
              </a:extLst>
            </p:cNvPr>
            <p:cNvSpPr txBox="1"/>
            <p:nvPr/>
          </p:nvSpPr>
          <p:spPr>
            <a:xfrm>
              <a:off x="6127001" y="975256"/>
              <a:ext cx="1431024" cy="1015663"/>
            </a:xfrm>
            <a:prstGeom prst="rect">
              <a:avLst/>
            </a:prstGeom>
            <a:noFill/>
          </p:spPr>
          <p:txBody>
            <a:bodyPr wrap="square" lIns="108000" rIns="108000" rtlCol="0">
              <a:spAutoFit/>
            </a:bodyPr>
            <a:lstStyle/>
            <a:p>
              <a:pPr algn="ctr"/>
              <a:r>
                <a:rPr lang="en-US" altLang="ko-KR" sz="6000" b="1" dirty="0" smtClean="0">
                  <a:solidFill>
                    <a:schemeClr val="tx1">
                      <a:lumMod val="50000"/>
                      <a:lumOff val="50000"/>
                    </a:schemeClr>
                  </a:solidFill>
                  <a:cs typeface="Arial" pitchFamily="34" charset="0"/>
                </a:rPr>
                <a:t>07</a:t>
              </a:r>
              <a:endParaRPr lang="ko-KR" altLang="en-US" sz="6000" b="1" dirty="0">
                <a:solidFill>
                  <a:schemeClr val="tx1">
                    <a:lumMod val="50000"/>
                    <a:lumOff val="50000"/>
                  </a:schemeClr>
                </a:solidFill>
                <a:cs typeface="Arial" pitchFamily="34" charset="0"/>
              </a:endParaRPr>
            </a:p>
          </p:txBody>
        </p:sp>
        <p:sp>
          <p:nvSpPr>
            <p:cNvPr id="103" name="TextBox 102">
              <a:extLst>
                <a:ext uri="{FF2B5EF4-FFF2-40B4-BE49-F238E27FC236}">
                  <a16:creationId xmlns:a16="http://schemas.microsoft.com/office/drawing/2014/main" id="{FAA994B7-3E11-497F-B303-F940B1BA2CA3}"/>
                </a:ext>
              </a:extLst>
            </p:cNvPr>
            <p:cNvSpPr txBox="1"/>
            <p:nvPr/>
          </p:nvSpPr>
          <p:spPr>
            <a:xfrm>
              <a:off x="7358231" y="1225402"/>
              <a:ext cx="4661840" cy="400110"/>
            </a:xfrm>
            <a:prstGeom prst="rect">
              <a:avLst/>
            </a:prstGeom>
            <a:noFill/>
          </p:spPr>
          <p:txBody>
            <a:bodyPr wrap="square" lIns="108000" rIns="108000" rtlCol="0">
              <a:spAutoFit/>
            </a:bodyPr>
            <a:lstStyle/>
            <a:p>
              <a:r>
                <a:rPr lang="en-US" sz="2000" b="1" dirty="0">
                  <a:solidFill>
                    <a:schemeClr val="bg1"/>
                  </a:solidFill>
                  <a:latin typeface="Times New Roman" pitchFamily="18" charset="0"/>
                  <a:cs typeface="Times New Roman" pitchFamily="18" charset="0"/>
                </a:rPr>
                <a:t>CONCLUSION</a:t>
              </a:r>
              <a:endParaRPr lang="en-US" sz="2000" dirty="0">
                <a:solidFill>
                  <a:schemeClr val="bg1"/>
                </a:solidFill>
              </a:endParaRPr>
            </a:p>
          </p:txBody>
        </p:sp>
      </p:grpSp>
    </p:spTree>
    <p:extLst>
      <p:ext uri="{BB962C8B-B14F-4D97-AF65-F5344CB8AC3E}">
        <p14:creationId xmlns:p14="http://schemas.microsoft.com/office/powerpoint/2010/main" val="624062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chemeClr val="bg1"/>
                </a:solidFill>
                <a:latin typeface="Times New Roman" panose="02020603050405020304" pitchFamily="18" charset="0"/>
                <a:cs typeface="Times New Roman" panose="02020603050405020304" pitchFamily="18" charset="0"/>
              </a:rPr>
              <a:t>AUTOMATIC APPLE FRUIT DETECTION USING DEEP LEARNING</a:t>
            </a:r>
            <a:endParaRPr lang="en-US" sz="2400" b="1" dirty="0">
              <a:solidFill>
                <a:schemeClr val="bg1"/>
              </a:solidFill>
              <a:latin typeface="Times New Roman" panose="02020603050405020304" pitchFamily="18" charset="0"/>
              <a:cs typeface="Times New Roman" panose="02020603050405020304" pitchFamily="18" charset="0"/>
            </a:endParaRPr>
          </a:p>
        </p:txBody>
      </p:sp>
      <p:pic>
        <p:nvPicPr>
          <p:cNvPr id="3" name="Content Placeholder 5" descr="Screenshot (7).png"/>
          <p:cNvPicPr>
            <a:picLocks noChangeAspect="1"/>
          </p:cNvPicPr>
          <p:nvPr/>
        </p:nvPicPr>
        <p:blipFill>
          <a:blip r:embed="rId2"/>
          <a:stretch>
            <a:fillRect/>
          </a:stretch>
        </p:blipFill>
        <p:spPr>
          <a:xfrm>
            <a:off x="944155" y="1202076"/>
            <a:ext cx="9991768" cy="4388825"/>
          </a:xfrm>
          <a:prstGeom prst="rect">
            <a:avLst/>
          </a:prstGeom>
        </p:spPr>
      </p:pic>
    </p:spTree>
    <p:extLst>
      <p:ext uri="{BB962C8B-B14F-4D97-AF65-F5344CB8AC3E}">
        <p14:creationId xmlns:p14="http://schemas.microsoft.com/office/powerpoint/2010/main" val="4115064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b="1" dirty="0">
                <a:latin typeface="Times New Roman" pitchFamily="18" charset="0"/>
                <a:cs typeface="Times New Roman" pitchFamily="18" charset="0"/>
              </a:rPr>
              <a:t>INTRODUCTION</a:t>
            </a:r>
            <a:endParaRPr lang="en-US" dirty="0"/>
          </a:p>
        </p:txBody>
      </p:sp>
      <p:sp>
        <p:nvSpPr>
          <p:cNvPr id="9" name="TextBox 8">
            <a:extLst>
              <a:ext uri="{FF2B5EF4-FFF2-40B4-BE49-F238E27FC236}">
                <a16:creationId xmlns:a16="http://schemas.microsoft.com/office/drawing/2014/main" id="{E16C8319-FF11-4EDC-BDA0-5395F7E29DDE}"/>
              </a:ext>
            </a:extLst>
          </p:cNvPr>
          <p:cNvSpPr txBox="1"/>
          <p:nvPr/>
        </p:nvSpPr>
        <p:spPr>
          <a:xfrm>
            <a:off x="1719114" y="3130944"/>
            <a:ext cx="5713416" cy="830997"/>
          </a:xfrm>
          <a:prstGeom prst="rect">
            <a:avLst/>
          </a:prstGeom>
          <a:noFill/>
        </p:spPr>
        <p:txBody>
          <a:bodyPr wrap="square" rtlCol="0">
            <a:spAutoFit/>
          </a:bodyPr>
          <a:lstStyle/>
          <a:p>
            <a:pPr algn="just">
              <a:lnSpc>
                <a:spcPct val="100000"/>
              </a:lnSpc>
            </a:pPr>
            <a:r>
              <a:rPr lang="en-US" sz="1600" dirty="0">
                <a:solidFill>
                  <a:schemeClr val="bg1"/>
                </a:solidFill>
                <a:latin typeface="Times New Roman" pitchFamily="18" charset="0"/>
                <a:cs typeface="Times New Roman" pitchFamily="18" charset="0"/>
              </a:rPr>
              <a:t>One reason for this tremendous growth is the integration of deep convolutional neural network to the field of computer vision. Image classification intends to convert an image to a label.</a:t>
            </a:r>
          </a:p>
        </p:txBody>
      </p:sp>
      <p:sp>
        <p:nvSpPr>
          <p:cNvPr id="13" name="TextBox 12">
            <a:extLst>
              <a:ext uri="{FF2B5EF4-FFF2-40B4-BE49-F238E27FC236}">
                <a16:creationId xmlns:a16="http://schemas.microsoft.com/office/drawing/2014/main" id="{DD13181C-7A76-4A7C-B863-CFBEB6D4F054}"/>
              </a:ext>
            </a:extLst>
          </p:cNvPr>
          <p:cNvSpPr txBox="1"/>
          <p:nvPr/>
        </p:nvSpPr>
        <p:spPr>
          <a:xfrm>
            <a:off x="1719114" y="4290855"/>
            <a:ext cx="5681476" cy="830997"/>
          </a:xfrm>
          <a:prstGeom prst="rect">
            <a:avLst/>
          </a:prstGeom>
          <a:noFill/>
        </p:spPr>
        <p:txBody>
          <a:bodyPr wrap="square" rtlCol="0">
            <a:spAutoFit/>
          </a:bodyPr>
          <a:lstStyle/>
          <a:p>
            <a:pPr algn="just">
              <a:lnSpc>
                <a:spcPct val="100000"/>
              </a:lnSpc>
            </a:pPr>
            <a:r>
              <a:rPr lang="en-US" sz="1600" dirty="0">
                <a:solidFill>
                  <a:schemeClr val="bg1"/>
                </a:solidFill>
                <a:latin typeface="Times New Roman" pitchFamily="18" charset="0"/>
                <a:cs typeface="Times New Roman" pitchFamily="18" charset="0"/>
              </a:rPr>
              <a:t>The process of object detection, another important task in computer vision, points to detect the presence of entire objects within an image.</a:t>
            </a:r>
          </a:p>
        </p:txBody>
      </p:sp>
      <p:sp>
        <p:nvSpPr>
          <p:cNvPr id="20" name="Rectangle 6">
            <a:extLst>
              <a:ext uri="{FF2B5EF4-FFF2-40B4-BE49-F238E27FC236}">
                <a16:creationId xmlns:a16="http://schemas.microsoft.com/office/drawing/2014/main" id="{7B8F781F-36C7-4431-9508-C962998BCBC8}"/>
              </a:ext>
            </a:extLst>
          </p:cNvPr>
          <p:cNvSpPr>
            <a:spLocks noChangeAspect="1"/>
          </p:cNvSpPr>
          <p:nvPr/>
        </p:nvSpPr>
        <p:spPr>
          <a:xfrm>
            <a:off x="1103150" y="3166646"/>
            <a:ext cx="341174" cy="370822"/>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grpSp>
        <p:nvGrpSpPr>
          <p:cNvPr id="23" name="그룹 3">
            <a:extLst>
              <a:ext uri="{FF2B5EF4-FFF2-40B4-BE49-F238E27FC236}">
                <a16:creationId xmlns:a16="http://schemas.microsoft.com/office/drawing/2014/main" id="{190E350D-0801-425A-993D-64E23E3E7FCC}"/>
              </a:ext>
            </a:extLst>
          </p:cNvPr>
          <p:cNvGrpSpPr/>
          <p:nvPr/>
        </p:nvGrpSpPr>
        <p:grpSpPr>
          <a:xfrm>
            <a:off x="7432530" y="1783312"/>
            <a:ext cx="3806973" cy="4340270"/>
            <a:chOff x="6765777" y="1996709"/>
            <a:chExt cx="3316219" cy="3780769"/>
          </a:xfrm>
        </p:grpSpPr>
        <p:grpSp>
          <p:nvGrpSpPr>
            <p:cNvPr id="24" name="그룹 4">
              <a:extLst>
                <a:ext uri="{FF2B5EF4-FFF2-40B4-BE49-F238E27FC236}">
                  <a16:creationId xmlns:a16="http://schemas.microsoft.com/office/drawing/2014/main" id="{B1AA70A6-53E8-4FAD-8954-85DF082A250C}"/>
                </a:ext>
              </a:extLst>
            </p:cNvPr>
            <p:cNvGrpSpPr/>
            <p:nvPr/>
          </p:nvGrpSpPr>
          <p:grpSpPr>
            <a:xfrm>
              <a:off x="6765777" y="1996709"/>
              <a:ext cx="3316219" cy="3780769"/>
              <a:chOff x="8553440" y="1930392"/>
              <a:chExt cx="2715589" cy="3096000"/>
            </a:xfrm>
          </p:grpSpPr>
          <p:sp>
            <p:nvSpPr>
              <p:cNvPr id="28" name="자유형: 도형 38">
                <a:extLst>
                  <a:ext uri="{FF2B5EF4-FFF2-40B4-BE49-F238E27FC236}">
                    <a16:creationId xmlns:a16="http://schemas.microsoft.com/office/drawing/2014/main" id="{C9B1B0F8-928D-4EF2-A9B7-917479557A5B}"/>
                  </a:ext>
                </a:extLst>
              </p:cNvPr>
              <p:cNvSpPr>
                <a:spLocks noChangeAspect="1"/>
              </p:cNvSpPr>
              <p:nvPr/>
            </p:nvSpPr>
            <p:spPr bwMode="auto">
              <a:xfrm>
                <a:off x="8916058" y="1930392"/>
                <a:ext cx="2274503" cy="720000"/>
              </a:xfrm>
              <a:custGeom>
                <a:avLst/>
                <a:gdLst>
                  <a:gd name="connsiteX0" fmla="*/ 1036713 w 2274503"/>
                  <a:gd name="connsiteY0" fmla="*/ 0 h 720000"/>
                  <a:gd name="connsiteX1" fmla="*/ 1154863 w 2274503"/>
                  <a:gd name="connsiteY1" fmla="*/ 954 h 720000"/>
                  <a:gd name="connsiteX2" fmla="*/ 1265628 w 2274503"/>
                  <a:gd name="connsiteY2" fmla="*/ 9535 h 720000"/>
                  <a:gd name="connsiteX3" fmla="*/ 1370854 w 2274503"/>
                  <a:gd name="connsiteY3" fmla="*/ 23837 h 720000"/>
                  <a:gd name="connsiteX4" fmla="*/ 1471466 w 2274503"/>
                  <a:gd name="connsiteY4" fmla="*/ 44814 h 720000"/>
                  <a:gd name="connsiteX5" fmla="*/ 1567462 w 2274503"/>
                  <a:gd name="connsiteY5" fmla="*/ 70559 h 720000"/>
                  <a:gd name="connsiteX6" fmla="*/ 1656074 w 2274503"/>
                  <a:gd name="connsiteY6" fmla="*/ 103931 h 720000"/>
                  <a:gd name="connsiteX7" fmla="*/ 1741917 w 2274503"/>
                  <a:gd name="connsiteY7" fmla="*/ 140164 h 720000"/>
                  <a:gd name="connsiteX8" fmla="*/ 1820376 w 2274503"/>
                  <a:gd name="connsiteY8" fmla="*/ 183071 h 720000"/>
                  <a:gd name="connsiteX9" fmla="*/ 1894219 w 2274503"/>
                  <a:gd name="connsiteY9" fmla="*/ 231700 h 720000"/>
                  <a:gd name="connsiteX10" fmla="*/ 1965294 w 2274503"/>
                  <a:gd name="connsiteY10" fmla="*/ 286049 h 720000"/>
                  <a:gd name="connsiteX11" fmla="*/ 2028983 w 2274503"/>
                  <a:gd name="connsiteY11" fmla="*/ 344212 h 720000"/>
                  <a:gd name="connsiteX12" fmla="*/ 2087135 w 2274503"/>
                  <a:gd name="connsiteY12" fmla="*/ 409050 h 720000"/>
                  <a:gd name="connsiteX13" fmla="*/ 2141594 w 2274503"/>
                  <a:gd name="connsiteY13" fmla="*/ 476748 h 720000"/>
                  <a:gd name="connsiteX14" fmla="*/ 2189592 w 2274503"/>
                  <a:gd name="connsiteY14" fmla="*/ 549214 h 720000"/>
                  <a:gd name="connsiteX15" fmla="*/ 2233898 w 2274503"/>
                  <a:gd name="connsiteY15" fmla="*/ 625493 h 720000"/>
                  <a:gd name="connsiteX16" fmla="*/ 2263436 w 2274503"/>
                  <a:gd name="connsiteY16" fmla="*/ 689377 h 720000"/>
                  <a:gd name="connsiteX17" fmla="*/ 2274503 w 2274503"/>
                  <a:gd name="connsiteY17" fmla="*/ 720000 h 720000"/>
                  <a:gd name="connsiteX18" fmla="*/ 0 w 2274503"/>
                  <a:gd name="connsiteY18" fmla="*/ 720000 h 720000"/>
                  <a:gd name="connsiteX19" fmla="*/ 11214 w 2274503"/>
                  <a:gd name="connsiteY19" fmla="*/ 672215 h 720000"/>
                  <a:gd name="connsiteX20" fmla="*/ 43520 w 2274503"/>
                  <a:gd name="connsiteY20" fmla="*/ 592121 h 720000"/>
                  <a:gd name="connsiteX21" fmla="*/ 82288 w 2274503"/>
                  <a:gd name="connsiteY21" fmla="*/ 517748 h 720000"/>
                  <a:gd name="connsiteX22" fmla="*/ 127517 w 2274503"/>
                  <a:gd name="connsiteY22" fmla="*/ 448143 h 720000"/>
                  <a:gd name="connsiteX23" fmla="*/ 179208 w 2274503"/>
                  <a:gd name="connsiteY23" fmla="*/ 382352 h 720000"/>
                  <a:gd name="connsiteX24" fmla="*/ 236436 w 2274503"/>
                  <a:gd name="connsiteY24" fmla="*/ 322282 h 720000"/>
                  <a:gd name="connsiteX25" fmla="*/ 298280 w 2274503"/>
                  <a:gd name="connsiteY25" fmla="*/ 266979 h 720000"/>
                  <a:gd name="connsiteX26" fmla="*/ 365662 w 2274503"/>
                  <a:gd name="connsiteY26" fmla="*/ 216444 h 720000"/>
                  <a:gd name="connsiteX27" fmla="*/ 435813 w 2274503"/>
                  <a:gd name="connsiteY27" fmla="*/ 171629 h 720000"/>
                  <a:gd name="connsiteX28" fmla="*/ 511503 w 2274503"/>
                  <a:gd name="connsiteY28" fmla="*/ 131582 h 720000"/>
                  <a:gd name="connsiteX29" fmla="*/ 589038 w 2274503"/>
                  <a:gd name="connsiteY29" fmla="*/ 98210 h 720000"/>
                  <a:gd name="connsiteX30" fmla="*/ 667497 w 2274503"/>
                  <a:gd name="connsiteY30" fmla="*/ 68652 h 720000"/>
                  <a:gd name="connsiteX31" fmla="*/ 931487 w 2274503"/>
                  <a:gd name="connsiteY31" fmla="*/ 8582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74503" h="720000">
                    <a:moveTo>
                      <a:pt x="1036713" y="0"/>
                    </a:moveTo>
                    <a:lnTo>
                      <a:pt x="1154863" y="954"/>
                    </a:lnTo>
                    <a:lnTo>
                      <a:pt x="1265628" y="9535"/>
                    </a:lnTo>
                    <a:lnTo>
                      <a:pt x="1370854" y="23837"/>
                    </a:lnTo>
                    <a:lnTo>
                      <a:pt x="1471466" y="44814"/>
                    </a:lnTo>
                    <a:lnTo>
                      <a:pt x="1567462" y="70559"/>
                    </a:lnTo>
                    <a:lnTo>
                      <a:pt x="1656074" y="103931"/>
                    </a:lnTo>
                    <a:lnTo>
                      <a:pt x="1741917" y="140164"/>
                    </a:lnTo>
                    <a:lnTo>
                      <a:pt x="1820376" y="183071"/>
                    </a:lnTo>
                    <a:lnTo>
                      <a:pt x="1894219" y="231700"/>
                    </a:lnTo>
                    <a:lnTo>
                      <a:pt x="1965294" y="286049"/>
                    </a:lnTo>
                    <a:lnTo>
                      <a:pt x="2028983" y="344212"/>
                    </a:lnTo>
                    <a:lnTo>
                      <a:pt x="2087135" y="409050"/>
                    </a:lnTo>
                    <a:lnTo>
                      <a:pt x="2141594" y="476748"/>
                    </a:lnTo>
                    <a:lnTo>
                      <a:pt x="2189592" y="549214"/>
                    </a:lnTo>
                    <a:lnTo>
                      <a:pt x="2233898" y="625493"/>
                    </a:lnTo>
                    <a:lnTo>
                      <a:pt x="2263436" y="689377"/>
                    </a:lnTo>
                    <a:lnTo>
                      <a:pt x="2274503" y="720000"/>
                    </a:lnTo>
                    <a:lnTo>
                      <a:pt x="0" y="720000"/>
                    </a:lnTo>
                    <a:lnTo>
                      <a:pt x="11214" y="672215"/>
                    </a:lnTo>
                    <a:lnTo>
                      <a:pt x="43520" y="592121"/>
                    </a:lnTo>
                    <a:lnTo>
                      <a:pt x="82288" y="517748"/>
                    </a:lnTo>
                    <a:lnTo>
                      <a:pt x="127517" y="448143"/>
                    </a:lnTo>
                    <a:lnTo>
                      <a:pt x="179208" y="382352"/>
                    </a:lnTo>
                    <a:lnTo>
                      <a:pt x="236436" y="322282"/>
                    </a:lnTo>
                    <a:lnTo>
                      <a:pt x="298280" y="266979"/>
                    </a:lnTo>
                    <a:lnTo>
                      <a:pt x="365662" y="216444"/>
                    </a:lnTo>
                    <a:lnTo>
                      <a:pt x="435813" y="171629"/>
                    </a:lnTo>
                    <a:lnTo>
                      <a:pt x="511503" y="131582"/>
                    </a:lnTo>
                    <a:lnTo>
                      <a:pt x="589038" y="98210"/>
                    </a:lnTo>
                    <a:lnTo>
                      <a:pt x="667497" y="68652"/>
                    </a:lnTo>
                    <a:lnTo>
                      <a:pt x="931487" y="8582"/>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ko-KR" altLang="en-US" sz="2701">
                  <a:solidFill>
                    <a:schemeClr val="bg1"/>
                  </a:solidFill>
                </a:endParaRPr>
              </a:p>
            </p:txBody>
          </p:sp>
          <p:sp>
            <p:nvSpPr>
              <p:cNvPr id="29" name="자유형: 도형 35">
                <a:extLst>
                  <a:ext uri="{FF2B5EF4-FFF2-40B4-BE49-F238E27FC236}">
                    <a16:creationId xmlns:a16="http://schemas.microsoft.com/office/drawing/2014/main" id="{82DB184C-0E16-4071-9028-0BFAC27A46F5}"/>
                  </a:ext>
                </a:extLst>
              </p:cNvPr>
              <p:cNvSpPr/>
              <p:nvPr/>
            </p:nvSpPr>
            <p:spPr>
              <a:xfrm>
                <a:off x="8865429" y="4306392"/>
                <a:ext cx="2155303" cy="720000"/>
              </a:xfrm>
              <a:custGeom>
                <a:avLst/>
                <a:gdLst>
                  <a:gd name="connsiteX0" fmla="*/ 2595 w 2155303"/>
                  <a:gd name="connsiteY0" fmla="*/ 0 h 720000"/>
                  <a:gd name="connsiteX1" fmla="*/ 1989711 w 2155303"/>
                  <a:gd name="connsiteY1" fmla="*/ 0 h 720000"/>
                  <a:gd name="connsiteX2" fmla="*/ 1991924 w 2155303"/>
                  <a:gd name="connsiteY2" fmla="*/ 10599 h 720000"/>
                  <a:gd name="connsiteX3" fmla="*/ 2003924 w 2155303"/>
                  <a:gd name="connsiteY3" fmla="*/ 59228 h 720000"/>
                  <a:gd name="connsiteX4" fmla="*/ 2015924 w 2155303"/>
                  <a:gd name="connsiteY4" fmla="*/ 105949 h 720000"/>
                  <a:gd name="connsiteX5" fmla="*/ 2028846 w 2155303"/>
                  <a:gd name="connsiteY5" fmla="*/ 150763 h 720000"/>
                  <a:gd name="connsiteX6" fmla="*/ 2040846 w 2155303"/>
                  <a:gd name="connsiteY6" fmla="*/ 190810 h 720000"/>
                  <a:gd name="connsiteX7" fmla="*/ 2052845 w 2155303"/>
                  <a:gd name="connsiteY7" fmla="*/ 226089 h 720000"/>
                  <a:gd name="connsiteX8" fmla="*/ 2062998 w 2155303"/>
                  <a:gd name="connsiteY8" fmla="*/ 251834 h 720000"/>
                  <a:gd name="connsiteX9" fmla="*/ 2077767 w 2155303"/>
                  <a:gd name="connsiteY9" fmla="*/ 289974 h 720000"/>
                  <a:gd name="connsiteX10" fmla="*/ 2091613 w 2155303"/>
                  <a:gd name="connsiteY10" fmla="*/ 336695 h 720000"/>
                  <a:gd name="connsiteX11" fmla="*/ 2106382 w 2155303"/>
                  <a:gd name="connsiteY11" fmla="*/ 389137 h 720000"/>
                  <a:gd name="connsiteX12" fmla="*/ 2121150 w 2155303"/>
                  <a:gd name="connsiteY12" fmla="*/ 442533 h 720000"/>
                  <a:gd name="connsiteX13" fmla="*/ 2137765 w 2155303"/>
                  <a:gd name="connsiteY13" fmla="*/ 491161 h 720000"/>
                  <a:gd name="connsiteX14" fmla="*/ 2155303 w 2155303"/>
                  <a:gd name="connsiteY14" fmla="*/ 534068 h 720000"/>
                  <a:gd name="connsiteX15" fmla="*/ 1997462 w 2155303"/>
                  <a:gd name="connsiteY15" fmla="*/ 586511 h 720000"/>
                  <a:gd name="connsiteX16" fmla="*/ 1844238 w 2155303"/>
                  <a:gd name="connsiteY16" fmla="*/ 631325 h 720000"/>
                  <a:gd name="connsiteX17" fmla="*/ 1698397 w 2155303"/>
                  <a:gd name="connsiteY17" fmla="*/ 667558 h 720000"/>
                  <a:gd name="connsiteX18" fmla="*/ 1556249 w 2155303"/>
                  <a:gd name="connsiteY18" fmla="*/ 694256 h 720000"/>
                  <a:gd name="connsiteX19" fmla="*/ 1417792 w 2155303"/>
                  <a:gd name="connsiteY19" fmla="*/ 713326 h 720000"/>
                  <a:gd name="connsiteX20" fmla="*/ 1283951 w 2155303"/>
                  <a:gd name="connsiteY20" fmla="*/ 720000 h 720000"/>
                  <a:gd name="connsiteX21" fmla="*/ 1152879 w 2155303"/>
                  <a:gd name="connsiteY21" fmla="*/ 718093 h 720000"/>
                  <a:gd name="connsiteX22" fmla="*/ 1025500 w 2155303"/>
                  <a:gd name="connsiteY22" fmla="*/ 705698 h 720000"/>
                  <a:gd name="connsiteX23" fmla="*/ 899966 w 2155303"/>
                  <a:gd name="connsiteY23" fmla="*/ 683767 h 720000"/>
                  <a:gd name="connsiteX24" fmla="*/ 894428 w 2155303"/>
                  <a:gd name="connsiteY24" fmla="*/ 652302 h 720000"/>
                  <a:gd name="connsiteX25" fmla="*/ 887966 w 2155303"/>
                  <a:gd name="connsiteY25" fmla="*/ 616069 h 720000"/>
                  <a:gd name="connsiteX26" fmla="*/ 879659 w 2155303"/>
                  <a:gd name="connsiteY26" fmla="*/ 572208 h 720000"/>
                  <a:gd name="connsiteX27" fmla="*/ 873198 w 2155303"/>
                  <a:gd name="connsiteY27" fmla="*/ 525487 h 720000"/>
                  <a:gd name="connsiteX28" fmla="*/ 863967 w 2155303"/>
                  <a:gd name="connsiteY28" fmla="*/ 474952 h 720000"/>
                  <a:gd name="connsiteX29" fmla="*/ 854737 w 2155303"/>
                  <a:gd name="connsiteY29" fmla="*/ 423463 h 720000"/>
                  <a:gd name="connsiteX30" fmla="*/ 844583 w 2155303"/>
                  <a:gd name="connsiteY30" fmla="*/ 372928 h 720000"/>
                  <a:gd name="connsiteX31" fmla="*/ 832584 w 2155303"/>
                  <a:gd name="connsiteY31" fmla="*/ 324299 h 720000"/>
                  <a:gd name="connsiteX32" fmla="*/ 820584 w 2155303"/>
                  <a:gd name="connsiteY32" fmla="*/ 277578 h 720000"/>
                  <a:gd name="connsiteX33" fmla="*/ 805816 w 2155303"/>
                  <a:gd name="connsiteY33" fmla="*/ 236578 h 720000"/>
                  <a:gd name="connsiteX34" fmla="*/ 790124 w 2155303"/>
                  <a:gd name="connsiteY34" fmla="*/ 201299 h 720000"/>
                  <a:gd name="connsiteX35" fmla="*/ 773509 w 2155303"/>
                  <a:gd name="connsiteY35" fmla="*/ 173647 h 720000"/>
                  <a:gd name="connsiteX36" fmla="*/ 755048 w 2155303"/>
                  <a:gd name="connsiteY36" fmla="*/ 156484 h 720000"/>
                  <a:gd name="connsiteX37" fmla="*/ 734741 w 2155303"/>
                  <a:gd name="connsiteY37" fmla="*/ 147903 h 720000"/>
                  <a:gd name="connsiteX38" fmla="*/ 711665 w 2155303"/>
                  <a:gd name="connsiteY38" fmla="*/ 144089 h 720000"/>
                  <a:gd name="connsiteX39" fmla="*/ 684897 w 2155303"/>
                  <a:gd name="connsiteY39" fmla="*/ 145996 h 720000"/>
                  <a:gd name="connsiteX40" fmla="*/ 658129 w 2155303"/>
                  <a:gd name="connsiteY40" fmla="*/ 149810 h 720000"/>
                  <a:gd name="connsiteX41" fmla="*/ 633207 w 2155303"/>
                  <a:gd name="connsiteY41" fmla="*/ 156484 h 720000"/>
                  <a:gd name="connsiteX42" fmla="*/ 609208 w 2155303"/>
                  <a:gd name="connsiteY42" fmla="*/ 163159 h 720000"/>
                  <a:gd name="connsiteX43" fmla="*/ 587055 w 2155303"/>
                  <a:gd name="connsiteY43" fmla="*/ 169833 h 720000"/>
                  <a:gd name="connsiteX44" fmla="*/ 570440 w 2155303"/>
                  <a:gd name="connsiteY44" fmla="*/ 175554 h 720000"/>
                  <a:gd name="connsiteX45" fmla="*/ 530749 w 2155303"/>
                  <a:gd name="connsiteY45" fmla="*/ 188903 h 720000"/>
                  <a:gd name="connsiteX46" fmla="*/ 485520 w 2155303"/>
                  <a:gd name="connsiteY46" fmla="*/ 201299 h 720000"/>
                  <a:gd name="connsiteX47" fmla="*/ 434753 w 2155303"/>
                  <a:gd name="connsiteY47" fmla="*/ 211787 h 720000"/>
                  <a:gd name="connsiteX48" fmla="*/ 381216 w 2155303"/>
                  <a:gd name="connsiteY48" fmla="*/ 218461 h 720000"/>
                  <a:gd name="connsiteX49" fmla="*/ 327680 w 2155303"/>
                  <a:gd name="connsiteY49" fmla="*/ 224182 h 720000"/>
                  <a:gd name="connsiteX50" fmla="*/ 273220 w 2155303"/>
                  <a:gd name="connsiteY50" fmla="*/ 226089 h 720000"/>
                  <a:gd name="connsiteX51" fmla="*/ 221530 w 2155303"/>
                  <a:gd name="connsiteY51" fmla="*/ 222275 h 720000"/>
                  <a:gd name="connsiteX52" fmla="*/ 172609 w 2155303"/>
                  <a:gd name="connsiteY52" fmla="*/ 213694 h 720000"/>
                  <a:gd name="connsiteX53" fmla="*/ 145841 w 2155303"/>
                  <a:gd name="connsiteY53" fmla="*/ 207020 h 720000"/>
                  <a:gd name="connsiteX54" fmla="*/ 119073 w 2155303"/>
                  <a:gd name="connsiteY54" fmla="*/ 194624 h 720000"/>
                  <a:gd name="connsiteX55" fmla="*/ 92304 w 2155303"/>
                  <a:gd name="connsiteY55" fmla="*/ 180322 h 720000"/>
                  <a:gd name="connsiteX56" fmla="*/ 69228 w 2155303"/>
                  <a:gd name="connsiteY56" fmla="*/ 163159 h 720000"/>
                  <a:gd name="connsiteX57" fmla="*/ 45229 w 2155303"/>
                  <a:gd name="connsiteY57" fmla="*/ 142182 h 720000"/>
                  <a:gd name="connsiteX58" fmla="*/ 26768 w 2155303"/>
                  <a:gd name="connsiteY58" fmla="*/ 120251 h 720000"/>
                  <a:gd name="connsiteX59" fmla="*/ 13846 w 2155303"/>
                  <a:gd name="connsiteY59" fmla="*/ 92600 h 720000"/>
                  <a:gd name="connsiteX60" fmla="*/ 3692 w 2155303"/>
                  <a:gd name="connsiteY60" fmla="*/ 61135 h 720000"/>
                  <a:gd name="connsiteX61" fmla="*/ 0 w 2155303"/>
                  <a:gd name="connsiteY61" fmla="*/ 26809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155303" h="720000">
                    <a:moveTo>
                      <a:pt x="2595" y="0"/>
                    </a:moveTo>
                    <a:lnTo>
                      <a:pt x="1989711" y="0"/>
                    </a:lnTo>
                    <a:lnTo>
                      <a:pt x="1991924" y="10599"/>
                    </a:lnTo>
                    <a:lnTo>
                      <a:pt x="2003924" y="59228"/>
                    </a:lnTo>
                    <a:lnTo>
                      <a:pt x="2015924" y="105949"/>
                    </a:lnTo>
                    <a:lnTo>
                      <a:pt x="2028846" y="150763"/>
                    </a:lnTo>
                    <a:lnTo>
                      <a:pt x="2040846" y="190810"/>
                    </a:lnTo>
                    <a:lnTo>
                      <a:pt x="2052845" y="226089"/>
                    </a:lnTo>
                    <a:lnTo>
                      <a:pt x="2062998" y="251834"/>
                    </a:lnTo>
                    <a:lnTo>
                      <a:pt x="2077767" y="289974"/>
                    </a:lnTo>
                    <a:lnTo>
                      <a:pt x="2091613" y="336695"/>
                    </a:lnTo>
                    <a:lnTo>
                      <a:pt x="2106382" y="389137"/>
                    </a:lnTo>
                    <a:lnTo>
                      <a:pt x="2121150" y="442533"/>
                    </a:lnTo>
                    <a:lnTo>
                      <a:pt x="2137765" y="491161"/>
                    </a:lnTo>
                    <a:lnTo>
                      <a:pt x="2155303" y="534068"/>
                    </a:lnTo>
                    <a:lnTo>
                      <a:pt x="1997462" y="586511"/>
                    </a:lnTo>
                    <a:lnTo>
                      <a:pt x="1844238" y="631325"/>
                    </a:lnTo>
                    <a:lnTo>
                      <a:pt x="1698397" y="667558"/>
                    </a:lnTo>
                    <a:lnTo>
                      <a:pt x="1556249" y="694256"/>
                    </a:lnTo>
                    <a:lnTo>
                      <a:pt x="1417792" y="713326"/>
                    </a:lnTo>
                    <a:lnTo>
                      <a:pt x="1283951" y="720000"/>
                    </a:lnTo>
                    <a:lnTo>
                      <a:pt x="1152879" y="718093"/>
                    </a:lnTo>
                    <a:lnTo>
                      <a:pt x="1025500" y="705698"/>
                    </a:lnTo>
                    <a:lnTo>
                      <a:pt x="899966" y="683767"/>
                    </a:lnTo>
                    <a:lnTo>
                      <a:pt x="894428" y="652302"/>
                    </a:lnTo>
                    <a:lnTo>
                      <a:pt x="887966" y="616069"/>
                    </a:lnTo>
                    <a:lnTo>
                      <a:pt x="879659" y="572208"/>
                    </a:lnTo>
                    <a:lnTo>
                      <a:pt x="873198" y="525487"/>
                    </a:lnTo>
                    <a:lnTo>
                      <a:pt x="863967" y="474952"/>
                    </a:lnTo>
                    <a:lnTo>
                      <a:pt x="854737" y="423463"/>
                    </a:lnTo>
                    <a:lnTo>
                      <a:pt x="844583" y="372928"/>
                    </a:lnTo>
                    <a:lnTo>
                      <a:pt x="832584" y="324299"/>
                    </a:lnTo>
                    <a:lnTo>
                      <a:pt x="820584" y="277578"/>
                    </a:lnTo>
                    <a:lnTo>
                      <a:pt x="805816" y="236578"/>
                    </a:lnTo>
                    <a:lnTo>
                      <a:pt x="790124" y="201299"/>
                    </a:lnTo>
                    <a:lnTo>
                      <a:pt x="773509" y="173647"/>
                    </a:lnTo>
                    <a:lnTo>
                      <a:pt x="755048" y="156484"/>
                    </a:lnTo>
                    <a:lnTo>
                      <a:pt x="734741" y="147903"/>
                    </a:lnTo>
                    <a:lnTo>
                      <a:pt x="711665" y="144089"/>
                    </a:lnTo>
                    <a:lnTo>
                      <a:pt x="684897" y="145996"/>
                    </a:lnTo>
                    <a:lnTo>
                      <a:pt x="658129" y="149810"/>
                    </a:lnTo>
                    <a:lnTo>
                      <a:pt x="633207" y="156484"/>
                    </a:lnTo>
                    <a:lnTo>
                      <a:pt x="609208" y="163159"/>
                    </a:lnTo>
                    <a:lnTo>
                      <a:pt x="587055" y="169833"/>
                    </a:lnTo>
                    <a:lnTo>
                      <a:pt x="570440" y="175554"/>
                    </a:lnTo>
                    <a:lnTo>
                      <a:pt x="530749" y="188903"/>
                    </a:lnTo>
                    <a:lnTo>
                      <a:pt x="485520" y="201299"/>
                    </a:lnTo>
                    <a:lnTo>
                      <a:pt x="434753" y="211787"/>
                    </a:lnTo>
                    <a:lnTo>
                      <a:pt x="381216" y="218461"/>
                    </a:lnTo>
                    <a:lnTo>
                      <a:pt x="327680" y="224182"/>
                    </a:lnTo>
                    <a:lnTo>
                      <a:pt x="273220" y="226089"/>
                    </a:lnTo>
                    <a:lnTo>
                      <a:pt x="221530" y="222275"/>
                    </a:lnTo>
                    <a:lnTo>
                      <a:pt x="172609" y="213694"/>
                    </a:lnTo>
                    <a:lnTo>
                      <a:pt x="145841" y="207020"/>
                    </a:lnTo>
                    <a:lnTo>
                      <a:pt x="119073" y="194624"/>
                    </a:lnTo>
                    <a:lnTo>
                      <a:pt x="92304" y="180322"/>
                    </a:lnTo>
                    <a:lnTo>
                      <a:pt x="69228" y="163159"/>
                    </a:lnTo>
                    <a:lnTo>
                      <a:pt x="45229" y="142182"/>
                    </a:lnTo>
                    <a:lnTo>
                      <a:pt x="26768" y="120251"/>
                    </a:lnTo>
                    <a:lnTo>
                      <a:pt x="13846" y="92600"/>
                    </a:lnTo>
                    <a:lnTo>
                      <a:pt x="3692" y="61135"/>
                    </a:lnTo>
                    <a:lnTo>
                      <a:pt x="0" y="26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30" name="자유형: 도형 37">
                <a:extLst>
                  <a:ext uri="{FF2B5EF4-FFF2-40B4-BE49-F238E27FC236}">
                    <a16:creationId xmlns:a16="http://schemas.microsoft.com/office/drawing/2014/main" id="{DCB9F483-1BB9-49FA-B3DC-157BA963C382}"/>
                  </a:ext>
                </a:extLst>
              </p:cNvPr>
              <p:cNvSpPr>
                <a:spLocks noChangeAspect="1"/>
              </p:cNvSpPr>
              <p:nvPr/>
            </p:nvSpPr>
            <p:spPr bwMode="auto">
              <a:xfrm>
                <a:off x="8623418" y="2722392"/>
                <a:ext cx="2645611" cy="720000"/>
              </a:xfrm>
              <a:custGeom>
                <a:avLst/>
                <a:gdLst>
                  <a:gd name="connsiteX0" fmla="*/ 275743 w 2645611"/>
                  <a:gd name="connsiteY0" fmla="*/ 0 h 720000"/>
                  <a:gd name="connsiteX1" fmla="*/ 2591103 w 2645611"/>
                  <a:gd name="connsiteY1" fmla="*/ 0 h 720000"/>
                  <a:gd name="connsiteX2" fmla="*/ 2604997 w 2645611"/>
                  <a:gd name="connsiteY2" fmla="*/ 47076 h 720000"/>
                  <a:gd name="connsiteX3" fmla="*/ 2623458 w 2645611"/>
                  <a:gd name="connsiteY3" fmla="*/ 131937 h 720000"/>
                  <a:gd name="connsiteX4" fmla="*/ 2637304 w 2645611"/>
                  <a:gd name="connsiteY4" fmla="*/ 218705 h 720000"/>
                  <a:gd name="connsiteX5" fmla="*/ 2643765 w 2645611"/>
                  <a:gd name="connsiteY5" fmla="*/ 308334 h 720000"/>
                  <a:gd name="connsiteX6" fmla="*/ 2645611 w 2645611"/>
                  <a:gd name="connsiteY6" fmla="*/ 399870 h 720000"/>
                  <a:gd name="connsiteX7" fmla="*/ 2640073 w 2645611"/>
                  <a:gd name="connsiteY7" fmla="*/ 490452 h 720000"/>
                  <a:gd name="connsiteX8" fmla="*/ 2628996 w 2645611"/>
                  <a:gd name="connsiteY8" fmla="*/ 579127 h 720000"/>
                  <a:gd name="connsiteX9" fmla="*/ 2608689 w 2645611"/>
                  <a:gd name="connsiteY9" fmla="*/ 665895 h 720000"/>
                  <a:gd name="connsiteX10" fmla="*/ 2589216 w 2645611"/>
                  <a:gd name="connsiteY10" fmla="*/ 720000 h 720000"/>
                  <a:gd name="connsiteX11" fmla="*/ 0 w 2645611"/>
                  <a:gd name="connsiteY11" fmla="*/ 720000 h 720000"/>
                  <a:gd name="connsiteX12" fmla="*/ 32480 w 2645611"/>
                  <a:gd name="connsiteY12" fmla="*/ 681151 h 720000"/>
                  <a:gd name="connsiteX13" fmla="*/ 69401 w 2645611"/>
                  <a:gd name="connsiteY13" fmla="*/ 643011 h 720000"/>
                  <a:gd name="connsiteX14" fmla="*/ 106323 w 2645611"/>
                  <a:gd name="connsiteY14" fmla="*/ 604871 h 720000"/>
                  <a:gd name="connsiteX15" fmla="*/ 141399 w 2645611"/>
                  <a:gd name="connsiteY15" fmla="*/ 562917 h 720000"/>
                  <a:gd name="connsiteX16" fmla="*/ 174628 w 2645611"/>
                  <a:gd name="connsiteY16" fmla="*/ 521917 h 720000"/>
                  <a:gd name="connsiteX17" fmla="*/ 205088 w 2645611"/>
                  <a:gd name="connsiteY17" fmla="*/ 475196 h 720000"/>
                  <a:gd name="connsiteX18" fmla="*/ 230011 w 2645611"/>
                  <a:gd name="connsiteY18" fmla="*/ 424660 h 720000"/>
                  <a:gd name="connsiteX19" fmla="*/ 243856 w 2645611"/>
                  <a:gd name="connsiteY19" fmla="*/ 382707 h 720000"/>
                  <a:gd name="connsiteX20" fmla="*/ 248471 w 2645611"/>
                  <a:gd name="connsiteY20" fmla="*/ 341706 h 720000"/>
                  <a:gd name="connsiteX21" fmla="*/ 248471 w 2645611"/>
                  <a:gd name="connsiteY21" fmla="*/ 297846 h 720000"/>
                  <a:gd name="connsiteX22" fmla="*/ 247548 w 2645611"/>
                  <a:gd name="connsiteY22" fmla="*/ 251124 h 720000"/>
                  <a:gd name="connsiteX23" fmla="*/ 245702 w 2645611"/>
                  <a:gd name="connsiteY23" fmla="*/ 204403 h 720000"/>
                  <a:gd name="connsiteX24" fmla="*/ 247548 w 2645611"/>
                  <a:gd name="connsiteY24" fmla="*/ 153868 h 720000"/>
                  <a:gd name="connsiteX25" fmla="*/ 252164 w 2645611"/>
                  <a:gd name="connsiteY25" fmla="*/ 100472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45611" h="720000">
                    <a:moveTo>
                      <a:pt x="275743" y="0"/>
                    </a:moveTo>
                    <a:lnTo>
                      <a:pt x="2591103" y="0"/>
                    </a:lnTo>
                    <a:lnTo>
                      <a:pt x="2604997" y="47076"/>
                    </a:lnTo>
                    <a:lnTo>
                      <a:pt x="2623458" y="131937"/>
                    </a:lnTo>
                    <a:lnTo>
                      <a:pt x="2637304" y="218705"/>
                    </a:lnTo>
                    <a:lnTo>
                      <a:pt x="2643765" y="308334"/>
                    </a:lnTo>
                    <a:lnTo>
                      <a:pt x="2645611" y="399870"/>
                    </a:lnTo>
                    <a:lnTo>
                      <a:pt x="2640073" y="490452"/>
                    </a:lnTo>
                    <a:lnTo>
                      <a:pt x="2628996" y="579127"/>
                    </a:lnTo>
                    <a:lnTo>
                      <a:pt x="2608689" y="665895"/>
                    </a:lnTo>
                    <a:lnTo>
                      <a:pt x="2589216" y="720000"/>
                    </a:lnTo>
                    <a:lnTo>
                      <a:pt x="0" y="720000"/>
                    </a:lnTo>
                    <a:lnTo>
                      <a:pt x="32480" y="681151"/>
                    </a:lnTo>
                    <a:lnTo>
                      <a:pt x="69401" y="643011"/>
                    </a:lnTo>
                    <a:lnTo>
                      <a:pt x="106323" y="604871"/>
                    </a:lnTo>
                    <a:lnTo>
                      <a:pt x="141399" y="562917"/>
                    </a:lnTo>
                    <a:lnTo>
                      <a:pt x="174628" y="521917"/>
                    </a:lnTo>
                    <a:lnTo>
                      <a:pt x="205088" y="475196"/>
                    </a:lnTo>
                    <a:lnTo>
                      <a:pt x="230011" y="424660"/>
                    </a:lnTo>
                    <a:lnTo>
                      <a:pt x="243856" y="382707"/>
                    </a:lnTo>
                    <a:lnTo>
                      <a:pt x="248471" y="341706"/>
                    </a:lnTo>
                    <a:lnTo>
                      <a:pt x="248471" y="297846"/>
                    </a:lnTo>
                    <a:lnTo>
                      <a:pt x="247548" y="251124"/>
                    </a:lnTo>
                    <a:lnTo>
                      <a:pt x="245702" y="204403"/>
                    </a:lnTo>
                    <a:lnTo>
                      <a:pt x="247548" y="153868"/>
                    </a:lnTo>
                    <a:lnTo>
                      <a:pt x="252164" y="100472"/>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ko-KR" altLang="en-US" sz="2701">
                  <a:solidFill>
                    <a:schemeClr val="bg1"/>
                  </a:solidFill>
                </a:endParaRPr>
              </a:p>
            </p:txBody>
          </p:sp>
          <p:sp>
            <p:nvSpPr>
              <p:cNvPr id="31" name="자유형: 도형 36">
                <a:extLst>
                  <a:ext uri="{FF2B5EF4-FFF2-40B4-BE49-F238E27FC236}">
                    <a16:creationId xmlns:a16="http://schemas.microsoft.com/office/drawing/2014/main" id="{BD7E3927-4B61-4E98-A73D-9C29E5418B6F}"/>
                  </a:ext>
                </a:extLst>
              </p:cNvPr>
              <p:cNvSpPr>
                <a:spLocks noChangeAspect="1"/>
              </p:cNvSpPr>
              <p:nvPr/>
            </p:nvSpPr>
            <p:spPr bwMode="auto">
              <a:xfrm>
                <a:off x="8553440" y="3514392"/>
                <a:ext cx="2627888" cy="720000"/>
              </a:xfrm>
              <a:custGeom>
                <a:avLst/>
                <a:gdLst>
                  <a:gd name="connsiteX0" fmla="*/ 8505 w 2627888"/>
                  <a:gd name="connsiteY0" fmla="*/ 0 h 720000"/>
                  <a:gd name="connsiteX1" fmla="*/ 2627888 w 2627888"/>
                  <a:gd name="connsiteY1" fmla="*/ 0 h 720000"/>
                  <a:gd name="connsiteX2" fmla="*/ 2619593 w 2627888"/>
                  <a:gd name="connsiteY2" fmla="*/ 17873 h 720000"/>
                  <a:gd name="connsiteX3" fmla="*/ 2580825 w 2627888"/>
                  <a:gd name="connsiteY3" fmla="*/ 81757 h 720000"/>
                  <a:gd name="connsiteX4" fmla="*/ 2541134 w 2627888"/>
                  <a:gd name="connsiteY4" fmla="*/ 143734 h 720000"/>
                  <a:gd name="connsiteX5" fmla="*/ 2496828 w 2627888"/>
                  <a:gd name="connsiteY5" fmla="*/ 204758 h 720000"/>
                  <a:gd name="connsiteX6" fmla="*/ 2453445 w 2627888"/>
                  <a:gd name="connsiteY6" fmla="*/ 261968 h 720000"/>
                  <a:gd name="connsiteX7" fmla="*/ 2410062 w 2627888"/>
                  <a:gd name="connsiteY7" fmla="*/ 321084 h 720000"/>
                  <a:gd name="connsiteX8" fmla="*/ 2367602 w 2627888"/>
                  <a:gd name="connsiteY8" fmla="*/ 380201 h 720000"/>
                  <a:gd name="connsiteX9" fmla="*/ 2338988 w 2627888"/>
                  <a:gd name="connsiteY9" fmla="*/ 427876 h 720000"/>
                  <a:gd name="connsiteX10" fmla="*/ 2315912 w 2627888"/>
                  <a:gd name="connsiteY10" fmla="*/ 482225 h 720000"/>
                  <a:gd name="connsiteX11" fmla="*/ 2297451 w 2627888"/>
                  <a:gd name="connsiteY11" fmla="*/ 539435 h 720000"/>
                  <a:gd name="connsiteX12" fmla="*/ 2282682 w 2627888"/>
                  <a:gd name="connsiteY12" fmla="*/ 601412 h 720000"/>
                  <a:gd name="connsiteX13" fmla="*/ 2280836 w 2627888"/>
                  <a:gd name="connsiteY13" fmla="*/ 630970 h 720000"/>
                  <a:gd name="connsiteX14" fmla="*/ 2282682 w 2627888"/>
                  <a:gd name="connsiteY14" fmla="*/ 666250 h 720000"/>
                  <a:gd name="connsiteX15" fmla="*/ 2287298 w 2627888"/>
                  <a:gd name="connsiteY15" fmla="*/ 709157 h 720000"/>
                  <a:gd name="connsiteX16" fmla="*/ 2288861 w 2627888"/>
                  <a:gd name="connsiteY16" fmla="*/ 720000 h 720000"/>
                  <a:gd name="connsiteX17" fmla="*/ 327825 w 2627888"/>
                  <a:gd name="connsiteY17" fmla="*/ 720000 h 720000"/>
                  <a:gd name="connsiteX18" fmla="*/ 334141 w 2627888"/>
                  <a:gd name="connsiteY18" fmla="*/ 693901 h 720000"/>
                  <a:gd name="connsiteX19" fmla="*/ 336910 w 2627888"/>
                  <a:gd name="connsiteY19" fmla="*/ 664343 h 720000"/>
                  <a:gd name="connsiteX20" fmla="*/ 336910 w 2627888"/>
                  <a:gd name="connsiteY20" fmla="*/ 632877 h 720000"/>
                  <a:gd name="connsiteX21" fmla="*/ 328603 w 2627888"/>
                  <a:gd name="connsiteY21" fmla="*/ 605226 h 720000"/>
                  <a:gd name="connsiteX22" fmla="*/ 320296 w 2627888"/>
                  <a:gd name="connsiteY22" fmla="*/ 589970 h 720000"/>
                  <a:gd name="connsiteX23" fmla="*/ 305527 w 2627888"/>
                  <a:gd name="connsiteY23" fmla="*/ 575668 h 720000"/>
                  <a:gd name="connsiteX24" fmla="*/ 289835 w 2627888"/>
                  <a:gd name="connsiteY24" fmla="*/ 565179 h 720000"/>
                  <a:gd name="connsiteX25" fmla="*/ 273220 w 2627888"/>
                  <a:gd name="connsiteY25" fmla="*/ 556598 h 720000"/>
                  <a:gd name="connsiteX26" fmla="*/ 256606 w 2627888"/>
                  <a:gd name="connsiteY26" fmla="*/ 544202 h 720000"/>
                  <a:gd name="connsiteX27" fmla="*/ 243683 w 2627888"/>
                  <a:gd name="connsiteY27" fmla="*/ 530853 h 720000"/>
                  <a:gd name="connsiteX28" fmla="*/ 233530 w 2627888"/>
                  <a:gd name="connsiteY28" fmla="*/ 513690 h 720000"/>
                  <a:gd name="connsiteX29" fmla="*/ 229837 w 2627888"/>
                  <a:gd name="connsiteY29" fmla="*/ 494620 h 720000"/>
                  <a:gd name="connsiteX30" fmla="*/ 231684 w 2627888"/>
                  <a:gd name="connsiteY30" fmla="*/ 475551 h 720000"/>
                  <a:gd name="connsiteX31" fmla="*/ 238145 w 2627888"/>
                  <a:gd name="connsiteY31" fmla="*/ 457434 h 720000"/>
                  <a:gd name="connsiteX32" fmla="*/ 246452 w 2627888"/>
                  <a:gd name="connsiteY32" fmla="*/ 442178 h 720000"/>
                  <a:gd name="connsiteX33" fmla="*/ 251990 w 2627888"/>
                  <a:gd name="connsiteY33" fmla="*/ 426922 h 720000"/>
                  <a:gd name="connsiteX34" fmla="*/ 225222 w 2627888"/>
                  <a:gd name="connsiteY34" fmla="*/ 407852 h 720000"/>
                  <a:gd name="connsiteX35" fmla="*/ 206761 w 2627888"/>
                  <a:gd name="connsiteY35" fmla="*/ 388782 h 720000"/>
                  <a:gd name="connsiteX36" fmla="*/ 196608 w 2627888"/>
                  <a:gd name="connsiteY36" fmla="*/ 369713 h 720000"/>
                  <a:gd name="connsiteX37" fmla="*/ 194762 w 2627888"/>
                  <a:gd name="connsiteY37" fmla="*/ 348736 h 720000"/>
                  <a:gd name="connsiteX38" fmla="*/ 197531 w 2627888"/>
                  <a:gd name="connsiteY38" fmla="*/ 329666 h 720000"/>
                  <a:gd name="connsiteX39" fmla="*/ 204915 w 2627888"/>
                  <a:gd name="connsiteY39" fmla="*/ 308689 h 720000"/>
                  <a:gd name="connsiteX40" fmla="*/ 215069 w 2627888"/>
                  <a:gd name="connsiteY40" fmla="*/ 287712 h 720000"/>
                  <a:gd name="connsiteX41" fmla="*/ 226145 w 2627888"/>
                  <a:gd name="connsiteY41" fmla="*/ 266735 h 720000"/>
                  <a:gd name="connsiteX42" fmla="*/ 236299 w 2627888"/>
                  <a:gd name="connsiteY42" fmla="*/ 244805 h 720000"/>
                  <a:gd name="connsiteX43" fmla="*/ 246452 w 2627888"/>
                  <a:gd name="connsiteY43" fmla="*/ 223828 h 720000"/>
                  <a:gd name="connsiteX44" fmla="*/ 251990 w 2627888"/>
                  <a:gd name="connsiteY44" fmla="*/ 200944 h 720000"/>
                  <a:gd name="connsiteX45" fmla="*/ 233530 w 2627888"/>
                  <a:gd name="connsiteY45" fmla="*/ 183781 h 720000"/>
                  <a:gd name="connsiteX46" fmla="*/ 207684 w 2627888"/>
                  <a:gd name="connsiteY46" fmla="*/ 170432 h 720000"/>
                  <a:gd name="connsiteX47" fmla="*/ 179070 w 2627888"/>
                  <a:gd name="connsiteY47" fmla="*/ 158037 h 720000"/>
                  <a:gd name="connsiteX48" fmla="*/ 149533 w 2627888"/>
                  <a:gd name="connsiteY48" fmla="*/ 147548 h 720000"/>
                  <a:gd name="connsiteX49" fmla="*/ 119072 w 2627888"/>
                  <a:gd name="connsiteY49" fmla="*/ 137060 h 720000"/>
                  <a:gd name="connsiteX50" fmla="*/ 88612 w 2627888"/>
                  <a:gd name="connsiteY50" fmla="*/ 126571 h 720000"/>
                  <a:gd name="connsiteX51" fmla="*/ 59998 w 2627888"/>
                  <a:gd name="connsiteY51" fmla="*/ 114176 h 720000"/>
                  <a:gd name="connsiteX52" fmla="*/ 36922 w 2627888"/>
                  <a:gd name="connsiteY52" fmla="*/ 100827 h 720000"/>
                  <a:gd name="connsiteX53" fmla="*/ 16615 w 2627888"/>
                  <a:gd name="connsiteY53" fmla="*/ 81757 h 720000"/>
                  <a:gd name="connsiteX54" fmla="*/ 4615 w 2627888"/>
                  <a:gd name="connsiteY54" fmla="*/ 58873 h 720000"/>
                  <a:gd name="connsiteX55" fmla="*/ 0 w 2627888"/>
                  <a:gd name="connsiteY55" fmla="*/ 35036 h 720000"/>
                  <a:gd name="connsiteX56" fmla="*/ 3692 w 2627888"/>
                  <a:gd name="connsiteY56" fmla="*/ 12152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27888" h="720000">
                    <a:moveTo>
                      <a:pt x="8505" y="0"/>
                    </a:moveTo>
                    <a:lnTo>
                      <a:pt x="2627888" y="0"/>
                    </a:lnTo>
                    <a:lnTo>
                      <a:pt x="2619593" y="17873"/>
                    </a:lnTo>
                    <a:lnTo>
                      <a:pt x="2580825" y="81757"/>
                    </a:lnTo>
                    <a:lnTo>
                      <a:pt x="2541134" y="143734"/>
                    </a:lnTo>
                    <a:lnTo>
                      <a:pt x="2496828" y="204758"/>
                    </a:lnTo>
                    <a:lnTo>
                      <a:pt x="2453445" y="261968"/>
                    </a:lnTo>
                    <a:lnTo>
                      <a:pt x="2410062" y="321084"/>
                    </a:lnTo>
                    <a:lnTo>
                      <a:pt x="2367602" y="380201"/>
                    </a:lnTo>
                    <a:lnTo>
                      <a:pt x="2338988" y="427876"/>
                    </a:lnTo>
                    <a:lnTo>
                      <a:pt x="2315912" y="482225"/>
                    </a:lnTo>
                    <a:lnTo>
                      <a:pt x="2297451" y="539435"/>
                    </a:lnTo>
                    <a:lnTo>
                      <a:pt x="2282682" y="601412"/>
                    </a:lnTo>
                    <a:lnTo>
                      <a:pt x="2280836" y="630970"/>
                    </a:lnTo>
                    <a:lnTo>
                      <a:pt x="2282682" y="666250"/>
                    </a:lnTo>
                    <a:lnTo>
                      <a:pt x="2287298" y="709157"/>
                    </a:lnTo>
                    <a:lnTo>
                      <a:pt x="2288861" y="720000"/>
                    </a:lnTo>
                    <a:lnTo>
                      <a:pt x="327825" y="720000"/>
                    </a:lnTo>
                    <a:lnTo>
                      <a:pt x="334141" y="693901"/>
                    </a:lnTo>
                    <a:lnTo>
                      <a:pt x="336910" y="664343"/>
                    </a:lnTo>
                    <a:lnTo>
                      <a:pt x="336910" y="632877"/>
                    </a:lnTo>
                    <a:lnTo>
                      <a:pt x="328603" y="605226"/>
                    </a:lnTo>
                    <a:lnTo>
                      <a:pt x="320296" y="589970"/>
                    </a:lnTo>
                    <a:lnTo>
                      <a:pt x="305527" y="575668"/>
                    </a:lnTo>
                    <a:lnTo>
                      <a:pt x="289835" y="565179"/>
                    </a:lnTo>
                    <a:lnTo>
                      <a:pt x="273220" y="556598"/>
                    </a:lnTo>
                    <a:lnTo>
                      <a:pt x="256606" y="544202"/>
                    </a:lnTo>
                    <a:lnTo>
                      <a:pt x="243683" y="530853"/>
                    </a:lnTo>
                    <a:lnTo>
                      <a:pt x="233530" y="513690"/>
                    </a:lnTo>
                    <a:lnTo>
                      <a:pt x="229837" y="494620"/>
                    </a:lnTo>
                    <a:lnTo>
                      <a:pt x="231684" y="475551"/>
                    </a:lnTo>
                    <a:lnTo>
                      <a:pt x="238145" y="457434"/>
                    </a:lnTo>
                    <a:lnTo>
                      <a:pt x="246452" y="442178"/>
                    </a:lnTo>
                    <a:lnTo>
                      <a:pt x="251990" y="426922"/>
                    </a:lnTo>
                    <a:lnTo>
                      <a:pt x="225222" y="407852"/>
                    </a:lnTo>
                    <a:lnTo>
                      <a:pt x="206761" y="388782"/>
                    </a:lnTo>
                    <a:lnTo>
                      <a:pt x="196608" y="369713"/>
                    </a:lnTo>
                    <a:lnTo>
                      <a:pt x="194762" y="348736"/>
                    </a:lnTo>
                    <a:lnTo>
                      <a:pt x="197531" y="329666"/>
                    </a:lnTo>
                    <a:lnTo>
                      <a:pt x="204915" y="308689"/>
                    </a:lnTo>
                    <a:lnTo>
                      <a:pt x="215069" y="287712"/>
                    </a:lnTo>
                    <a:lnTo>
                      <a:pt x="226145" y="266735"/>
                    </a:lnTo>
                    <a:lnTo>
                      <a:pt x="236299" y="244805"/>
                    </a:lnTo>
                    <a:lnTo>
                      <a:pt x="246452" y="223828"/>
                    </a:lnTo>
                    <a:lnTo>
                      <a:pt x="251990" y="200944"/>
                    </a:lnTo>
                    <a:lnTo>
                      <a:pt x="233530" y="183781"/>
                    </a:lnTo>
                    <a:lnTo>
                      <a:pt x="207684" y="170432"/>
                    </a:lnTo>
                    <a:lnTo>
                      <a:pt x="179070" y="158037"/>
                    </a:lnTo>
                    <a:lnTo>
                      <a:pt x="149533" y="147548"/>
                    </a:lnTo>
                    <a:lnTo>
                      <a:pt x="119072" y="137060"/>
                    </a:lnTo>
                    <a:lnTo>
                      <a:pt x="88612" y="126571"/>
                    </a:lnTo>
                    <a:lnTo>
                      <a:pt x="59998" y="114176"/>
                    </a:lnTo>
                    <a:lnTo>
                      <a:pt x="36922" y="100827"/>
                    </a:lnTo>
                    <a:lnTo>
                      <a:pt x="16615" y="81757"/>
                    </a:lnTo>
                    <a:lnTo>
                      <a:pt x="4615" y="58873"/>
                    </a:lnTo>
                    <a:lnTo>
                      <a:pt x="0" y="35036"/>
                    </a:lnTo>
                    <a:lnTo>
                      <a:pt x="3692" y="12152"/>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ko-KR" altLang="en-US" sz="2701">
                  <a:solidFill>
                    <a:schemeClr val="bg1"/>
                  </a:solidFill>
                </a:endParaRPr>
              </a:p>
            </p:txBody>
          </p:sp>
        </p:grpSp>
        <p:sp>
          <p:nvSpPr>
            <p:cNvPr id="25" name="화살표: 위쪽/아래쪽 5">
              <a:extLst>
                <a:ext uri="{FF2B5EF4-FFF2-40B4-BE49-F238E27FC236}">
                  <a16:creationId xmlns:a16="http://schemas.microsoft.com/office/drawing/2014/main" id="{41FEBB25-399C-488F-8A60-8154746CCFDD}"/>
                </a:ext>
              </a:extLst>
            </p:cNvPr>
            <p:cNvSpPr/>
            <p:nvPr/>
          </p:nvSpPr>
          <p:spPr>
            <a:xfrm>
              <a:off x="8937916" y="2503492"/>
              <a:ext cx="432048" cy="805308"/>
            </a:xfrm>
            <a:prstGeom prst="up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26" name="화살표: 위쪽/아래쪽 39">
              <a:extLst>
                <a:ext uri="{FF2B5EF4-FFF2-40B4-BE49-F238E27FC236}">
                  <a16:creationId xmlns:a16="http://schemas.microsoft.com/office/drawing/2014/main" id="{03018920-33BD-4DDC-8FE2-3EC6B7DA8281}"/>
                </a:ext>
              </a:extLst>
            </p:cNvPr>
            <p:cNvSpPr/>
            <p:nvPr/>
          </p:nvSpPr>
          <p:spPr>
            <a:xfrm>
              <a:off x="8246751" y="3462758"/>
              <a:ext cx="432048" cy="805308"/>
            </a:xfrm>
            <a:prstGeom prst="up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27" name="화살표: 위쪽/아래쪽 40">
              <a:extLst>
                <a:ext uri="{FF2B5EF4-FFF2-40B4-BE49-F238E27FC236}">
                  <a16:creationId xmlns:a16="http://schemas.microsoft.com/office/drawing/2014/main" id="{3ACD9084-D5F5-4274-BBA7-313182CCE3C8}"/>
                </a:ext>
              </a:extLst>
            </p:cNvPr>
            <p:cNvSpPr/>
            <p:nvPr/>
          </p:nvSpPr>
          <p:spPr>
            <a:xfrm>
              <a:off x="8937916" y="4422024"/>
              <a:ext cx="432048" cy="805308"/>
            </a:xfrm>
            <a:prstGeom prst="up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grpSp>
      <p:sp>
        <p:nvSpPr>
          <p:cNvPr id="32" name="Rectangle 6">
            <a:extLst>
              <a:ext uri="{FF2B5EF4-FFF2-40B4-BE49-F238E27FC236}">
                <a16:creationId xmlns:a16="http://schemas.microsoft.com/office/drawing/2014/main" id="{7B8F781F-36C7-4431-9508-C962998BCBC8}"/>
              </a:ext>
            </a:extLst>
          </p:cNvPr>
          <p:cNvSpPr>
            <a:spLocks noChangeAspect="1"/>
          </p:cNvSpPr>
          <p:nvPr/>
        </p:nvSpPr>
        <p:spPr>
          <a:xfrm>
            <a:off x="1103150" y="4271356"/>
            <a:ext cx="341174" cy="370822"/>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34" name="TextBox 33">
            <a:extLst>
              <a:ext uri="{FF2B5EF4-FFF2-40B4-BE49-F238E27FC236}">
                <a16:creationId xmlns:a16="http://schemas.microsoft.com/office/drawing/2014/main" id="{E16C8319-FF11-4EDC-BDA0-5395F7E29DDE}"/>
              </a:ext>
            </a:extLst>
          </p:cNvPr>
          <p:cNvSpPr txBox="1"/>
          <p:nvPr/>
        </p:nvSpPr>
        <p:spPr>
          <a:xfrm>
            <a:off x="1721572" y="1634573"/>
            <a:ext cx="5809060" cy="830997"/>
          </a:xfrm>
          <a:prstGeom prst="rect">
            <a:avLst/>
          </a:prstGeom>
          <a:noFill/>
        </p:spPr>
        <p:txBody>
          <a:bodyPr wrap="square" rtlCol="0">
            <a:spAutoFit/>
          </a:bodyPr>
          <a:lstStyle/>
          <a:p>
            <a:pPr algn="just">
              <a:lnSpc>
                <a:spcPct val="100000"/>
              </a:lnSpc>
            </a:pPr>
            <a:r>
              <a:rPr lang="en-US" sz="1600" dirty="0">
                <a:solidFill>
                  <a:schemeClr val="bg1"/>
                </a:solidFill>
                <a:latin typeface="Times New Roman" pitchFamily="18" charset="0"/>
                <a:cs typeface="Times New Roman" pitchFamily="18" charset="0"/>
              </a:rPr>
              <a:t>Computer‌ ‌vision‌ ‌acts‌ ‌as‌ ‌a‌ ‌tool‌ ‌to‌ ‌perceive‌ ‌and‌ ‌grasp‌ ‌knowledge.‌ ‌The‌ ‌three‌ ‌basic‌ ‌works‌ ‌undertaken‌ ‌by‌ ‌a‌ ‌computer‌ </a:t>
            </a:r>
            <a:r>
              <a:rPr lang="en-US" sz="1600" dirty="0" smtClean="0">
                <a:solidFill>
                  <a:schemeClr val="bg1"/>
                </a:solidFill>
                <a:latin typeface="Times New Roman" pitchFamily="18" charset="0"/>
                <a:cs typeface="Times New Roman" pitchFamily="18" charset="0"/>
              </a:rPr>
              <a:t>‌vision‌ ‌algorithm‌</a:t>
            </a:r>
            <a:r>
              <a:rPr lang="en-US" sz="1600" dirty="0">
                <a:solidFill>
                  <a:schemeClr val="bg1"/>
                </a:solidFill>
                <a:latin typeface="Times New Roman" pitchFamily="18" charset="0"/>
                <a:cs typeface="Times New Roman" pitchFamily="18" charset="0"/>
              </a:rPr>
              <a:t> ‌include‌ ‌classification,‌ ‌detection‌ ‌and‌ ‌Localization.</a:t>
            </a:r>
          </a:p>
        </p:txBody>
      </p:sp>
      <p:sp>
        <p:nvSpPr>
          <p:cNvPr id="36" name="Rectangle 6">
            <a:extLst>
              <a:ext uri="{FF2B5EF4-FFF2-40B4-BE49-F238E27FC236}">
                <a16:creationId xmlns:a16="http://schemas.microsoft.com/office/drawing/2014/main" id="{7B8F781F-36C7-4431-9508-C962998BCBC8}"/>
              </a:ext>
            </a:extLst>
          </p:cNvPr>
          <p:cNvSpPr>
            <a:spLocks noChangeAspect="1"/>
          </p:cNvSpPr>
          <p:nvPr/>
        </p:nvSpPr>
        <p:spPr>
          <a:xfrm>
            <a:off x="1077448" y="1966883"/>
            <a:ext cx="341174" cy="370822"/>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Tree>
    <p:extLst>
      <p:ext uri="{BB962C8B-B14F-4D97-AF65-F5344CB8AC3E}">
        <p14:creationId xmlns:p14="http://schemas.microsoft.com/office/powerpoint/2010/main" val="3687260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b="1" dirty="0">
                <a:latin typeface="Times New Roman"/>
                <a:ea typeface="Times New Roman"/>
                <a:cs typeface="Times New Roman"/>
                <a:sym typeface="Times New Roman"/>
              </a:rPr>
              <a:t>ABSTRACT</a:t>
            </a:r>
            <a:endParaRPr lang="en-US" dirty="0"/>
          </a:p>
        </p:txBody>
      </p:sp>
      <p:sp>
        <p:nvSpPr>
          <p:cNvPr id="3" name="Freeform 32">
            <a:extLst>
              <a:ext uri="{FF2B5EF4-FFF2-40B4-BE49-F238E27FC236}">
                <a16:creationId xmlns:a16="http://schemas.microsoft.com/office/drawing/2014/main" id="{9825D9EE-E832-4A2E-8A0A-F25AFB82D9E6}"/>
              </a:ext>
            </a:extLst>
          </p:cNvPr>
          <p:cNvSpPr/>
          <p:nvPr/>
        </p:nvSpPr>
        <p:spPr>
          <a:xfrm>
            <a:off x="4308204" y="5321160"/>
            <a:ext cx="7887114" cy="919486"/>
          </a:xfrm>
          <a:custGeom>
            <a:avLst/>
            <a:gdLst>
              <a:gd name="connsiteX0" fmla="*/ 0 w 4124325"/>
              <a:gd name="connsiteY0" fmla="*/ 0 h 838200"/>
              <a:gd name="connsiteX1" fmla="*/ 0 w 4124325"/>
              <a:gd name="connsiteY1" fmla="*/ 0 h 838200"/>
              <a:gd name="connsiteX2" fmla="*/ 85725 w 4124325"/>
              <a:gd name="connsiteY2" fmla="*/ 9525 h 838200"/>
              <a:gd name="connsiteX3" fmla="*/ 123825 w 4124325"/>
              <a:gd name="connsiteY3" fmla="*/ 19050 h 838200"/>
              <a:gd name="connsiteX4" fmla="*/ 209550 w 4124325"/>
              <a:gd name="connsiteY4" fmla="*/ 28575 h 838200"/>
              <a:gd name="connsiteX5" fmla="*/ 285750 w 4124325"/>
              <a:gd name="connsiteY5" fmla="*/ 38100 h 838200"/>
              <a:gd name="connsiteX6" fmla="*/ 323850 w 4124325"/>
              <a:gd name="connsiteY6" fmla="*/ 57150 h 838200"/>
              <a:gd name="connsiteX7" fmla="*/ 323850 w 4124325"/>
              <a:gd name="connsiteY7" fmla="*/ 57150 h 838200"/>
              <a:gd name="connsiteX8" fmla="*/ 238125 w 4124325"/>
              <a:gd name="connsiteY8" fmla="*/ 352425 h 838200"/>
              <a:gd name="connsiteX9" fmla="*/ 971550 w 4124325"/>
              <a:gd name="connsiteY9" fmla="*/ 257175 h 838200"/>
              <a:gd name="connsiteX10" fmla="*/ 800100 w 4124325"/>
              <a:gd name="connsiteY10" fmla="*/ 609600 h 838200"/>
              <a:gd name="connsiteX11" fmla="*/ 2524125 w 4124325"/>
              <a:gd name="connsiteY11" fmla="*/ 495300 h 838200"/>
              <a:gd name="connsiteX12" fmla="*/ 2190750 w 4124325"/>
              <a:gd name="connsiteY12" fmla="*/ 838200 h 838200"/>
              <a:gd name="connsiteX13" fmla="*/ 4124325 w 4124325"/>
              <a:gd name="connsiteY13" fmla="*/ 704850 h 838200"/>
              <a:gd name="connsiteX0" fmla="*/ 0 w 4124325"/>
              <a:gd name="connsiteY0" fmla="*/ 0 h 838200"/>
              <a:gd name="connsiteX1" fmla="*/ 0 w 4124325"/>
              <a:gd name="connsiteY1" fmla="*/ 0 h 838200"/>
              <a:gd name="connsiteX2" fmla="*/ 85725 w 4124325"/>
              <a:gd name="connsiteY2" fmla="*/ 9525 h 838200"/>
              <a:gd name="connsiteX3" fmla="*/ 123825 w 4124325"/>
              <a:gd name="connsiteY3" fmla="*/ 19050 h 838200"/>
              <a:gd name="connsiteX4" fmla="*/ 285750 w 4124325"/>
              <a:gd name="connsiteY4" fmla="*/ 38100 h 838200"/>
              <a:gd name="connsiteX5" fmla="*/ 323850 w 4124325"/>
              <a:gd name="connsiteY5" fmla="*/ 57150 h 838200"/>
              <a:gd name="connsiteX6" fmla="*/ 323850 w 4124325"/>
              <a:gd name="connsiteY6" fmla="*/ 57150 h 838200"/>
              <a:gd name="connsiteX7" fmla="*/ 238125 w 4124325"/>
              <a:gd name="connsiteY7" fmla="*/ 352425 h 838200"/>
              <a:gd name="connsiteX8" fmla="*/ 971550 w 4124325"/>
              <a:gd name="connsiteY8" fmla="*/ 257175 h 838200"/>
              <a:gd name="connsiteX9" fmla="*/ 800100 w 4124325"/>
              <a:gd name="connsiteY9" fmla="*/ 609600 h 838200"/>
              <a:gd name="connsiteX10" fmla="*/ 2524125 w 4124325"/>
              <a:gd name="connsiteY10" fmla="*/ 495300 h 838200"/>
              <a:gd name="connsiteX11" fmla="*/ 2190750 w 4124325"/>
              <a:gd name="connsiteY11" fmla="*/ 838200 h 838200"/>
              <a:gd name="connsiteX12" fmla="*/ 4124325 w 4124325"/>
              <a:gd name="connsiteY12" fmla="*/ 704850 h 838200"/>
              <a:gd name="connsiteX0" fmla="*/ 0 w 4124325"/>
              <a:gd name="connsiteY0" fmla="*/ 0 h 838200"/>
              <a:gd name="connsiteX1" fmla="*/ 0 w 4124325"/>
              <a:gd name="connsiteY1" fmla="*/ 0 h 838200"/>
              <a:gd name="connsiteX2" fmla="*/ 85725 w 4124325"/>
              <a:gd name="connsiteY2" fmla="*/ 9525 h 838200"/>
              <a:gd name="connsiteX3" fmla="*/ 285750 w 4124325"/>
              <a:gd name="connsiteY3" fmla="*/ 38100 h 838200"/>
              <a:gd name="connsiteX4" fmla="*/ 323850 w 4124325"/>
              <a:gd name="connsiteY4" fmla="*/ 57150 h 838200"/>
              <a:gd name="connsiteX5" fmla="*/ 323850 w 4124325"/>
              <a:gd name="connsiteY5" fmla="*/ 57150 h 838200"/>
              <a:gd name="connsiteX6" fmla="*/ 238125 w 4124325"/>
              <a:gd name="connsiteY6" fmla="*/ 352425 h 838200"/>
              <a:gd name="connsiteX7" fmla="*/ 971550 w 4124325"/>
              <a:gd name="connsiteY7" fmla="*/ 257175 h 838200"/>
              <a:gd name="connsiteX8" fmla="*/ 800100 w 4124325"/>
              <a:gd name="connsiteY8" fmla="*/ 609600 h 838200"/>
              <a:gd name="connsiteX9" fmla="*/ 2524125 w 4124325"/>
              <a:gd name="connsiteY9" fmla="*/ 495300 h 838200"/>
              <a:gd name="connsiteX10" fmla="*/ 2190750 w 4124325"/>
              <a:gd name="connsiteY10" fmla="*/ 838200 h 838200"/>
              <a:gd name="connsiteX11" fmla="*/ 4124325 w 4124325"/>
              <a:gd name="connsiteY11" fmla="*/ 704850 h 838200"/>
              <a:gd name="connsiteX0" fmla="*/ 0 w 4124325"/>
              <a:gd name="connsiteY0" fmla="*/ 0 h 838200"/>
              <a:gd name="connsiteX1" fmla="*/ 0 w 4124325"/>
              <a:gd name="connsiteY1" fmla="*/ 0 h 838200"/>
              <a:gd name="connsiteX2" fmla="*/ 285750 w 4124325"/>
              <a:gd name="connsiteY2" fmla="*/ 38100 h 838200"/>
              <a:gd name="connsiteX3" fmla="*/ 323850 w 4124325"/>
              <a:gd name="connsiteY3" fmla="*/ 57150 h 838200"/>
              <a:gd name="connsiteX4" fmla="*/ 323850 w 4124325"/>
              <a:gd name="connsiteY4" fmla="*/ 57150 h 838200"/>
              <a:gd name="connsiteX5" fmla="*/ 238125 w 4124325"/>
              <a:gd name="connsiteY5" fmla="*/ 352425 h 838200"/>
              <a:gd name="connsiteX6" fmla="*/ 971550 w 4124325"/>
              <a:gd name="connsiteY6" fmla="*/ 257175 h 838200"/>
              <a:gd name="connsiteX7" fmla="*/ 800100 w 4124325"/>
              <a:gd name="connsiteY7" fmla="*/ 609600 h 838200"/>
              <a:gd name="connsiteX8" fmla="*/ 2524125 w 4124325"/>
              <a:gd name="connsiteY8" fmla="*/ 495300 h 838200"/>
              <a:gd name="connsiteX9" fmla="*/ 2190750 w 4124325"/>
              <a:gd name="connsiteY9" fmla="*/ 838200 h 838200"/>
              <a:gd name="connsiteX10" fmla="*/ 4124325 w 4124325"/>
              <a:gd name="connsiteY10" fmla="*/ 704850 h 838200"/>
              <a:gd name="connsiteX0" fmla="*/ 0 w 4124325"/>
              <a:gd name="connsiteY0" fmla="*/ 0 h 838200"/>
              <a:gd name="connsiteX1" fmla="*/ 0 w 4124325"/>
              <a:gd name="connsiteY1" fmla="*/ 0 h 838200"/>
              <a:gd name="connsiteX2" fmla="*/ 323850 w 4124325"/>
              <a:gd name="connsiteY2" fmla="*/ 57150 h 838200"/>
              <a:gd name="connsiteX3" fmla="*/ 323850 w 4124325"/>
              <a:gd name="connsiteY3" fmla="*/ 57150 h 838200"/>
              <a:gd name="connsiteX4" fmla="*/ 238125 w 4124325"/>
              <a:gd name="connsiteY4" fmla="*/ 352425 h 838200"/>
              <a:gd name="connsiteX5" fmla="*/ 971550 w 4124325"/>
              <a:gd name="connsiteY5" fmla="*/ 257175 h 838200"/>
              <a:gd name="connsiteX6" fmla="*/ 800100 w 4124325"/>
              <a:gd name="connsiteY6" fmla="*/ 609600 h 838200"/>
              <a:gd name="connsiteX7" fmla="*/ 2524125 w 4124325"/>
              <a:gd name="connsiteY7" fmla="*/ 495300 h 838200"/>
              <a:gd name="connsiteX8" fmla="*/ 2190750 w 4124325"/>
              <a:gd name="connsiteY8" fmla="*/ 838200 h 838200"/>
              <a:gd name="connsiteX9" fmla="*/ 4124325 w 4124325"/>
              <a:gd name="connsiteY9" fmla="*/ 704850 h 838200"/>
              <a:gd name="connsiteX0" fmla="*/ 0 w 4124325"/>
              <a:gd name="connsiteY0" fmla="*/ 19050 h 857250"/>
              <a:gd name="connsiteX1" fmla="*/ 0 w 4124325"/>
              <a:gd name="connsiteY1" fmla="*/ 19050 h 857250"/>
              <a:gd name="connsiteX2" fmla="*/ 323850 w 4124325"/>
              <a:gd name="connsiteY2" fmla="*/ 76200 h 857250"/>
              <a:gd name="connsiteX3" fmla="*/ 400050 w 4124325"/>
              <a:gd name="connsiteY3" fmla="*/ 0 h 857250"/>
              <a:gd name="connsiteX4" fmla="*/ 238125 w 4124325"/>
              <a:gd name="connsiteY4" fmla="*/ 371475 h 857250"/>
              <a:gd name="connsiteX5" fmla="*/ 971550 w 4124325"/>
              <a:gd name="connsiteY5" fmla="*/ 276225 h 857250"/>
              <a:gd name="connsiteX6" fmla="*/ 800100 w 4124325"/>
              <a:gd name="connsiteY6" fmla="*/ 628650 h 857250"/>
              <a:gd name="connsiteX7" fmla="*/ 2524125 w 4124325"/>
              <a:gd name="connsiteY7" fmla="*/ 514350 h 857250"/>
              <a:gd name="connsiteX8" fmla="*/ 2190750 w 4124325"/>
              <a:gd name="connsiteY8" fmla="*/ 857250 h 857250"/>
              <a:gd name="connsiteX9" fmla="*/ 4124325 w 4124325"/>
              <a:gd name="connsiteY9" fmla="*/ 723900 h 85725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800100 w 4124325"/>
              <a:gd name="connsiteY5" fmla="*/ 609600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800100 w 4124325"/>
              <a:gd name="connsiteY5" fmla="*/ 609600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800100 w 4124325"/>
              <a:gd name="connsiteY5" fmla="*/ 609600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800100 w 4124325"/>
              <a:gd name="connsiteY5" fmla="*/ 609600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800100 w 4124325"/>
              <a:gd name="connsiteY5" fmla="*/ 609600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800100 w 4124325"/>
              <a:gd name="connsiteY5" fmla="*/ 609600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800100 w 4124325"/>
              <a:gd name="connsiteY5" fmla="*/ 609600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704684 w 4124325"/>
              <a:gd name="connsiteY5" fmla="*/ 629478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704684 w 4124325"/>
              <a:gd name="connsiteY5" fmla="*/ 629478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704684 w 4124325"/>
              <a:gd name="connsiteY5" fmla="*/ 629478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704684 w 4124325"/>
              <a:gd name="connsiteY5" fmla="*/ 629478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704684 w 4124325"/>
              <a:gd name="connsiteY5" fmla="*/ 629478 h 838200"/>
              <a:gd name="connsiteX6" fmla="*/ 2284758 w 4124325"/>
              <a:gd name="connsiteY6" fmla="*/ 437570 h 838200"/>
              <a:gd name="connsiteX7" fmla="*/ 2524125 w 4124325"/>
              <a:gd name="connsiteY7" fmla="*/ 495300 h 838200"/>
              <a:gd name="connsiteX8" fmla="*/ 2190750 w 4124325"/>
              <a:gd name="connsiteY8" fmla="*/ 838200 h 838200"/>
              <a:gd name="connsiteX9" fmla="*/ 4124325 w 4124325"/>
              <a:gd name="connsiteY9"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704684 w 4124325"/>
              <a:gd name="connsiteY5" fmla="*/ 629478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704684 w 4124325"/>
              <a:gd name="connsiteY5" fmla="*/ 629478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698"/>
              <a:gd name="connsiteX1" fmla="*/ 0 w 4124325"/>
              <a:gd name="connsiteY1" fmla="*/ 0 h 838698"/>
              <a:gd name="connsiteX2" fmla="*/ 323850 w 4124325"/>
              <a:gd name="connsiteY2" fmla="*/ 57150 h 838698"/>
              <a:gd name="connsiteX3" fmla="*/ 238125 w 4124325"/>
              <a:gd name="connsiteY3" fmla="*/ 352425 h 838698"/>
              <a:gd name="connsiteX4" fmla="*/ 971550 w 4124325"/>
              <a:gd name="connsiteY4" fmla="*/ 257175 h 838698"/>
              <a:gd name="connsiteX5" fmla="*/ 704684 w 4124325"/>
              <a:gd name="connsiteY5" fmla="*/ 629478 h 838698"/>
              <a:gd name="connsiteX6" fmla="*/ 2524125 w 4124325"/>
              <a:gd name="connsiteY6" fmla="*/ 495300 h 838698"/>
              <a:gd name="connsiteX7" fmla="*/ 2190750 w 4124325"/>
              <a:gd name="connsiteY7" fmla="*/ 838200 h 838698"/>
              <a:gd name="connsiteX8" fmla="*/ 4124325 w 4124325"/>
              <a:gd name="connsiteY8" fmla="*/ 704850 h 838698"/>
              <a:gd name="connsiteX0" fmla="*/ 0 w 5281240"/>
              <a:gd name="connsiteY0" fmla="*/ 0 h 838698"/>
              <a:gd name="connsiteX1" fmla="*/ 0 w 5281240"/>
              <a:gd name="connsiteY1" fmla="*/ 0 h 838698"/>
              <a:gd name="connsiteX2" fmla="*/ 323850 w 5281240"/>
              <a:gd name="connsiteY2" fmla="*/ 57150 h 838698"/>
              <a:gd name="connsiteX3" fmla="*/ 238125 w 5281240"/>
              <a:gd name="connsiteY3" fmla="*/ 352425 h 838698"/>
              <a:gd name="connsiteX4" fmla="*/ 971550 w 5281240"/>
              <a:gd name="connsiteY4" fmla="*/ 257175 h 838698"/>
              <a:gd name="connsiteX5" fmla="*/ 704684 w 5281240"/>
              <a:gd name="connsiteY5" fmla="*/ 629478 h 838698"/>
              <a:gd name="connsiteX6" fmla="*/ 2524125 w 5281240"/>
              <a:gd name="connsiteY6" fmla="*/ 495300 h 838698"/>
              <a:gd name="connsiteX7" fmla="*/ 2190750 w 5281240"/>
              <a:gd name="connsiteY7" fmla="*/ 838200 h 838698"/>
              <a:gd name="connsiteX8" fmla="*/ 5281240 w 5281240"/>
              <a:gd name="connsiteY8" fmla="*/ 617385 h 838698"/>
              <a:gd name="connsiteX0" fmla="*/ 0 w 7139742"/>
              <a:gd name="connsiteY0" fmla="*/ 0 h 838698"/>
              <a:gd name="connsiteX1" fmla="*/ 0 w 7139742"/>
              <a:gd name="connsiteY1" fmla="*/ 0 h 838698"/>
              <a:gd name="connsiteX2" fmla="*/ 323850 w 7139742"/>
              <a:gd name="connsiteY2" fmla="*/ 57150 h 838698"/>
              <a:gd name="connsiteX3" fmla="*/ 238125 w 7139742"/>
              <a:gd name="connsiteY3" fmla="*/ 352425 h 838698"/>
              <a:gd name="connsiteX4" fmla="*/ 971550 w 7139742"/>
              <a:gd name="connsiteY4" fmla="*/ 257175 h 838698"/>
              <a:gd name="connsiteX5" fmla="*/ 704684 w 7139742"/>
              <a:gd name="connsiteY5" fmla="*/ 629478 h 838698"/>
              <a:gd name="connsiteX6" fmla="*/ 2524125 w 7139742"/>
              <a:gd name="connsiteY6" fmla="*/ 495300 h 838698"/>
              <a:gd name="connsiteX7" fmla="*/ 2190750 w 7139742"/>
              <a:gd name="connsiteY7" fmla="*/ 838200 h 838698"/>
              <a:gd name="connsiteX8" fmla="*/ 7139742 w 7139742"/>
              <a:gd name="connsiteY8" fmla="*/ 608318 h 838698"/>
              <a:gd name="connsiteX0" fmla="*/ 0 w 7239467"/>
              <a:gd name="connsiteY0" fmla="*/ 0 h 838698"/>
              <a:gd name="connsiteX1" fmla="*/ 0 w 7239467"/>
              <a:gd name="connsiteY1" fmla="*/ 0 h 838698"/>
              <a:gd name="connsiteX2" fmla="*/ 323850 w 7239467"/>
              <a:gd name="connsiteY2" fmla="*/ 57150 h 838698"/>
              <a:gd name="connsiteX3" fmla="*/ 238125 w 7239467"/>
              <a:gd name="connsiteY3" fmla="*/ 352425 h 838698"/>
              <a:gd name="connsiteX4" fmla="*/ 971550 w 7239467"/>
              <a:gd name="connsiteY4" fmla="*/ 257175 h 838698"/>
              <a:gd name="connsiteX5" fmla="*/ 704684 w 7239467"/>
              <a:gd name="connsiteY5" fmla="*/ 629478 h 838698"/>
              <a:gd name="connsiteX6" fmla="*/ 2524125 w 7239467"/>
              <a:gd name="connsiteY6" fmla="*/ 495300 h 838698"/>
              <a:gd name="connsiteX7" fmla="*/ 2190750 w 7239467"/>
              <a:gd name="connsiteY7" fmla="*/ 838200 h 838698"/>
              <a:gd name="connsiteX8" fmla="*/ 7239467 w 7239467"/>
              <a:gd name="connsiteY8" fmla="*/ 608318 h 838698"/>
              <a:gd name="connsiteX0" fmla="*/ 0 w 7194137"/>
              <a:gd name="connsiteY0" fmla="*/ 0 h 838698"/>
              <a:gd name="connsiteX1" fmla="*/ 0 w 7194137"/>
              <a:gd name="connsiteY1" fmla="*/ 0 h 838698"/>
              <a:gd name="connsiteX2" fmla="*/ 323850 w 7194137"/>
              <a:gd name="connsiteY2" fmla="*/ 57150 h 838698"/>
              <a:gd name="connsiteX3" fmla="*/ 238125 w 7194137"/>
              <a:gd name="connsiteY3" fmla="*/ 352425 h 838698"/>
              <a:gd name="connsiteX4" fmla="*/ 971550 w 7194137"/>
              <a:gd name="connsiteY4" fmla="*/ 257175 h 838698"/>
              <a:gd name="connsiteX5" fmla="*/ 704684 w 7194137"/>
              <a:gd name="connsiteY5" fmla="*/ 629478 h 838698"/>
              <a:gd name="connsiteX6" fmla="*/ 2524125 w 7194137"/>
              <a:gd name="connsiteY6" fmla="*/ 495300 h 838698"/>
              <a:gd name="connsiteX7" fmla="*/ 2190750 w 7194137"/>
              <a:gd name="connsiteY7" fmla="*/ 838200 h 838698"/>
              <a:gd name="connsiteX8" fmla="*/ 7194137 w 7194137"/>
              <a:gd name="connsiteY8" fmla="*/ 608318 h 838698"/>
              <a:gd name="connsiteX0" fmla="*/ 0 w 7194137"/>
              <a:gd name="connsiteY0" fmla="*/ 0 h 838698"/>
              <a:gd name="connsiteX1" fmla="*/ 0 w 7194137"/>
              <a:gd name="connsiteY1" fmla="*/ 0 h 838698"/>
              <a:gd name="connsiteX2" fmla="*/ 323850 w 7194137"/>
              <a:gd name="connsiteY2" fmla="*/ 57150 h 838698"/>
              <a:gd name="connsiteX3" fmla="*/ 238125 w 7194137"/>
              <a:gd name="connsiteY3" fmla="*/ 352425 h 838698"/>
              <a:gd name="connsiteX4" fmla="*/ 971550 w 7194137"/>
              <a:gd name="connsiteY4" fmla="*/ 257175 h 838698"/>
              <a:gd name="connsiteX5" fmla="*/ 704684 w 7194137"/>
              <a:gd name="connsiteY5" fmla="*/ 629478 h 838698"/>
              <a:gd name="connsiteX6" fmla="*/ 2524125 w 7194137"/>
              <a:gd name="connsiteY6" fmla="*/ 495300 h 838698"/>
              <a:gd name="connsiteX7" fmla="*/ 2190750 w 7194137"/>
              <a:gd name="connsiteY7" fmla="*/ 838200 h 838698"/>
              <a:gd name="connsiteX8" fmla="*/ 7194137 w 7194137"/>
              <a:gd name="connsiteY8" fmla="*/ 608318 h 838698"/>
              <a:gd name="connsiteX0" fmla="*/ 0 w 7194137"/>
              <a:gd name="connsiteY0" fmla="*/ 0 h 838698"/>
              <a:gd name="connsiteX1" fmla="*/ 0 w 7194137"/>
              <a:gd name="connsiteY1" fmla="*/ 0 h 838698"/>
              <a:gd name="connsiteX2" fmla="*/ 323850 w 7194137"/>
              <a:gd name="connsiteY2" fmla="*/ 57150 h 838698"/>
              <a:gd name="connsiteX3" fmla="*/ 238125 w 7194137"/>
              <a:gd name="connsiteY3" fmla="*/ 352425 h 838698"/>
              <a:gd name="connsiteX4" fmla="*/ 971550 w 7194137"/>
              <a:gd name="connsiteY4" fmla="*/ 257175 h 838698"/>
              <a:gd name="connsiteX5" fmla="*/ 704684 w 7194137"/>
              <a:gd name="connsiteY5" fmla="*/ 629478 h 838698"/>
              <a:gd name="connsiteX6" fmla="*/ 2524125 w 7194137"/>
              <a:gd name="connsiteY6" fmla="*/ 495300 h 838698"/>
              <a:gd name="connsiteX7" fmla="*/ 2190750 w 7194137"/>
              <a:gd name="connsiteY7" fmla="*/ 838200 h 838698"/>
              <a:gd name="connsiteX8" fmla="*/ 7194137 w 7194137"/>
              <a:gd name="connsiteY8" fmla="*/ 608318 h 83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94137" h="838698">
                <a:moveTo>
                  <a:pt x="0" y="0"/>
                </a:moveTo>
                <a:lnTo>
                  <a:pt x="0" y="0"/>
                </a:lnTo>
                <a:cubicBezTo>
                  <a:pt x="107950" y="19050"/>
                  <a:pt x="386654" y="-32693"/>
                  <a:pt x="323850" y="57150"/>
                </a:cubicBezTo>
                <a:cubicBezTo>
                  <a:pt x="233116" y="186948"/>
                  <a:pt x="70540" y="342942"/>
                  <a:pt x="238125" y="352425"/>
                </a:cubicBezTo>
                <a:cubicBezTo>
                  <a:pt x="482600" y="320675"/>
                  <a:pt x="985493" y="129899"/>
                  <a:pt x="971550" y="257175"/>
                </a:cubicBezTo>
                <a:cubicBezTo>
                  <a:pt x="942229" y="426333"/>
                  <a:pt x="475587" y="595492"/>
                  <a:pt x="704684" y="629478"/>
                </a:cubicBezTo>
                <a:cubicBezTo>
                  <a:pt x="963446" y="669165"/>
                  <a:pt x="2681964" y="361122"/>
                  <a:pt x="2524125" y="495300"/>
                </a:cubicBezTo>
                <a:cubicBezTo>
                  <a:pt x="2413000" y="609600"/>
                  <a:pt x="1912261" y="851121"/>
                  <a:pt x="2190750" y="838200"/>
                </a:cubicBezTo>
                <a:cubicBezTo>
                  <a:pt x="3220913" y="764595"/>
                  <a:pt x="6218369" y="618462"/>
                  <a:pt x="7194137" y="608318"/>
                </a:cubicBezTo>
              </a:path>
            </a:pathLst>
          </a:custGeom>
          <a:ln w="349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sp>
        <p:nvSpPr>
          <p:cNvPr id="5" name="TextBox 4">
            <a:extLst>
              <a:ext uri="{FF2B5EF4-FFF2-40B4-BE49-F238E27FC236}">
                <a16:creationId xmlns:a16="http://schemas.microsoft.com/office/drawing/2014/main" id="{D499489E-7F86-42B9-BA60-9456916470C2}"/>
              </a:ext>
            </a:extLst>
          </p:cNvPr>
          <p:cNvSpPr txBox="1"/>
          <p:nvPr/>
        </p:nvSpPr>
        <p:spPr>
          <a:xfrm>
            <a:off x="4600218" y="1696689"/>
            <a:ext cx="6341110" cy="3046988"/>
          </a:xfrm>
          <a:prstGeom prst="rect">
            <a:avLst/>
          </a:prstGeom>
          <a:noFill/>
        </p:spPr>
        <p:txBody>
          <a:bodyPr wrap="square" rtlCol="0">
            <a:spAutoFit/>
          </a:bodyPr>
          <a:lstStyle/>
          <a:p>
            <a:pPr algn="just"/>
            <a:r>
              <a:rPr lang="en-US" sz="1600" dirty="0">
                <a:solidFill>
                  <a:schemeClr val="bg1"/>
                </a:solidFill>
                <a:latin typeface="Times New Roman" panose="02020603050405020304" pitchFamily="18" charset="0"/>
                <a:cs typeface="Times New Roman" panose="02020603050405020304" pitchFamily="18" charset="0"/>
                <a:sym typeface="Times New Roman"/>
              </a:rPr>
              <a:t> </a:t>
            </a:r>
            <a:r>
              <a:rPr lang="en-US" sz="1600" dirty="0">
                <a:solidFill>
                  <a:schemeClr val="bg1"/>
                </a:solidFill>
                <a:latin typeface="Times New Roman" pitchFamily="18" charset="0"/>
                <a:cs typeface="Times New Roman" pitchFamily="18" charset="0"/>
              </a:rPr>
              <a:t>In this project, an efficient approach has been proposed to localize every clearly visible object from an image. For object detection we have processed every input image to overcome several complexities, to achieve better result we use object detection algorithm. We have also implemented Convolution Neural Network based on object detection model </a:t>
            </a:r>
            <a:r>
              <a:rPr lang="en-US" sz="1600" dirty="0" err="1">
                <a:solidFill>
                  <a:schemeClr val="bg1"/>
                </a:solidFill>
                <a:latin typeface="Times New Roman" pitchFamily="18" charset="0"/>
                <a:cs typeface="Times New Roman" pitchFamily="18" charset="0"/>
              </a:rPr>
              <a:t>i.e</a:t>
            </a:r>
            <a:r>
              <a:rPr lang="en-US" sz="1600" dirty="0">
                <a:solidFill>
                  <a:schemeClr val="bg1"/>
                </a:solidFill>
                <a:latin typeface="Times New Roman" pitchFamily="18" charset="0"/>
                <a:cs typeface="Times New Roman" pitchFamily="18" charset="0"/>
              </a:rPr>
              <a:t> YOLO-V3.Fruit Detection model that is very proficient regardless of different limitations such as high and poor image quality, same fruit but different shape, size and color, multiple overlapped fruits. This model is capable of detecting single fruit separately from a set of overlapping fruits. Nevertheless, taking a number of challenges into consideration, our proposed model is capable of detecting fruits from image with a better accuracy and average precision rate. </a:t>
            </a:r>
            <a:endParaRPr lang="ko-KR" altLang="en-US" sz="1600" dirty="0">
              <a:solidFill>
                <a:schemeClr val="bg1"/>
              </a:solidFill>
              <a:cs typeface="Arial" pitchFamily="34" charset="0"/>
            </a:endParaRPr>
          </a:p>
        </p:txBody>
      </p:sp>
      <p:sp>
        <p:nvSpPr>
          <p:cNvPr id="8" name="Diamond 36">
            <a:extLst>
              <a:ext uri="{FF2B5EF4-FFF2-40B4-BE49-F238E27FC236}">
                <a16:creationId xmlns:a16="http://schemas.microsoft.com/office/drawing/2014/main" id="{D47B10CA-1535-48ED-905C-9A45B25F755D}"/>
              </a:ext>
            </a:extLst>
          </p:cNvPr>
          <p:cNvSpPr/>
          <p:nvPr/>
        </p:nvSpPr>
        <p:spPr>
          <a:xfrm>
            <a:off x="3780103" y="1717142"/>
            <a:ext cx="684069" cy="684069"/>
          </a:xfrm>
          <a:prstGeom prst="diamond">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bg1"/>
              </a:solidFill>
            </a:endParaRPr>
          </a:p>
        </p:txBody>
      </p:sp>
      <p:sp>
        <p:nvSpPr>
          <p:cNvPr id="29" name="Oval 1">
            <a:extLst>
              <a:ext uri="{FF2B5EF4-FFF2-40B4-BE49-F238E27FC236}">
                <a16:creationId xmlns:a16="http://schemas.microsoft.com/office/drawing/2014/main" id="{C6655EEA-7455-4D99-98C2-429D9A73595F}"/>
              </a:ext>
            </a:extLst>
          </p:cNvPr>
          <p:cNvSpPr/>
          <p:nvPr/>
        </p:nvSpPr>
        <p:spPr>
          <a:xfrm rot="19043010">
            <a:off x="1018679" y="1848460"/>
            <a:ext cx="2271442" cy="2335067"/>
          </a:xfrm>
          <a:custGeom>
            <a:avLst/>
            <a:gdLst/>
            <a:ahLst/>
            <a:cxnLst/>
            <a:rect l="l" t="t" r="r" b="b"/>
            <a:pathLst>
              <a:path w="2552017" h="2623501">
                <a:moveTo>
                  <a:pt x="960593" y="2481474"/>
                </a:moveTo>
                <a:lnTo>
                  <a:pt x="1639506" y="2481474"/>
                </a:lnTo>
                <a:cubicBezTo>
                  <a:pt x="1671635" y="2481474"/>
                  <a:pt x="1697681" y="2507520"/>
                  <a:pt x="1697681" y="2539649"/>
                </a:cubicBezTo>
                <a:lnTo>
                  <a:pt x="1697681" y="2565326"/>
                </a:lnTo>
                <a:cubicBezTo>
                  <a:pt x="1697681" y="2597455"/>
                  <a:pt x="1671635" y="2623501"/>
                  <a:pt x="1639506" y="2623501"/>
                </a:cubicBezTo>
                <a:lnTo>
                  <a:pt x="960593" y="2623501"/>
                </a:lnTo>
                <a:cubicBezTo>
                  <a:pt x="928464" y="2623501"/>
                  <a:pt x="902418" y="2597455"/>
                  <a:pt x="902418" y="2565326"/>
                </a:cubicBezTo>
                <a:lnTo>
                  <a:pt x="902418" y="2539649"/>
                </a:lnTo>
                <a:cubicBezTo>
                  <a:pt x="902418" y="2507520"/>
                  <a:pt x="928464" y="2481474"/>
                  <a:pt x="960593" y="2481474"/>
                </a:cubicBezTo>
                <a:close/>
                <a:moveTo>
                  <a:pt x="932191" y="2289251"/>
                </a:moveTo>
                <a:lnTo>
                  <a:pt x="1667909" y="2289251"/>
                </a:lnTo>
                <a:cubicBezTo>
                  <a:pt x="1700037" y="2289251"/>
                  <a:pt x="1726082" y="2315296"/>
                  <a:pt x="1726082" y="2347425"/>
                </a:cubicBezTo>
                <a:lnTo>
                  <a:pt x="1726082" y="2373104"/>
                </a:lnTo>
                <a:cubicBezTo>
                  <a:pt x="1726082" y="2405232"/>
                  <a:pt x="1700037" y="2431279"/>
                  <a:pt x="1667909" y="2431279"/>
                </a:cubicBezTo>
                <a:lnTo>
                  <a:pt x="932191" y="2431279"/>
                </a:lnTo>
                <a:cubicBezTo>
                  <a:pt x="900060" y="2431279"/>
                  <a:pt x="874016" y="2405232"/>
                  <a:pt x="874016" y="2373104"/>
                </a:cubicBezTo>
                <a:lnTo>
                  <a:pt x="874016" y="2347425"/>
                </a:lnTo>
                <a:cubicBezTo>
                  <a:pt x="874016" y="2315296"/>
                  <a:pt x="900060" y="2289251"/>
                  <a:pt x="932191" y="2289251"/>
                </a:cubicBezTo>
                <a:close/>
                <a:moveTo>
                  <a:pt x="2552017" y="936595"/>
                </a:moveTo>
                <a:lnTo>
                  <a:pt x="2552017" y="1134206"/>
                </a:lnTo>
                <a:lnTo>
                  <a:pt x="2269715" y="1094683"/>
                </a:lnTo>
                <a:lnTo>
                  <a:pt x="2269715" y="976116"/>
                </a:lnTo>
                <a:close/>
                <a:moveTo>
                  <a:pt x="0" y="936595"/>
                </a:moveTo>
                <a:lnTo>
                  <a:pt x="282302" y="976116"/>
                </a:lnTo>
                <a:lnTo>
                  <a:pt x="282302" y="1094683"/>
                </a:lnTo>
                <a:lnTo>
                  <a:pt x="0" y="1134206"/>
                </a:lnTo>
                <a:close/>
                <a:moveTo>
                  <a:pt x="1294602" y="538610"/>
                </a:moveTo>
                <a:cubicBezTo>
                  <a:pt x="913173" y="539058"/>
                  <a:pt x="604117" y="848419"/>
                  <a:pt x="604117" y="1229963"/>
                </a:cubicBezTo>
                <a:cubicBezTo>
                  <a:pt x="604117" y="1488254"/>
                  <a:pt x="788458" y="1743173"/>
                  <a:pt x="933602" y="1859635"/>
                </a:cubicBezTo>
                <a:cubicBezTo>
                  <a:pt x="999780" y="1936202"/>
                  <a:pt x="994533" y="1937770"/>
                  <a:pt x="1021427" y="2035767"/>
                </a:cubicBezTo>
                <a:cubicBezTo>
                  <a:pt x="1030792" y="2095827"/>
                  <a:pt x="1015388" y="2108637"/>
                  <a:pt x="1052591" y="2112393"/>
                </a:cubicBezTo>
                <a:lnTo>
                  <a:pt x="1054999" y="2125056"/>
                </a:lnTo>
                <a:lnTo>
                  <a:pt x="1550433" y="2125056"/>
                </a:lnTo>
                <a:lnTo>
                  <a:pt x="1553159" y="2110727"/>
                </a:lnTo>
                <a:cubicBezTo>
                  <a:pt x="1573723" y="2104124"/>
                  <a:pt x="1563459" y="2087417"/>
                  <a:pt x="1571512" y="2035767"/>
                </a:cubicBezTo>
                <a:cubicBezTo>
                  <a:pt x="1598405" y="1937770"/>
                  <a:pt x="1593158" y="1936202"/>
                  <a:pt x="1659337" y="1859635"/>
                </a:cubicBezTo>
                <a:cubicBezTo>
                  <a:pt x="1804480" y="1743173"/>
                  <a:pt x="1988823" y="1488254"/>
                  <a:pt x="1988823" y="1229963"/>
                </a:cubicBezTo>
                <a:cubicBezTo>
                  <a:pt x="1988823" y="848419"/>
                  <a:pt x="1679767" y="539058"/>
                  <a:pt x="1298337" y="538610"/>
                </a:cubicBezTo>
                <a:lnTo>
                  <a:pt x="1298337" y="538781"/>
                </a:lnTo>
                <a:lnTo>
                  <a:pt x="1296470" y="538638"/>
                </a:lnTo>
                <a:lnTo>
                  <a:pt x="1294602" y="538781"/>
                </a:lnTo>
                <a:close/>
                <a:moveTo>
                  <a:pt x="1294881" y="366993"/>
                </a:moveTo>
                <a:lnTo>
                  <a:pt x="1296470" y="367115"/>
                </a:lnTo>
                <a:lnTo>
                  <a:pt x="1298059" y="366993"/>
                </a:lnTo>
                <a:cubicBezTo>
                  <a:pt x="1765638" y="366993"/>
                  <a:pt x="2144688" y="746041"/>
                  <a:pt x="2144688" y="1213621"/>
                </a:cubicBezTo>
                <a:cubicBezTo>
                  <a:pt x="2144688" y="1530035"/>
                  <a:pt x="1918769" y="1842315"/>
                  <a:pt x="1741015" y="1984856"/>
                </a:cubicBezTo>
                <a:cubicBezTo>
                  <a:pt x="1688059" y="2045866"/>
                  <a:pt x="1711430" y="2077925"/>
                  <a:pt x="1700050" y="2157459"/>
                </a:cubicBezTo>
                <a:cubicBezTo>
                  <a:pt x="1670466" y="2218857"/>
                  <a:pt x="1644003" y="2238490"/>
                  <a:pt x="1591710" y="2238490"/>
                </a:cubicBezTo>
                <a:lnTo>
                  <a:pt x="1296470" y="2237434"/>
                </a:lnTo>
                <a:lnTo>
                  <a:pt x="1001230" y="2238490"/>
                </a:lnTo>
                <a:cubicBezTo>
                  <a:pt x="948937" y="2238490"/>
                  <a:pt x="922474" y="2218857"/>
                  <a:pt x="892888" y="2157459"/>
                </a:cubicBezTo>
                <a:cubicBezTo>
                  <a:pt x="881509" y="2077925"/>
                  <a:pt x="904880" y="2045866"/>
                  <a:pt x="851923" y="1984856"/>
                </a:cubicBezTo>
                <a:cubicBezTo>
                  <a:pt x="674170" y="1842315"/>
                  <a:pt x="448251" y="1530035"/>
                  <a:pt x="448251" y="1213621"/>
                </a:cubicBezTo>
                <a:cubicBezTo>
                  <a:pt x="448251" y="746041"/>
                  <a:pt x="827300" y="366993"/>
                  <a:pt x="1294881" y="366993"/>
                </a:cubicBezTo>
                <a:close/>
                <a:moveTo>
                  <a:pt x="2017322" y="195354"/>
                </a:moveTo>
                <a:lnTo>
                  <a:pt x="2168700" y="322376"/>
                </a:lnTo>
                <a:lnTo>
                  <a:pt x="1956964" y="513228"/>
                </a:lnTo>
                <a:lnTo>
                  <a:pt x="1866137" y="437013"/>
                </a:lnTo>
                <a:close/>
                <a:moveTo>
                  <a:pt x="520680" y="195354"/>
                </a:moveTo>
                <a:lnTo>
                  <a:pt x="671864" y="437013"/>
                </a:lnTo>
                <a:lnTo>
                  <a:pt x="581036" y="513228"/>
                </a:lnTo>
                <a:lnTo>
                  <a:pt x="369300" y="322376"/>
                </a:lnTo>
                <a:close/>
                <a:moveTo>
                  <a:pt x="1197664" y="0"/>
                </a:moveTo>
                <a:lnTo>
                  <a:pt x="1395275" y="0"/>
                </a:lnTo>
                <a:lnTo>
                  <a:pt x="1355752" y="282302"/>
                </a:lnTo>
                <a:lnTo>
                  <a:pt x="1237185" y="2823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30" name="Group 18">
            <a:extLst>
              <a:ext uri="{FF2B5EF4-FFF2-40B4-BE49-F238E27FC236}">
                <a16:creationId xmlns:a16="http://schemas.microsoft.com/office/drawing/2014/main" id="{FDBAB89B-9752-4D63-B05D-04DDB2818238}"/>
              </a:ext>
            </a:extLst>
          </p:cNvPr>
          <p:cNvGrpSpPr/>
          <p:nvPr/>
        </p:nvGrpSpPr>
        <p:grpSpPr>
          <a:xfrm rot="19043010">
            <a:off x="3312156" y="3670884"/>
            <a:ext cx="658835" cy="1847805"/>
            <a:chOff x="6208048" y="3967120"/>
            <a:chExt cx="864096" cy="2231240"/>
          </a:xfrm>
        </p:grpSpPr>
        <p:sp>
          <p:nvSpPr>
            <p:cNvPr id="49" name="Rectangle 13">
              <a:extLst>
                <a:ext uri="{FF2B5EF4-FFF2-40B4-BE49-F238E27FC236}">
                  <a16:creationId xmlns:a16="http://schemas.microsoft.com/office/drawing/2014/main" id="{63B4E9AB-433C-4A8E-A201-FC2A47C307FA}"/>
                </a:ext>
              </a:extLst>
            </p:cNvPr>
            <p:cNvSpPr/>
            <p:nvPr/>
          </p:nvSpPr>
          <p:spPr>
            <a:xfrm>
              <a:off x="6208144" y="3967120"/>
              <a:ext cx="864000" cy="1416860"/>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0" name="Isosceles Triangle 14">
              <a:extLst>
                <a:ext uri="{FF2B5EF4-FFF2-40B4-BE49-F238E27FC236}">
                  <a16:creationId xmlns:a16="http://schemas.microsoft.com/office/drawing/2014/main" id="{94B97142-4D08-45E9-95D6-57109E058C63}"/>
                </a:ext>
              </a:extLst>
            </p:cNvPr>
            <p:cNvSpPr/>
            <p:nvPr/>
          </p:nvSpPr>
          <p:spPr>
            <a:xfrm rot="10800000">
              <a:off x="6485344" y="5887981"/>
              <a:ext cx="309600" cy="310379"/>
            </a:xfrm>
            <a:prstGeom prst="triangl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51" name="Trapezoid 12">
              <a:extLst>
                <a:ext uri="{FF2B5EF4-FFF2-40B4-BE49-F238E27FC236}">
                  <a16:creationId xmlns:a16="http://schemas.microsoft.com/office/drawing/2014/main" id="{76A5B5DD-AB2B-47AB-9DB1-D5638A7D2FF1}"/>
                </a:ext>
              </a:extLst>
            </p:cNvPr>
            <p:cNvSpPr/>
            <p:nvPr/>
          </p:nvSpPr>
          <p:spPr>
            <a:xfrm rot="10800000">
              <a:off x="6208048" y="5189849"/>
              <a:ext cx="864096" cy="696733"/>
            </a:xfrm>
            <a:custGeom>
              <a:avLst/>
              <a:gdLst>
                <a:gd name="connsiteX0" fmla="*/ 0 w 864096"/>
                <a:gd name="connsiteY0" fmla="*/ 504000 h 504000"/>
                <a:gd name="connsiteX1" fmla="*/ 278218 w 864096"/>
                <a:gd name="connsiteY1" fmla="*/ 0 h 504000"/>
                <a:gd name="connsiteX2" fmla="*/ 585878 w 864096"/>
                <a:gd name="connsiteY2" fmla="*/ 0 h 504000"/>
                <a:gd name="connsiteX3" fmla="*/ 864096 w 864096"/>
                <a:gd name="connsiteY3" fmla="*/ 504000 h 504000"/>
                <a:gd name="connsiteX4" fmla="*/ 0 w 864096"/>
                <a:gd name="connsiteY4" fmla="*/ 504000 h 504000"/>
                <a:gd name="connsiteX0" fmla="*/ 0 w 864096"/>
                <a:gd name="connsiteY0" fmla="*/ 504000 h 504000"/>
                <a:gd name="connsiteX1" fmla="*/ 278218 w 864096"/>
                <a:gd name="connsiteY1" fmla="*/ 0 h 504000"/>
                <a:gd name="connsiteX2" fmla="*/ 585878 w 864096"/>
                <a:gd name="connsiteY2" fmla="*/ 0 h 504000"/>
                <a:gd name="connsiteX3" fmla="*/ 864096 w 864096"/>
                <a:gd name="connsiteY3" fmla="*/ 504000 h 504000"/>
                <a:gd name="connsiteX4" fmla="*/ 654389 w 864096"/>
                <a:gd name="connsiteY4" fmla="*/ 502269 h 504000"/>
                <a:gd name="connsiteX5" fmla="*/ 0 w 864096"/>
                <a:gd name="connsiteY5" fmla="*/ 504000 h 504000"/>
                <a:gd name="connsiteX0" fmla="*/ 0 w 864096"/>
                <a:gd name="connsiteY0" fmla="*/ 504000 h 692597"/>
                <a:gd name="connsiteX1" fmla="*/ 278218 w 864096"/>
                <a:gd name="connsiteY1" fmla="*/ 0 h 692597"/>
                <a:gd name="connsiteX2" fmla="*/ 585878 w 864096"/>
                <a:gd name="connsiteY2" fmla="*/ 0 h 692597"/>
                <a:gd name="connsiteX3" fmla="*/ 864096 w 864096"/>
                <a:gd name="connsiteY3" fmla="*/ 504000 h 692597"/>
                <a:gd name="connsiteX4" fmla="*/ 646114 w 864096"/>
                <a:gd name="connsiteY4" fmla="*/ 692597 h 692597"/>
                <a:gd name="connsiteX5" fmla="*/ 0 w 864096"/>
                <a:gd name="connsiteY5" fmla="*/ 504000 h 692597"/>
                <a:gd name="connsiteX0" fmla="*/ 0 w 864096"/>
                <a:gd name="connsiteY0" fmla="*/ 504000 h 692597"/>
                <a:gd name="connsiteX1" fmla="*/ 278218 w 864096"/>
                <a:gd name="connsiteY1" fmla="*/ 0 h 692597"/>
                <a:gd name="connsiteX2" fmla="*/ 585878 w 864096"/>
                <a:gd name="connsiteY2" fmla="*/ 0 h 692597"/>
                <a:gd name="connsiteX3" fmla="*/ 864096 w 864096"/>
                <a:gd name="connsiteY3" fmla="*/ 504000 h 692597"/>
                <a:gd name="connsiteX4" fmla="*/ 646114 w 864096"/>
                <a:gd name="connsiteY4" fmla="*/ 692597 h 692597"/>
                <a:gd name="connsiteX5" fmla="*/ 0 w 864096"/>
                <a:gd name="connsiteY5" fmla="*/ 504000 h 692597"/>
                <a:gd name="connsiteX0" fmla="*/ 0 w 864096"/>
                <a:gd name="connsiteY0" fmla="*/ 504000 h 693799"/>
                <a:gd name="connsiteX1" fmla="*/ 278218 w 864096"/>
                <a:gd name="connsiteY1" fmla="*/ 0 h 693799"/>
                <a:gd name="connsiteX2" fmla="*/ 585878 w 864096"/>
                <a:gd name="connsiteY2" fmla="*/ 0 h 693799"/>
                <a:gd name="connsiteX3" fmla="*/ 864096 w 864096"/>
                <a:gd name="connsiteY3" fmla="*/ 504000 h 693799"/>
                <a:gd name="connsiteX4" fmla="*/ 646114 w 864096"/>
                <a:gd name="connsiteY4" fmla="*/ 692597 h 693799"/>
                <a:gd name="connsiteX5" fmla="*/ 418548 w 864096"/>
                <a:gd name="connsiteY5" fmla="*/ 580882 h 693799"/>
                <a:gd name="connsiteX6" fmla="*/ 0 w 864096"/>
                <a:gd name="connsiteY6" fmla="*/ 504000 h 693799"/>
                <a:gd name="connsiteX0" fmla="*/ 0 w 864096"/>
                <a:gd name="connsiteY0" fmla="*/ 504000 h 693347"/>
                <a:gd name="connsiteX1" fmla="*/ 278218 w 864096"/>
                <a:gd name="connsiteY1" fmla="*/ 0 h 693347"/>
                <a:gd name="connsiteX2" fmla="*/ 585878 w 864096"/>
                <a:gd name="connsiteY2" fmla="*/ 0 h 693347"/>
                <a:gd name="connsiteX3" fmla="*/ 864096 w 864096"/>
                <a:gd name="connsiteY3" fmla="*/ 504000 h 693347"/>
                <a:gd name="connsiteX4" fmla="*/ 646114 w 864096"/>
                <a:gd name="connsiteY4" fmla="*/ 692597 h 693347"/>
                <a:gd name="connsiteX5" fmla="*/ 418548 w 864096"/>
                <a:gd name="connsiteY5" fmla="*/ 518819 h 693347"/>
                <a:gd name="connsiteX6" fmla="*/ 0 w 864096"/>
                <a:gd name="connsiteY6" fmla="*/ 504000 h 693347"/>
                <a:gd name="connsiteX0" fmla="*/ 0 w 864096"/>
                <a:gd name="connsiteY0" fmla="*/ 504000 h 692597"/>
                <a:gd name="connsiteX1" fmla="*/ 278218 w 864096"/>
                <a:gd name="connsiteY1" fmla="*/ 0 h 692597"/>
                <a:gd name="connsiteX2" fmla="*/ 585878 w 864096"/>
                <a:gd name="connsiteY2" fmla="*/ 0 h 692597"/>
                <a:gd name="connsiteX3" fmla="*/ 864096 w 864096"/>
                <a:gd name="connsiteY3" fmla="*/ 504000 h 692597"/>
                <a:gd name="connsiteX4" fmla="*/ 646114 w 864096"/>
                <a:gd name="connsiteY4" fmla="*/ 692597 h 692597"/>
                <a:gd name="connsiteX5" fmla="*/ 418548 w 864096"/>
                <a:gd name="connsiteY5" fmla="*/ 518819 h 692597"/>
                <a:gd name="connsiteX6" fmla="*/ 0 w 864096"/>
                <a:gd name="connsiteY6" fmla="*/ 504000 h 692597"/>
                <a:gd name="connsiteX0" fmla="*/ 0 w 864096"/>
                <a:gd name="connsiteY0" fmla="*/ 504000 h 692597"/>
                <a:gd name="connsiteX1" fmla="*/ 278218 w 864096"/>
                <a:gd name="connsiteY1" fmla="*/ 0 h 692597"/>
                <a:gd name="connsiteX2" fmla="*/ 585878 w 864096"/>
                <a:gd name="connsiteY2" fmla="*/ 0 h 692597"/>
                <a:gd name="connsiteX3" fmla="*/ 864096 w 864096"/>
                <a:gd name="connsiteY3" fmla="*/ 504000 h 692597"/>
                <a:gd name="connsiteX4" fmla="*/ 646114 w 864096"/>
                <a:gd name="connsiteY4" fmla="*/ 692597 h 692597"/>
                <a:gd name="connsiteX5" fmla="*/ 418548 w 864096"/>
                <a:gd name="connsiteY5" fmla="*/ 518819 h 692597"/>
                <a:gd name="connsiteX6" fmla="*/ 0 w 864096"/>
                <a:gd name="connsiteY6" fmla="*/ 504000 h 692597"/>
                <a:gd name="connsiteX0" fmla="*/ 0 w 864096"/>
                <a:gd name="connsiteY0" fmla="*/ 504000 h 692597"/>
                <a:gd name="connsiteX1" fmla="*/ 278218 w 864096"/>
                <a:gd name="connsiteY1" fmla="*/ 0 h 692597"/>
                <a:gd name="connsiteX2" fmla="*/ 585878 w 864096"/>
                <a:gd name="connsiteY2" fmla="*/ 0 h 692597"/>
                <a:gd name="connsiteX3" fmla="*/ 864096 w 864096"/>
                <a:gd name="connsiteY3" fmla="*/ 504000 h 692597"/>
                <a:gd name="connsiteX4" fmla="*/ 646114 w 864096"/>
                <a:gd name="connsiteY4" fmla="*/ 692597 h 692597"/>
                <a:gd name="connsiteX5" fmla="*/ 422686 w 864096"/>
                <a:gd name="connsiteY5" fmla="*/ 489856 h 692597"/>
                <a:gd name="connsiteX6" fmla="*/ 0 w 864096"/>
                <a:gd name="connsiteY6" fmla="*/ 504000 h 692597"/>
                <a:gd name="connsiteX0" fmla="*/ 0 w 864096"/>
                <a:gd name="connsiteY0" fmla="*/ 504000 h 692597"/>
                <a:gd name="connsiteX1" fmla="*/ 278218 w 864096"/>
                <a:gd name="connsiteY1" fmla="*/ 0 h 692597"/>
                <a:gd name="connsiteX2" fmla="*/ 585878 w 864096"/>
                <a:gd name="connsiteY2" fmla="*/ 0 h 692597"/>
                <a:gd name="connsiteX3" fmla="*/ 864096 w 864096"/>
                <a:gd name="connsiteY3" fmla="*/ 504000 h 692597"/>
                <a:gd name="connsiteX4" fmla="*/ 646114 w 864096"/>
                <a:gd name="connsiteY4" fmla="*/ 692597 h 692597"/>
                <a:gd name="connsiteX5" fmla="*/ 422686 w 864096"/>
                <a:gd name="connsiteY5" fmla="*/ 489856 h 692597"/>
                <a:gd name="connsiteX6" fmla="*/ 0 w 864096"/>
                <a:gd name="connsiteY6" fmla="*/ 504000 h 692597"/>
                <a:gd name="connsiteX0" fmla="*/ 0 w 864096"/>
                <a:gd name="connsiteY0" fmla="*/ 504000 h 692597"/>
                <a:gd name="connsiteX1" fmla="*/ 278218 w 864096"/>
                <a:gd name="connsiteY1" fmla="*/ 0 h 692597"/>
                <a:gd name="connsiteX2" fmla="*/ 585878 w 864096"/>
                <a:gd name="connsiteY2" fmla="*/ 0 h 692597"/>
                <a:gd name="connsiteX3" fmla="*/ 864096 w 864096"/>
                <a:gd name="connsiteY3" fmla="*/ 504000 h 692597"/>
                <a:gd name="connsiteX4" fmla="*/ 646114 w 864096"/>
                <a:gd name="connsiteY4" fmla="*/ 692597 h 692597"/>
                <a:gd name="connsiteX5" fmla="*/ 422686 w 864096"/>
                <a:gd name="connsiteY5" fmla="*/ 489856 h 692597"/>
                <a:gd name="connsiteX6" fmla="*/ 0 w 864096"/>
                <a:gd name="connsiteY6" fmla="*/ 504000 h 692597"/>
                <a:gd name="connsiteX0" fmla="*/ 0 w 864096"/>
                <a:gd name="connsiteY0" fmla="*/ 504000 h 692597"/>
                <a:gd name="connsiteX1" fmla="*/ 278218 w 864096"/>
                <a:gd name="connsiteY1" fmla="*/ 0 h 692597"/>
                <a:gd name="connsiteX2" fmla="*/ 585878 w 864096"/>
                <a:gd name="connsiteY2" fmla="*/ 0 h 692597"/>
                <a:gd name="connsiteX3" fmla="*/ 864096 w 864096"/>
                <a:gd name="connsiteY3" fmla="*/ 504000 h 692597"/>
                <a:gd name="connsiteX4" fmla="*/ 646114 w 864096"/>
                <a:gd name="connsiteY4" fmla="*/ 692597 h 692597"/>
                <a:gd name="connsiteX5" fmla="*/ 422686 w 864096"/>
                <a:gd name="connsiteY5" fmla="*/ 489856 h 692597"/>
                <a:gd name="connsiteX6" fmla="*/ 0 w 864096"/>
                <a:gd name="connsiteY6" fmla="*/ 504000 h 692597"/>
                <a:gd name="connsiteX0" fmla="*/ 162 w 864258"/>
                <a:gd name="connsiteY0" fmla="*/ 504000 h 692597"/>
                <a:gd name="connsiteX1" fmla="*/ 278380 w 864258"/>
                <a:gd name="connsiteY1" fmla="*/ 0 h 692597"/>
                <a:gd name="connsiteX2" fmla="*/ 586040 w 864258"/>
                <a:gd name="connsiteY2" fmla="*/ 0 h 692597"/>
                <a:gd name="connsiteX3" fmla="*/ 864258 w 864258"/>
                <a:gd name="connsiteY3" fmla="*/ 504000 h 692597"/>
                <a:gd name="connsiteX4" fmla="*/ 646276 w 864258"/>
                <a:gd name="connsiteY4" fmla="*/ 692597 h 692597"/>
                <a:gd name="connsiteX5" fmla="*/ 422848 w 864258"/>
                <a:gd name="connsiteY5" fmla="*/ 489856 h 692597"/>
                <a:gd name="connsiteX6" fmla="*/ 240795 w 864258"/>
                <a:gd name="connsiteY6" fmla="*/ 576744 h 692597"/>
                <a:gd name="connsiteX7" fmla="*/ 162 w 864258"/>
                <a:gd name="connsiteY7" fmla="*/ 504000 h 692597"/>
                <a:gd name="connsiteX0" fmla="*/ 153 w 864249"/>
                <a:gd name="connsiteY0" fmla="*/ 504000 h 692597"/>
                <a:gd name="connsiteX1" fmla="*/ 278371 w 864249"/>
                <a:gd name="connsiteY1" fmla="*/ 0 h 692597"/>
                <a:gd name="connsiteX2" fmla="*/ 586031 w 864249"/>
                <a:gd name="connsiteY2" fmla="*/ 0 h 692597"/>
                <a:gd name="connsiteX3" fmla="*/ 864249 w 864249"/>
                <a:gd name="connsiteY3" fmla="*/ 504000 h 692597"/>
                <a:gd name="connsiteX4" fmla="*/ 646267 w 864249"/>
                <a:gd name="connsiteY4" fmla="*/ 692597 h 692597"/>
                <a:gd name="connsiteX5" fmla="*/ 422839 w 864249"/>
                <a:gd name="connsiteY5" fmla="*/ 489856 h 692597"/>
                <a:gd name="connsiteX6" fmla="*/ 253199 w 864249"/>
                <a:gd name="connsiteY6" fmla="*/ 688458 h 692597"/>
                <a:gd name="connsiteX7" fmla="*/ 153 w 864249"/>
                <a:gd name="connsiteY7" fmla="*/ 504000 h 692597"/>
                <a:gd name="connsiteX0" fmla="*/ 153 w 864249"/>
                <a:gd name="connsiteY0" fmla="*/ 504000 h 692597"/>
                <a:gd name="connsiteX1" fmla="*/ 278371 w 864249"/>
                <a:gd name="connsiteY1" fmla="*/ 0 h 692597"/>
                <a:gd name="connsiteX2" fmla="*/ 586031 w 864249"/>
                <a:gd name="connsiteY2" fmla="*/ 0 h 692597"/>
                <a:gd name="connsiteX3" fmla="*/ 864249 w 864249"/>
                <a:gd name="connsiteY3" fmla="*/ 504000 h 692597"/>
                <a:gd name="connsiteX4" fmla="*/ 646267 w 864249"/>
                <a:gd name="connsiteY4" fmla="*/ 692597 h 692597"/>
                <a:gd name="connsiteX5" fmla="*/ 422839 w 864249"/>
                <a:gd name="connsiteY5" fmla="*/ 489856 h 692597"/>
                <a:gd name="connsiteX6" fmla="*/ 253199 w 864249"/>
                <a:gd name="connsiteY6" fmla="*/ 688458 h 692597"/>
                <a:gd name="connsiteX7" fmla="*/ 153 w 864249"/>
                <a:gd name="connsiteY7" fmla="*/ 504000 h 692597"/>
                <a:gd name="connsiteX0" fmla="*/ 141 w 864237"/>
                <a:gd name="connsiteY0" fmla="*/ 504000 h 696774"/>
                <a:gd name="connsiteX1" fmla="*/ 278359 w 864237"/>
                <a:gd name="connsiteY1" fmla="*/ 0 h 696774"/>
                <a:gd name="connsiteX2" fmla="*/ 586019 w 864237"/>
                <a:gd name="connsiteY2" fmla="*/ 0 h 696774"/>
                <a:gd name="connsiteX3" fmla="*/ 864237 w 864237"/>
                <a:gd name="connsiteY3" fmla="*/ 504000 h 696774"/>
                <a:gd name="connsiteX4" fmla="*/ 646255 w 864237"/>
                <a:gd name="connsiteY4" fmla="*/ 692597 h 696774"/>
                <a:gd name="connsiteX5" fmla="*/ 422827 w 864237"/>
                <a:gd name="connsiteY5" fmla="*/ 489856 h 696774"/>
                <a:gd name="connsiteX6" fmla="*/ 269737 w 864237"/>
                <a:gd name="connsiteY6" fmla="*/ 696733 h 696774"/>
                <a:gd name="connsiteX7" fmla="*/ 141 w 864237"/>
                <a:gd name="connsiteY7" fmla="*/ 504000 h 696774"/>
                <a:gd name="connsiteX0" fmla="*/ 141 w 864237"/>
                <a:gd name="connsiteY0" fmla="*/ 504000 h 696774"/>
                <a:gd name="connsiteX1" fmla="*/ 278359 w 864237"/>
                <a:gd name="connsiteY1" fmla="*/ 0 h 696774"/>
                <a:gd name="connsiteX2" fmla="*/ 586019 w 864237"/>
                <a:gd name="connsiteY2" fmla="*/ 0 h 696774"/>
                <a:gd name="connsiteX3" fmla="*/ 864237 w 864237"/>
                <a:gd name="connsiteY3" fmla="*/ 504000 h 696774"/>
                <a:gd name="connsiteX4" fmla="*/ 646255 w 864237"/>
                <a:gd name="connsiteY4" fmla="*/ 692597 h 696774"/>
                <a:gd name="connsiteX5" fmla="*/ 422827 w 864237"/>
                <a:gd name="connsiteY5" fmla="*/ 489856 h 696774"/>
                <a:gd name="connsiteX6" fmla="*/ 269737 w 864237"/>
                <a:gd name="connsiteY6" fmla="*/ 696733 h 696774"/>
                <a:gd name="connsiteX7" fmla="*/ 141 w 864237"/>
                <a:gd name="connsiteY7" fmla="*/ 504000 h 696774"/>
                <a:gd name="connsiteX0" fmla="*/ 141 w 864237"/>
                <a:gd name="connsiteY0" fmla="*/ 504000 h 696774"/>
                <a:gd name="connsiteX1" fmla="*/ 278359 w 864237"/>
                <a:gd name="connsiteY1" fmla="*/ 0 h 696774"/>
                <a:gd name="connsiteX2" fmla="*/ 586019 w 864237"/>
                <a:gd name="connsiteY2" fmla="*/ 0 h 696774"/>
                <a:gd name="connsiteX3" fmla="*/ 864237 w 864237"/>
                <a:gd name="connsiteY3" fmla="*/ 504000 h 696774"/>
                <a:gd name="connsiteX4" fmla="*/ 646255 w 864237"/>
                <a:gd name="connsiteY4" fmla="*/ 692597 h 696774"/>
                <a:gd name="connsiteX5" fmla="*/ 422827 w 864237"/>
                <a:gd name="connsiteY5" fmla="*/ 489856 h 696774"/>
                <a:gd name="connsiteX6" fmla="*/ 269737 w 864237"/>
                <a:gd name="connsiteY6" fmla="*/ 696733 h 696774"/>
                <a:gd name="connsiteX7" fmla="*/ 141 w 864237"/>
                <a:gd name="connsiteY7" fmla="*/ 504000 h 696774"/>
                <a:gd name="connsiteX0" fmla="*/ 141 w 864237"/>
                <a:gd name="connsiteY0" fmla="*/ 504000 h 696774"/>
                <a:gd name="connsiteX1" fmla="*/ 278359 w 864237"/>
                <a:gd name="connsiteY1" fmla="*/ 0 h 696774"/>
                <a:gd name="connsiteX2" fmla="*/ 586019 w 864237"/>
                <a:gd name="connsiteY2" fmla="*/ 0 h 696774"/>
                <a:gd name="connsiteX3" fmla="*/ 864237 w 864237"/>
                <a:gd name="connsiteY3" fmla="*/ 504000 h 696774"/>
                <a:gd name="connsiteX4" fmla="*/ 646255 w 864237"/>
                <a:gd name="connsiteY4" fmla="*/ 692597 h 696774"/>
                <a:gd name="connsiteX5" fmla="*/ 422827 w 864237"/>
                <a:gd name="connsiteY5" fmla="*/ 489856 h 696774"/>
                <a:gd name="connsiteX6" fmla="*/ 269737 w 864237"/>
                <a:gd name="connsiteY6" fmla="*/ 696733 h 696774"/>
                <a:gd name="connsiteX7" fmla="*/ 141 w 864237"/>
                <a:gd name="connsiteY7" fmla="*/ 504000 h 696774"/>
                <a:gd name="connsiteX0" fmla="*/ 141 w 864237"/>
                <a:gd name="connsiteY0" fmla="*/ 504000 h 696774"/>
                <a:gd name="connsiteX1" fmla="*/ 278359 w 864237"/>
                <a:gd name="connsiteY1" fmla="*/ 0 h 696774"/>
                <a:gd name="connsiteX2" fmla="*/ 586019 w 864237"/>
                <a:gd name="connsiteY2" fmla="*/ 0 h 696774"/>
                <a:gd name="connsiteX3" fmla="*/ 864237 w 864237"/>
                <a:gd name="connsiteY3" fmla="*/ 504000 h 696774"/>
                <a:gd name="connsiteX4" fmla="*/ 646255 w 864237"/>
                <a:gd name="connsiteY4" fmla="*/ 692597 h 696774"/>
                <a:gd name="connsiteX5" fmla="*/ 443514 w 864237"/>
                <a:gd name="connsiteY5" fmla="*/ 481581 h 696774"/>
                <a:gd name="connsiteX6" fmla="*/ 269737 w 864237"/>
                <a:gd name="connsiteY6" fmla="*/ 696733 h 696774"/>
                <a:gd name="connsiteX7" fmla="*/ 141 w 864237"/>
                <a:gd name="connsiteY7" fmla="*/ 504000 h 696774"/>
                <a:gd name="connsiteX0" fmla="*/ 187 w 864283"/>
                <a:gd name="connsiteY0" fmla="*/ 504000 h 696733"/>
                <a:gd name="connsiteX1" fmla="*/ 278405 w 864283"/>
                <a:gd name="connsiteY1" fmla="*/ 0 h 696733"/>
                <a:gd name="connsiteX2" fmla="*/ 586065 w 864283"/>
                <a:gd name="connsiteY2" fmla="*/ 0 h 696733"/>
                <a:gd name="connsiteX3" fmla="*/ 864283 w 864283"/>
                <a:gd name="connsiteY3" fmla="*/ 504000 h 696733"/>
                <a:gd name="connsiteX4" fmla="*/ 646301 w 864283"/>
                <a:gd name="connsiteY4" fmla="*/ 692597 h 696733"/>
                <a:gd name="connsiteX5" fmla="*/ 443560 w 864283"/>
                <a:gd name="connsiteY5" fmla="*/ 481581 h 696733"/>
                <a:gd name="connsiteX6" fmla="*/ 269783 w 864283"/>
                <a:gd name="connsiteY6" fmla="*/ 696733 h 696733"/>
                <a:gd name="connsiteX7" fmla="*/ 187 w 864283"/>
                <a:gd name="connsiteY7" fmla="*/ 504000 h 696733"/>
                <a:gd name="connsiteX0" fmla="*/ 0 w 864096"/>
                <a:gd name="connsiteY0" fmla="*/ 504000 h 696733"/>
                <a:gd name="connsiteX1" fmla="*/ 278218 w 864096"/>
                <a:gd name="connsiteY1" fmla="*/ 0 h 696733"/>
                <a:gd name="connsiteX2" fmla="*/ 585878 w 864096"/>
                <a:gd name="connsiteY2" fmla="*/ 0 h 696733"/>
                <a:gd name="connsiteX3" fmla="*/ 864096 w 864096"/>
                <a:gd name="connsiteY3" fmla="*/ 504000 h 696733"/>
                <a:gd name="connsiteX4" fmla="*/ 646114 w 864096"/>
                <a:gd name="connsiteY4" fmla="*/ 692597 h 696733"/>
                <a:gd name="connsiteX5" fmla="*/ 443373 w 864096"/>
                <a:gd name="connsiteY5" fmla="*/ 481581 h 696733"/>
                <a:gd name="connsiteX6" fmla="*/ 269596 w 864096"/>
                <a:gd name="connsiteY6" fmla="*/ 696733 h 696733"/>
                <a:gd name="connsiteX7" fmla="*/ 0 w 864096"/>
                <a:gd name="connsiteY7" fmla="*/ 504000 h 696733"/>
                <a:gd name="connsiteX0" fmla="*/ 0 w 864096"/>
                <a:gd name="connsiteY0" fmla="*/ 504000 h 696733"/>
                <a:gd name="connsiteX1" fmla="*/ 278218 w 864096"/>
                <a:gd name="connsiteY1" fmla="*/ 0 h 696733"/>
                <a:gd name="connsiteX2" fmla="*/ 585878 w 864096"/>
                <a:gd name="connsiteY2" fmla="*/ 0 h 696733"/>
                <a:gd name="connsiteX3" fmla="*/ 864096 w 864096"/>
                <a:gd name="connsiteY3" fmla="*/ 504000 h 696733"/>
                <a:gd name="connsiteX4" fmla="*/ 646114 w 864096"/>
                <a:gd name="connsiteY4" fmla="*/ 692597 h 696733"/>
                <a:gd name="connsiteX5" fmla="*/ 443373 w 864096"/>
                <a:gd name="connsiteY5" fmla="*/ 506406 h 696733"/>
                <a:gd name="connsiteX6" fmla="*/ 269596 w 864096"/>
                <a:gd name="connsiteY6" fmla="*/ 696733 h 696733"/>
                <a:gd name="connsiteX7" fmla="*/ 0 w 864096"/>
                <a:gd name="connsiteY7" fmla="*/ 504000 h 696733"/>
                <a:gd name="connsiteX0" fmla="*/ 0 w 864096"/>
                <a:gd name="connsiteY0" fmla="*/ 504000 h 696733"/>
                <a:gd name="connsiteX1" fmla="*/ 278218 w 864096"/>
                <a:gd name="connsiteY1" fmla="*/ 0 h 696733"/>
                <a:gd name="connsiteX2" fmla="*/ 585878 w 864096"/>
                <a:gd name="connsiteY2" fmla="*/ 0 h 696733"/>
                <a:gd name="connsiteX3" fmla="*/ 864096 w 864096"/>
                <a:gd name="connsiteY3" fmla="*/ 504000 h 696733"/>
                <a:gd name="connsiteX4" fmla="*/ 646114 w 864096"/>
                <a:gd name="connsiteY4" fmla="*/ 692597 h 696733"/>
                <a:gd name="connsiteX5" fmla="*/ 443373 w 864096"/>
                <a:gd name="connsiteY5" fmla="*/ 506406 h 696733"/>
                <a:gd name="connsiteX6" fmla="*/ 269596 w 864096"/>
                <a:gd name="connsiteY6" fmla="*/ 696733 h 696733"/>
                <a:gd name="connsiteX7" fmla="*/ 0 w 864096"/>
                <a:gd name="connsiteY7" fmla="*/ 504000 h 696733"/>
                <a:gd name="connsiteX0" fmla="*/ 0 w 864096"/>
                <a:gd name="connsiteY0" fmla="*/ 504000 h 696733"/>
                <a:gd name="connsiteX1" fmla="*/ 278218 w 864096"/>
                <a:gd name="connsiteY1" fmla="*/ 0 h 696733"/>
                <a:gd name="connsiteX2" fmla="*/ 585878 w 864096"/>
                <a:gd name="connsiteY2" fmla="*/ 0 h 696733"/>
                <a:gd name="connsiteX3" fmla="*/ 864096 w 864096"/>
                <a:gd name="connsiteY3" fmla="*/ 504000 h 696733"/>
                <a:gd name="connsiteX4" fmla="*/ 646114 w 864096"/>
                <a:gd name="connsiteY4" fmla="*/ 692597 h 696733"/>
                <a:gd name="connsiteX5" fmla="*/ 443373 w 864096"/>
                <a:gd name="connsiteY5" fmla="*/ 506406 h 696733"/>
                <a:gd name="connsiteX6" fmla="*/ 269596 w 864096"/>
                <a:gd name="connsiteY6" fmla="*/ 696733 h 696733"/>
                <a:gd name="connsiteX7" fmla="*/ 0 w 864096"/>
                <a:gd name="connsiteY7" fmla="*/ 504000 h 69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096" h="696733">
                  <a:moveTo>
                    <a:pt x="0" y="504000"/>
                  </a:moveTo>
                  <a:lnTo>
                    <a:pt x="278218" y="0"/>
                  </a:lnTo>
                  <a:lnTo>
                    <a:pt x="585878" y="0"/>
                  </a:lnTo>
                  <a:lnTo>
                    <a:pt x="864096" y="504000"/>
                  </a:lnTo>
                  <a:lnTo>
                    <a:pt x="646114" y="692597"/>
                  </a:lnTo>
                  <a:cubicBezTo>
                    <a:pt x="555306" y="618523"/>
                    <a:pt x="538646" y="587490"/>
                    <a:pt x="443373" y="506406"/>
                  </a:cubicBezTo>
                  <a:cubicBezTo>
                    <a:pt x="342692" y="607086"/>
                    <a:pt x="319356" y="636450"/>
                    <a:pt x="269596" y="696733"/>
                  </a:cubicBezTo>
                  <a:cubicBezTo>
                    <a:pt x="145360" y="616339"/>
                    <a:pt x="130275" y="612536"/>
                    <a:pt x="0" y="504000"/>
                  </a:cubicBezTo>
                  <a:close/>
                </a:path>
              </a:pathLst>
            </a:cu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32" name="Freeform 23">
            <a:extLst>
              <a:ext uri="{FF2B5EF4-FFF2-40B4-BE49-F238E27FC236}">
                <a16:creationId xmlns:a16="http://schemas.microsoft.com/office/drawing/2014/main" id="{C6754257-2434-4A78-B450-010AFE0910B0}"/>
              </a:ext>
            </a:extLst>
          </p:cNvPr>
          <p:cNvSpPr/>
          <p:nvPr/>
        </p:nvSpPr>
        <p:spPr>
          <a:xfrm rot="19043010">
            <a:off x="2359639" y="3192186"/>
            <a:ext cx="105125" cy="481539"/>
          </a:xfrm>
          <a:custGeom>
            <a:avLst/>
            <a:gdLst>
              <a:gd name="connsiteX0" fmla="*/ 0 w 118110"/>
              <a:gd name="connsiteY0" fmla="*/ 0 h 541020"/>
              <a:gd name="connsiteX1" fmla="*/ 118110 w 118110"/>
              <a:gd name="connsiteY1" fmla="*/ 541020 h 541020"/>
              <a:gd name="connsiteX2" fmla="*/ 118110 w 118110"/>
              <a:gd name="connsiteY2" fmla="*/ 541020 h 541020"/>
              <a:gd name="connsiteX3" fmla="*/ 118110 w 118110"/>
              <a:gd name="connsiteY3" fmla="*/ 541020 h 541020"/>
              <a:gd name="connsiteX0" fmla="*/ 0 w 118110"/>
              <a:gd name="connsiteY0" fmla="*/ 0 h 541020"/>
              <a:gd name="connsiteX1" fmla="*/ 118110 w 118110"/>
              <a:gd name="connsiteY1" fmla="*/ 541020 h 541020"/>
              <a:gd name="connsiteX2" fmla="*/ 118110 w 118110"/>
              <a:gd name="connsiteY2" fmla="*/ 541020 h 541020"/>
              <a:gd name="connsiteX3" fmla="*/ 118110 w 118110"/>
              <a:gd name="connsiteY3" fmla="*/ 541020 h 541020"/>
              <a:gd name="connsiteX0" fmla="*/ 0 w 118110"/>
              <a:gd name="connsiteY0" fmla="*/ 0 h 541020"/>
              <a:gd name="connsiteX1" fmla="*/ 118110 w 118110"/>
              <a:gd name="connsiteY1" fmla="*/ 541020 h 541020"/>
              <a:gd name="connsiteX2" fmla="*/ 118110 w 118110"/>
              <a:gd name="connsiteY2" fmla="*/ 541020 h 541020"/>
              <a:gd name="connsiteX3" fmla="*/ 118110 w 118110"/>
              <a:gd name="connsiteY3" fmla="*/ 541020 h 541020"/>
            </a:gdLst>
            <a:ahLst/>
            <a:cxnLst>
              <a:cxn ang="0">
                <a:pos x="connsiteX0" y="connsiteY0"/>
              </a:cxn>
              <a:cxn ang="0">
                <a:pos x="connsiteX1" y="connsiteY1"/>
              </a:cxn>
              <a:cxn ang="0">
                <a:pos x="connsiteX2" y="connsiteY2"/>
              </a:cxn>
              <a:cxn ang="0">
                <a:pos x="connsiteX3" y="connsiteY3"/>
              </a:cxn>
            </a:cxnLst>
            <a:rect l="l" t="t" r="r" b="b"/>
            <a:pathLst>
              <a:path w="118110" h="541020">
                <a:moveTo>
                  <a:pt x="0" y="0"/>
                </a:moveTo>
                <a:cubicBezTo>
                  <a:pt x="123190" y="153670"/>
                  <a:pt x="116840" y="356870"/>
                  <a:pt x="118110" y="541020"/>
                </a:cubicBezTo>
                <a:lnTo>
                  <a:pt x="118110" y="541020"/>
                </a:lnTo>
                <a:lnTo>
                  <a:pt x="118110" y="541020"/>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sp>
        <p:nvSpPr>
          <p:cNvPr id="33" name="Freeform 24">
            <a:extLst>
              <a:ext uri="{FF2B5EF4-FFF2-40B4-BE49-F238E27FC236}">
                <a16:creationId xmlns:a16="http://schemas.microsoft.com/office/drawing/2014/main" id="{A7895A1A-12E1-4C3B-A4C4-2F237AF91845}"/>
              </a:ext>
            </a:extLst>
          </p:cNvPr>
          <p:cNvSpPr/>
          <p:nvPr/>
        </p:nvSpPr>
        <p:spPr>
          <a:xfrm rot="19043010" flipH="1">
            <a:off x="2519969" y="3044668"/>
            <a:ext cx="105125" cy="481539"/>
          </a:xfrm>
          <a:custGeom>
            <a:avLst/>
            <a:gdLst>
              <a:gd name="connsiteX0" fmla="*/ 0 w 118110"/>
              <a:gd name="connsiteY0" fmla="*/ 0 h 541020"/>
              <a:gd name="connsiteX1" fmla="*/ 118110 w 118110"/>
              <a:gd name="connsiteY1" fmla="*/ 541020 h 541020"/>
              <a:gd name="connsiteX2" fmla="*/ 118110 w 118110"/>
              <a:gd name="connsiteY2" fmla="*/ 541020 h 541020"/>
              <a:gd name="connsiteX3" fmla="*/ 118110 w 118110"/>
              <a:gd name="connsiteY3" fmla="*/ 541020 h 541020"/>
              <a:gd name="connsiteX0" fmla="*/ 0 w 118110"/>
              <a:gd name="connsiteY0" fmla="*/ 0 h 541020"/>
              <a:gd name="connsiteX1" fmla="*/ 118110 w 118110"/>
              <a:gd name="connsiteY1" fmla="*/ 541020 h 541020"/>
              <a:gd name="connsiteX2" fmla="*/ 118110 w 118110"/>
              <a:gd name="connsiteY2" fmla="*/ 541020 h 541020"/>
              <a:gd name="connsiteX3" fmla="*/ 118110 w 118110"/>
              <a:gd name="connsiteY3" fmla="*/ 541020 h 541020"/>
              <a:gd name="connsiteX0" fmla="*/ 0 w 118110"/>
              <a:gd name="connsiteY0" fmla="*/ 0 h 541020"/>
              <a:gd name="connsiteX1" fmla="*/ 118110 w 118110"/>
              <a:gd name="connsiteY1" fmla="*/ 541020 h 541020"/>
              <a:gd name="connsiteX2" fmla="*/ 118110 w 118110"/>
              <a:gd name="connsiteY2" fmla="*/ 541020 h 541020"/>
              <a:gd name="connsiteX3" fmla="*/ 118110 w 118110"/>
              <a:gd name="connsiteY3" fmla="*/ 541020 h 541020"/>
            </a:gdLst>
            <a:ahLst/>
            <a:cxnLst>
              <a:cxn ang="0">
                <a:pos x="connsiteX0" y="connsiteY0"/>
              </a:cxn>
              <a:cxn ang="0">
                <a:pos x="connsiteX1" y="connsiteY1"/>
              </a:cxn>
              <a:cxn ang="0">
                <a:pos x="connsiteX2" y="connsiteY2"/>
              </a:cxn>
              <a:cxn ang="0">
                <a:pos x="connsiteX3" y="connsiteY3"/>
              </a:cxn>
            </a:cxnLst>
            <a:rect l="l" t="t" r="r" b="b"/>
            <a:pathLst>
              <a:path w="118110" h="541020">
                <a:moveTo>
                  <a:pt x="0" y="0"/>
                </a:moveTo>
                <a:cubicBezTo>
                  <a:pt x="123190" y="153670"/>
                  <a:pt x="116840" y="356870"/>
                  <a:pt x="118110" y="541020"/>
                </a:cubicBezTo>
                <a:lnTo>
                  <a:pt x="118110" y="541020"/>
                </a:lnTo>
                <a:lnTo>
                  <a:pt x="118110" y="541020"/>
                </a:lnTo>
              </a:path>
            </a:pathLst>
          </a:custGeom>
          <a:noFill/>
          <a:ln w="508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grpSp>
        <p:nvGrpSpPr>
          <p:cNvPr id="34" name="그룹 7">
            <a:extLst>
              <a:ext uri="{FF2B5EF4-FFF2-40B4-BE49-F238E27FC236}">
                <a16:creationId xmlns:a16="http://schemas.microsoft.com/office/drawing/2014/main" id="{F7E6E5F2-E7A9-49A3-AD67-08DF8A30BEA8}"/>
              </a:ext>
            </a:extLst>
          </p:cNvPr>
          <p:cNvGrpSpPr/>
          <p:nvPr/>
        </p:nvGrpSpPr>
        <p:grpSpPr>
          <a:xfrm rot="19020000">
            <a:off x="1561179" y="2495177"/>
            <a:ext cx="1058138" cy="791152"/>
            <a:chOff x="3323392" y="61421"/>
            <a:chExt cx="4436326" cy="3316965"/>
          </a:xfrm>
        </p:grpSpPr>
        <p:sp>
          <p:nvSpPr>
            <p:cNvPr id="35" name="자유형: 도형 3">
              <a:extLst>
                <a:ext uri="{FF2B5EF4-FFF2-40B4-BE49-F238E27FC236}">
                  <a16:creationId xmlns:a16="http://schemas.microsoft.com/office/drawing/2014/main" id="{C427CF4D-D191-4DE7-8702-5948000D8940}"/>
                </a:ext>
              </a:extLst>
            </p:cNvPr>
            <p:cNvSpPr/>
            <p:nvPr/>
          </p:nvSpPr>
          <p:spPr>
            <a:xfrm>
              <a:off x="5565729" y="61421"/>
              <a:ext cx="2193989" cy="3316965"/>
            </a:xfrm>
            <a:custGeom>
              <a:avLst/>
              <a:gdLst>
                <a:gd name="connsiteX0" fmla="*/ 467139 w 2385391"/>
                <a:gd name="connsiteY0" fmla="*/ 0 h 3518453"/>
                <a:gd name="connsiteX1" fmla="*/ 1023731 w 2385391"/>
                <a:gd name="connsiteY1" fmla="*/ 357809 h 3518453"/>
                <a:gd name="connsiteX2" fmla="*/ 1630018 w 2385391"/>
                <a:gd name="connsiteY2" fmla="*/ 268357 h 3518453"/>
                <a:gd name="connsiteX3" fmla="*/ 1789044 w 2385391"/>
                <a:gd name="connsiteY3" fmla="*/ 715618 h 3518453"/>
                <a:gd name="connsiteX4" fmla="*/ 2216426 w 2385391"/>
                <a:gd name="connsiteY4" fmla="*/ 1063487 h 3518453"/>
                <a:gd name="connsiteX5" fmla="*/ 2037522 w 2385391"/>
                <a:gd name="connsiteY5" fmla="*/ 1639957 h 3518453"/>
                <a:gd name="connsiteX6" fmla="*/ 2385391 w 2385391"/>
                <a:gd name="connsiteY6" fmla="*/ 2057400 h 3518453"/>
                <a:gd name="connsiteX7" fmla="*/ 1938131 w 2385391"/>
                <a:gd name="connsiteY7" fmla="*/ 2643809 h 3518453"/>
                <a:gd name="connsiteX8" fmla="*/ 1719470 w 2385391"/>
                <a:gd name="connsiteY8" fmla="*/ 3299792 h 3518453"/>
                <a:gd name="connsiteX9" fmla="*/ 1033670 w 2385391"/>
                <a:gd name="connsiteY9" fmla="*/ 3349487 h 3518453"/>
                <a:gd name="connsiteX10" fmla="*/ 357809 w 2385391"/>
                <a:gd name="connsiteY10" fmla="*/ 3518453 h 3518453"/>
                <a:gd name="connsiteX11" fmla="*/ 0 w 2385391"/>
                <a:gd name="connsiteY11" fmla="*/ 2733261 h 3518453"/>
                <a:gd name="connsiteX12" fmla="*/ 9939 w 2385391"/>
                <a:gd name="connsiteY12" fmla="*/ 536713 h 3518453"/>
                <a:gd name="connsiteX13" fmla="*/ 467139 w 2385391"/>
                <a:gd name="connsiteY13" fmla="*/ 0 h 3518453"/>
                <a:gd name="connsiteX0" fmla="*/ 467139 w 2385391"/>
                <a:gd name="connsiteY0" fmla="*/ 0 h 3518453"/>
                <a:gd name="connsiteX1" fmla="*/ 1023731 w 2385391"/>
                <a:gd name="connsiteY1" fmla="*/ 357809 h 3518453"/>
                <a:gd name="connsiteX2" fmla="*/ 1630018 w 2385391"/>
                <a:gd name="connsiteY2" fmla="*/ 268357 h 3518453"/>
                <a:gd name="connsiteX3" fmla="*/ 1789044 w 2385391"/>
                <a:gd name="connsiteY3" fmla="*/ 715618 h 3518453"/>
                <a:gd name="connsiteX4" fmla="*/ 2216426 w 2385391"/>
                <a:gd name="connsiteY4" fmla="*/ 1063487 h 3518453"/>
                <a:gd name="connsiteX5" fmla="*/ 2037522 w 2385391"/>
                <a:gd name="connsiteY5" fmla="*/ 1639957 h 3518453"/>
                <a:gd name="connsiteX6" fmla="*/ 2385391 w 2385391"/>
                <a:gd name="connsiteY6" fmla="*/ 2057400 h 3518453"/>
                <a:gd name="connsiteX7" fmla="*/ 1938131 w 2385391"/>
                <a:gd name="connsiteY7" fmla="*/ 2643809 h 3518453"/>
                <a:gd name="connsiteX8" fmla="*/ 1719470 w 2385391"/>
                <a:gd name="connsiteY8" fmla="*/ 3299792 h 3518453"/>
                <a:gd name="connsiteX9" fmla="*/ 1033670 w 2385391"/>
                <a:gd name="connsiteY9" fmla="*/ 3349487 h 3518453"/>
                <a:gd name="connsiteX10" fmla="*/ 357809 w 2385391"/>
                <a:gd name="connsiteY10" fmla="*/ 3518453 h 3518453"/>
                <a:gd name="connsiteX11" fmla="*/ 0 w 2385391"/>
                <a:gd name="connsiteY11" fmla="*/ 2733261 h 3518453"/>
                <a:gd name="connsiteX12" fmla="*/ 9939 w 2385391"/>
                <a:gd name="connsiteY12" fmla="*/ 536713 h 3518453"/>
                <a:gd name="connsiteX13" fmla="*/ 467139 w 2385391"/>
                <a:gd name="connsiteY13" fmla="*/ 0 h 3518453"/>
                <a:gd name="connsiteX0" fmla="*/ 467139 w 2385391"/>
                <a:gd name="connsiteY0" fmla="*/ 2004 h 3520457"/>
                <a:gd name="connsiteX1" fmla="*/ 1023731 w 2385391"/>
                <a:gd name="connsiteY1" fmla="*/ 359813 h 3520457"/>
                <a:gd name="connsiteX2" fmla="*/ 1630018 w 2385391"/>
                <a:gd name="connsiteY2" fmla="*/ 270361 h 3520457"/>
                <a:gd name="connsiteX3" fmla="*/ 1789044 w 2385391"/>
                <a:gd name="connsiteY3" fmla="*/ 717622 h 3520457"/>
                <a:gd name="connsiteX4" fmla="*/ 2216426 w 2385391"/>
                <a:gd name="connsiteY4" fmla="*/ 1065491 h 3520457"/>
                <a:gd name="connsiteX5" fmla="*/ 2037522 w 2385391"/>
                <a:gd name="connsiteY5" fmla="*/ 1641961 h 3520457"/>
                <a:gd name="connsiteX6" fmla="*/ 2385391 w 2385391"/>
                <a:gd name="connsiteY6" fmla="*/ 2059404 h 3520457"/>
                <a:gd name="connsiteX7" fmla="*/ 1938131 w 2385391"/>
                <a:gd name="connsiteY7" fmla="*/ 2645813 h 3520457"/>
                <a:gd name="connsiteX8" fmla="*/ 1719470 w 2385391"/>
                <a:gd name="connsiteY8" fmla="*/ 3301796 h 3520457"/>
                <a:gd name="connsiteX9" fmla="*/ 1033670 w 2385391"/>
                <a:gd name="connsiteY9" fmla="*/ 3351491 h 3520457"/>
                <a:gd name="connsiteX10" fmla="*/ 357809 w 2385391"/>
                <a:gd name="connsiteY10" fmla="*/ 3520457 h 3520457"/>
                <a:gd name="connsiteX11" fmla="*/ 0 w 2385391"/>
                <a:gd name="connsiteY11" fmla="*/ 2735265 h 3520457"/>
                <a:gd name="connsiteX12" fmla="*/ 9939 w 2385391"/>
                <a:gd name="connsiteY12" fmla="*/ 538717 h 3520457"/>
                <a:gd name="connsiteX13" fmla="*/ 467139 w 2385391"/>
                <a:gd name="connsiteY13" fmla="*/ 2004 h 3520457"/>
                <a:gd name="connsiteX0" fmla="*/ 467139 w 2385391"/>
                <a:gd name="connsiteY0" fmla="*/ 2004 h 3520457"/>
                <a:gd name="connsiteX1" fmla="*/ 1023731 w 2385391"/>
                <a:gd name="connsiteY1" fmla="*/ 359813 h 3520457"/>
                <a:gd name="connsiteX2" fmla="*/ 1630018 w 2385391"/>
                <a:gd name="connsiteY2" fmla="*/ 270361 h 3520457"/>
                <a:gd name="connsiteX3" fmla="*/ 1789044 w 2385391"/>
                <a:gd name="connsiteY3" fmla="*/ 717622 h 3520457"/>
                <a:gd name="connsiteX4" fmla="*/ 2216426 w 2385391"/>
                <a:gd name="connsiteY4" fmla="*/ 1065491 h 3520457"/>
                <a:gd name="connsiteX5" fmla="*/ 2037522 w 2385391"/>
                <a:gd name="connsiteY5" fmla="*/ 1641961 h 3520457"/>
                <a:gd name="connsiteX6" fmla="*/ 2385391 w 2385391"/>
                <a:gd name="connsiteY6" fmla="*/ 2059404 h 3520457"/>
                <a:gd name="connsiteX7" fmla="*/ 1938131 w 2385391"/>
                <a:gd name="connsiteY7" fmla="*/ 2645813 h 3520457"/>
                <a:gd name="connsiteX8" fmla="*/ 1719470 w 2385391"/>
                <a:gd name="connsiteY8" fmla="*/ 3301796 h 3520457"/>
                <a:gd name="connsiteX9" fmla="*/ 1033670 w 2385391"/>
                <a:gd name="connsiteY9" fmla="*/ 3351491 h 3520457"/>
                <a:gd name="connsiteX10" fmla="*/ 357809 w 2385391"/>
                <a:gd name="connsiteY10" fmla="*/ 3520457 h 3520457"/>
                <a:gd name="connsiteX11" fmla="*/ 0 w 2385391"/>
                <a:gd name="connsiteY11" fmla="*/ 2735265 h 3520457"/>
                <a:gd name="connsiteX12" fmla="*/ 9939 w 2385391"/>
                <a:gd name="connsiteY12" fmla="*/ 538717 h 3520457"/>
                <a:gd name="connsiteX13" fmla="*/ 467139 w 2385391"/>
                <a:gd name="connsiteY13" fmla="*/ 2004 h 3520457"/>
                <a:gd name="connsiteX0" fmla="*/ 467139 w 2385391"/>
                <a:gd name="connsiteY0" fmla="*/ 1983 h 3520436"/>
                <a:gd name="connsiteX1" fmla="*/ 991074 w 2385391"/>
                <a:gd name="connsiteY1" fmla="*/ 363058 h 3520436"/>
                <a:gd name="connsiteX2" fmla="*/ 1630018 w 2385391"/>
                <a:gd name="connsiteY2" fmla="*/ 270340 h 3520436"/>
                <a:gd name="connsiteX3" fmla="*/ 1789044 w 2385391"/>
                <a:gd name="connsiteY3" fmla="*/ 717601 h 3520436"/>
                <a:gd name="connsiteX4" fmla="*/ 2216426 w 2385391"/>
                <a:gd name="connsiteY4" fmla="*/ 1065470 h 3520436"/>
                <a:gd name="connsiteX5" fmla="*/ 2037522 w 2385391"/>
                <a:gd name="connsiteY5" fmla="*/ 1641940 h 3520436"/>
                <a:gd name="connsiteX6" fmla="*/ 2385391 w 2385391"/>
                <a:gd name="connsiteY6" fmla="*/ 2059383 h 3520436"/>
                <a:gd name="connsiteX7" fmla="*/ 1938131 w 2385391"/>
                <a:gd name="connsiteY7" fmla="*/ 2645792 h 3520436"/>
                <a:gd name="connsiteX8" fmla="*/ 1719470 w 2385391"/>
                <a:gd name="connsiteY8" fmla="*/ 3301775 h 3520436"/>
                <a:gd name="connsiteX9" fmla="*/ 1033670 w 2385391"/>
                <a:gd name="connsiteY9" fmla="*/ 3351470 h 3520436"/>
                <a:gd name="connsiteX10" fmla="*/ 357809 w 2385391"/>
                <a:gd name="connsiteY10" fmla="*/ 3520436 h 3520436"/>
                <a:gd name="connsiteX11" fmla="*/ 0 w 2385391"/>
                <a:gd name="connsiteY11" fmla="*/ 2735244 h 3520436"/>
                <a:gd name="connsiteX12" fmla="*/ 9939 w 2385391"/>
                <a:gd name="connsiteY12" fmla="*/ 538696 h 3520436"/>
                <a:gd name="connsiteX13" fmla="*/ 467139 w 2385391"/>
                <a:gd name="connsiteY13" fmla="*/ 1983 h 3520436"/>
                <a:gd name="connsiteX0" fmla="*/ 467139 w 2385391"/>
                <a:gd name="connsiteY0" fmla="*/ 3421 h 3521874"/>
                <a:gd name="connsiteX1" fmla="*/ 991074 w 2385391"/>
                <a:gd name="connsiteY1" fmla="*/ 364496 h 3521874"/>
                <a:gd name="connsiteX2" fmla="*/ 1630018 w 2385391"/>
                <a:gd name="connsiteY2" fmla="*/ 271778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30018 w 2385391"/>
                <a:gd name="connsiteY2" fmla="*/ 271778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30018 w 2385391"/>
                <a:gd name="connsiteY2" fmla="*/ 271778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20221 w 2385391"/>
                <a:gd name="connsiteY2" fmla="*/ 291372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20221 w 2385391"/>
                <a:gd name="connsiteY2" fmla="*/ 291372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20221 w 2385391"/>
                <a:gd name="connsiteY2" fmla="*/ 291372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28836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28836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28836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21194 w 2385391"/>
                <a:gd name="connsiteY5" fmla="*/ 1656441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21194 w 2385391"/>
                <a:gd name="connsiteY5" fmla="*/ 1656441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1995068 w 2385391"/>
                <a:gd name="connsiteY5" fmla="*/ 1640113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1982005 w 2385391"/>
                <a:gd name="connsiteY5" fmla="*/ 1627050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1982005 w 2385391"/>
                <a:gd name="connsiteY5" fmla="*/ 1627050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1982005 w 2385391"/>
                <a:gd name="connsiteY5" fmla="*/ 1627050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52734"/>
                <a:gd name="connsiteY0" fmla="*/ 3421 h 3521874"/>
                <a:gd name="connsiteX1" fmla="*/ 991074 w 2352734"/>
                <a:gd name="connsiteY1" fmla="*/ 364496 h 3521874"/>
                <a:gd name="connsiteX2" fmla="*/ 1597361 w 2352734"/>
                <a:gd name="connsiteY2" fmla="*/ 304435 h 3521874"/>
                <a:gd name="connsiteX3" fmla="*/ 1762919 w 2352734"/>
                <a:gd name="connsiteY3" fmla="*/ 741899 h 3521874"/>
                <a:gd name="connsiteX4" fmla="*/ 2190300 w 2352734"/>
                <a:gd name="connsiteY4" fmla="*/ 1096300 h 3521874"/>
                <a:gd name="connsiteX5" fmla="*/ 1982005 w 2352734"/>
                <a:gd name="connsiteY5" fmla="*/ 1627050 h 3521874"/>
                <a:gd name="connsiteX6" fmla="*/ 2352734 w 2352734"/>
                <a:gd name="connsiteY6" fmla="*/ 2080415 h 3521874"/>
                <a:gd name="connsiteX7" fmla="*/ 1938131 w 2352734"/>
                <a:gd name="connsiteY7" fmla="*/ 2647230 h 3521874"/>
                <a:gd name="connsiteX8" fmla="*/ 1719470 w 2352734"/>
                <a:gd name="connsiteY8" fmla="*/ 3303213 h 3521874"/>
                <a:gd name="connsiteX9" fmla="*/ 1033670 w 2352734"/>
                <a:gd name="connsiteY9" fmla="*/ 3352908 h 3521874"/>
                <a:gd name="connsiteX10" fmla="*/ 357809 w 2352734"/>
                <a:gd name="connsiteY10" fmla="*/ 3521874 h 3521874"/>
                <a:gd name="connsiteX11" fmla="*/ 0 w 2352734"/>
                <a:gd name="connsiteY11" fmla="*/ 2736682 h 3521874"/>
                <a:gd name="connsiteX12" fmla="*/ 9939 w 2352734"/>
                <a:gd name="connsiteY12" fmla="*/ 540134 h 3521874"/>
                <a:gd name="connsiteX13" fmla="*/ 467139 w 2352734"/>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27050 h 3521874"/>
                <a:gd name="connsiteX6" fmla="*/ 2352734 w 2352860"/>
                <a:gd name="connsiteY6" fmla="*/ 2080415 h 3521874"/>
                <a:gd name="connsiteX7" fmla="*/ 1938131 w 2352860"/>
                <a:gd name="connsiteY7" fmla="*/ 2647230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38131 w 2352860"/>
                <a:gd name="connsiteY7" fmla="*/ 2647230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38131 w 2352860"/>
                <a:gd name="connsiteY7" fmla="*/ 2647230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38131 w 2352860"/>
                <a:gd name="connsiteY7" fmla="*/ 2647230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15271 w 2352860"/>
                <a:gd name="connsiteY7" fmla="*/ 2614573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15271 w 2352860"/>
                <a:gd name="connsiteY7" fmla="*/ 2614573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882614 w 2352860"/>
                <a:gd name="connsiteY7" fmla="*/ 2621104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882614 w 2352860"/>
                <a:gd name="connsiteY7" fmla="*/ 2608041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882614 w 2352860"/>
                <a:gd name="connsiteY7" fmla="*/ 2608041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734"/>
                <a:gd name="connsiteY0" fmla="*/ 3421 h 3521874"/>
                <a:gd name="connsiteX1" fmla="*/ 991074 w 2352734"/>
                <a:gd name="connsiteY1" fmla="*/ 364496 h 3521874"/>
                <a:gd name="connsiteX2" fmla="*/ 1597361 w 2352734"/>
                <a:gd name="connsiteY2" fmla="*/ 304435 h 3521874"/>
                <a:gd name="connsiteX3" fmla="*/ 1762919 w 2352734"/>
                <a:gd name="connsiteY3" fmla="*/ 741899 h 3521874"/>
                <a:gd name="connsiteX4" fmla="*/ 2190300 w 2352734"/>
                <a:gd name="connsiteY4" fmla="*/ 1096300 h 3521874"/>
                <a:gd name="connsiteX5" fmla="*/ 1982005 w 2352734"/>
                <a:gd name="connsiteY5" fmla="*/ 1640112 h 3521874"/>
                <a:gd name="connsiteX6" fmla="*/ 2352734 w 2352734"/>
                <a:gd name="connsiteY6" fmla="*/ 2080415 h 3521874"/>
                <a:gd name="connsiteX7" fmla="*/ 1882614 w 2352734"/>
                <a:gd name="connsiteY7" fmla="*/ 2608041 h 3521874"/>
                <a:gd name="connsiteX8" fmla="*/ 1719470 w 2352734"/>
                <a:gd name="connsiteY8" fmla="*/ 3303213 h 3521874"/>
                <a:gd name="connsiteX9" fmla="*/ 1033670 w 2352734"/>
                <a:gd name="connsiteY9" fmla="*/ 3352908 h 3521874"/>
                <a:gd name="connsiteX10" fmla="*/ 357809 w 2352734"/>
                <a:gd name="connsiteY10" fmla="*/ 3521874 h 3521874"/>
                <a:gd name="connsiteX11" fmla="*/ 0 w 2352734"/>
                <a:gd name="connsiteY11" fmla="*/ 2736682 h 3521874"/>
                <a:gd name="connsiteX12" fmla="*/ 9939 w 2352734"/>
                <a:gd name="connsiteY12" fmla="*/ 540134 h 3521874"/>
                <a:gd name="connsiteX13" fmla="*/ 467139 w 2352734"/>
                <a:gd name="connsiteY13" fmla="*/ 3421 h 3521874"/>
                <a:gd name="connsiteX0" fmla="*/ 467139 w 2352760"/>
                <a:gd name="connsiteY0" fmla="*/ 3421 h 3521874"/>
                <a:gd name="connsiteX1" fmla="*/ 991074 w 2352760"/>
                <a:gd name="connsiteY1" fmla="*/ 364496 h 3521874"/>
                <a:gd name="connsiteX2" fmla="*/ 1597361 w 2352760"/>
                <a:gd name="connsiteY2" fmla="*/ 304435 h 3521874"/>
                <a:gd name="connsiteX3" fmla="*/ 1762919 w 2352760"/>
                <a:gd name="connsiteY3" fmla="*/ 741899 h 3521874"/>
                <a:gd name="connsiteX4" fmla="*/ 2190300 w 2352760"/>
                <a:gd name="connsiteY4" fmla="*/ 1096300 h 3521874"/>
                <a:gd name="connsiteX5" fmla="*/ 1982005 w 2352760"/>
                <a:gd name="connsiteY5" fmla="*/ 1640112 h 3521874"/>
                <a:gd name="connsiteX6" fmla="*/ 2352734 w 2352760"/>
                <a:gd name="connsiteY6" fmla="*/ 2080415 h 3521874"/>
                <a:gd name="connsiteX7" fmla="*/ 1882614 w 2352760"/>
                <a:gd name="connsiteY7" fmla="*/ 2608041 h 3521874"/>
                <a:gd name="connsiteX8" fmla="*/ 1719470 w 2352760"/>
                <a:gd name="connsiteY8" fmla="*/ 3303213 h 3521874"/>
                <a:gd name="connsiteX9" fmla="*/ 1033670 w 2352760"/>
                <a:gd name="connsiteY9" fmla="*/ 3352908 h 3521874"/>
                <a:gd name="connsiteX10" fmla="*/ 357809 w 2352760"/>
                <a:gd name="connsiteY10" fmla="*/ 3521874 h 3521874"/>
                <a:gd name="connsiteX11" fmla="*/ 0 w 2352760"/>
                <a:gd name="connsiteY11" fmla="*/ 2736682 h 3521874"/>
                <a:gd name="connsiteX12" fmla="*/ 9939 w 2352760"/>
                <a:gd name="connsiteY12" fmla="*/ 540134 h 3521874"/>
                <a:gd name="connsiteX13" fmla="*/ 467139 w 2352760"/>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82614 w 2349495"/>
                <a:gd name="connsiteY7" fmla="*/ 2608041 h 3521874"/>
                <a:gd name="connsiteX8" fmla="*/ 1719470 w 2349495"/>
                <a:gd name="connsiteY8" fmla="*/ 3303213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719470 w 2349495"/>
                <a:gd name="connsiteY8" fmla="*/ 3303213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719470 w 2349495"/>
                <a:gd name="connsiteY8" fmla="*/ 3303213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90079 w 2349495"/>
                <a:gd name="connsiteY8" fmla="*/ 3264025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90079 w 2349495"/>
                <a:gd name="connsiteY8" fmla="*/ 3264025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108782 w 2349495"/>
                <a:gd name="connsiteY9" fmla="*/ 3333313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108782 w 2349495"/>
                <a:gd name="connsiteY9" fmla="*/ 3333313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108782 w 2349495"/>
                <a:gd name="connsiteY9" fmla="*/ 3333313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484067"/>
                <a:gd name="connsiteX1" fmla="*/ 991074 w 2349495"/>
                <a:gd name="connsiteY1" fmla="*/ 364496 h 3484067"/>
                <a:gd name="connsiteX2" fmla="*/ 1597361 w 2349495"/>
                <a:gd name="connsiteY2" fmla="*/ 304435 h 3484067"/>
                <a:gd name="connsiteX3" fmla="*/ 1762919 w 2349495"/>
                <a:gd name="connsiteY3" fmla="*/ 741899 h 3484067"/>
                <a:gd name="connsiteX4" fmla="*/ 2190300 w 2349495"/>
                <a:gd name="connsiteY4" fmla="*/ 1096300 h 3484067"/>
                <a:gd name="connsiteX5" fmla="*/ 1982005 w 2349495"/>
                <a:gd name="connsiteY5" fmla="*/ 1640112 h 3484067"/>
                <a:gd name="connsiteX6" fmla="*/ 2349468 w 2349495"/>
                <a:gd name="connsiteY6" fmla="*/ 2100010 h 3484067"/>
                <a:gd name="connsiteX7" fmla="*/ 1869551 w 2349495"/>
                <a:gd name="connsiteY7" fmla="*/ 2608041 h 3484067"/>
                <a:gd name="connsiteX8" fmla="*/ 1686813 w 2349495"/>
                <a:gd name="connsiteY8" fmla="*/ 3254228 h 3484067"/>
                <a:gd name="connsiteX9" fmla="*/ 1108782 w 2349495"/>
                <a:gd name="connsiteY9" fmla="*/ 3333313 h 3484067"/>
                <a:gd name="connsiteX10" fmla="*/ 364340 w 2349495"/>
                <a:gd name="connsiteY10" fmla="*/ 3469622 h 3484067"/>
                <a:gd name="connsiteX11" fmla="*/ 0 w 2349495"/>
                <a:gd name="connsiteY11" fmla="*/ 2736682 h 3484067"/>
                <a:gd name="connsiteX12" fmla="*/ 9939 w 2349495"/>
                <a:gd name="connsiteY12" fmla="*/ 540134 h 3484067"/>
                <a:gd name="connsiteX13" fmla="*/ 467139 w 2349495"/>
                <a:gd name="connsiteY13" fmla="*/ 3421 h 3484067"/>
                <a:gd name="connsiteX0" fmla="*/ 467139 w 2349495"/>
                <a:gd name="connsiteY0" fmla="*/ 3421 h 3480224"/>
                <a:gd name="connsiteX1" fmla="*/ 991074 w 2349495"/>
                <a:gd name="connsiteY1" fmla="*/ 364496 h 3480224"/>
                <a:gd name="connsiteX2" fmla="*/ 1597361 w 2349495"/>
                <a:gd name="connsiteY2" fmla="*/ 304435 h 3480224"/>
                <a:gd name="connsiteX3" fmla="*/ 1762919 w 2349495"/>
                <a:gd name="connsiteY3" fmla="*/ 741899 h 3480224"/>
                <a:gd name="connsiteX4" fmla="*/ 2190300 w 2349495"/>
                <a:gd name="connsiteY4" fmla="*/ 1096300 h 3480224"/>
                <a:gd name="connsiteX5" fmla="*/ 1982005 w 2349495"/>
                <a:gd name="connsiteY5" fmla="*/ 1640112 h 3480224"/>
                <a:gd name="connsiteX6" fmla="*/ 2349468 w 2349495"/>
                <a:gd name="connsiteY6" fmla="*/ 2100010 h 3480224"/>
                <a:gd name="connsiteX7" fmla="*/ 1869551 w 2349495"/>
                <a:gd name="connsiteY7" fmla="*/ 2608041 h 3480224"/>
                <a:gd name="connsiteX8" fmla="*/ 1686813 w 2349495"/>
                <a:gd name="connsiteY8" fmla="*/ 3254228 h 3480224"/>
                <a:gd name="connsiteX9" fmla="*/ 1108782 w 2349495"/>
                <a:gd name="connsiteY9" fmla="*/ 3333313 h 3480224"/>
                <a:gd name="connsiteX10" fmla="*/ 370871 w 2349495"/>
                <a:gd name="connsiteY10" fmla="*/ 3459825 h 3480224"/>
                <a:gd name="connsiteX11" fmla="*/ 0 w 2349495"/>
                <a:gd name="connsiteY11" fmla="*/ 2736682 h 3480224"/>
                <a:gd name="connsiteX12" fmla="*/ 9939 w 2349495"/>
                <a:gd name="connsiteY12" fmla="*/ 540134 h 3480224"/>
                <a:gd name="connsiteX13" fmla="*/ 467139 w 2349495"/>
                <a:gd name="connsiteY13" fmla="*/ 3421 h 3480224"/>
                <a:gd name="connsiteX0" fmla="*/ 467139 w 2349495"/>
                <a:gd name="connsiteY0" fmla="*/ 3421 h 3552207"/>
                <a:gd name="connsiteX1" fmla="*/ 991074 w 2349495"/>
                <a:gd name="connsiteY1" fmla="*/ 364496 h 3552207"/>
                <a:gd name="connsiteX2" fmla="*/ 1597361 w 2349495"/>
                <a:gd name="connsiteY2" fmla="*/ 304435 h 3552207"/>
                <a:gd name="connsiteX3" fmla="*/ 1762919 w 2349495"/>
                <a:gd name="connsiteY3" fmla="*/ 741899 h 3552207"/>
                <a:gd name="connsiteX4" fmla="*/ 2190300 w 2349495"/>
                <a:gd name="connsiteY4" fmla="*/ 1096300 h 3552207"/>
                <a:gd name="connsiteX5" fmla="*/ 1982005 w 2349495"/>
                <a:gd name="connsiteY5" fmla="*/ 1640112 h 3552207"/>
                <a:gd name="connsiteX6" fmla="*/ 2349468 w 2349495"/>
                <a:gd name="connsiteY6" fmla="*/ 2100010 h 3552207"/>
                <a:gd name="connsiteX7" fmla="*/ 1869551 w 2349495"/>
                <a:gd name="connsiteY7" fmla="*/ 2608041 h 3552207"/>
                <a:gd name="connsiteX8" fmla="*/ 1686813 w 2349495"/>
                <a:gd name="connsiteY8" fmla="*/ 3254228 h 3552207"/>
                <a:gd name="connsiteX9" fmla="*/ 1108782 w 2349495"/>
                <a:gd name="connsiteY9" fmla="*/ 3333313 h 3552207"/>
                <a:gd name="connsiteX10" fmla="*/ 370871 w 2349495"/>
                <a:gd name="connsiteY10" fmla="*/ 3459825 h 3552207"/>
                <a:gd name="connsiteX11" fmla="*/ 0 w 2349495"/>
                <a:gd name="connsiteY11" fmla="*/ 2736682 h 3552207"/>
                <a:gd name="connsiteX12" fmla="*/ 9939 w 2349495"/>
                <a:gd name="connsiteY12" fmla="*/ 540134 h 3552207"/>
                <a:gd name="connsiteX13" fmla="*/ 467139 w 2349495"/>
                <a:gd name="connsiteY13" fmla="*/ 3421 h 3552207"/>
                <a:gd name="connsiteX0" fmla="*/ 467139 w 2349495"/>
                <a:gd name="connsiteY0" fmla="*/ 3421 h 3552207"/>
                <a:gd name="connsiteX1" fmla="*/ 991074 w 2349495"/>
                <a:gd name="connsiteY1" fmla="*/ 364496 h 3552207"/>
                <a:gd name="connsiteX2" fmla="*/ 1597361 w 2349495"/>
                <a:gd name="connsiteY2" fmla="*/ 304435 h 3552207"/>
                <a:gd name="connsiteX3" fmla="*/ 1762919 w 2349495"/>
                <a:gd name="connsiteY3" fmla="*/ 741899 h 3552207"/>
                <a:gd name="connsiteX4" fmla="*/ 2190300 w 2349495"/>
                <a:gd name="connsiteY4" fmla="*/ 1096300 h 3552207"/>
                <a:gd name="connsiteX5" fmla="*/ 1982005 w 2349495"/>
                <a:gd name="connsiteY5" fmla="*/ 1640112 h 3552207"/>
                <a:gd name="connsiteX6" fmla="*/ 2349468 w 2349495"/>
                <a:gd name="connsiteY6" fmla="*/ 2100010 h 3552207"/>
                <a:gd name="connsiteX7" fmla="*/ 1869551 w 2349495"/>
                <a:gd name="connsiteY7" fmla="*/ 2608041 h 3552207"/>
                <a:gd name="connsiteX8" fmla="*/ 1686813 w 2349495"/>
                <a:gd name="connsiteY8" fmla="*/ 3254228 h 3552207"/>
                <a:gd name="connsiteX9" fmla="*/ 1108782 w 2349495"/>
                <a:gd name="connsiteY9" fmla="*/ 3333313 h 3552207"/>
                <a:gd name="connsiteX10" fmla="*/ 370871 w 2349495"/>
                <a:gd name="connsiteY10" fmla="*/ 3459825 h 3552207"/>
                <a:gd name="connsiteX11" fmla="*/ 0 w 2349495"/>
                <a:gd name="connsiteY11" fmla="*/ 2736682 h 3552207"/>
                <a:gd name="connsiteX12" fmla="*/ 9939 w 2349495"/>
                <a:gd name="connsiteY12" fmla="*/ 540134 h 3552207"/>
                <a:gd name="connsiteX13" fmla="*/ 467139 w 2349495"/>
                <a:gd name="connsiteY13" fmla="*/ 3421 h 3552207"/>
                <a:gd name="connsiteX0" fmla="*/ 467233 w 2349589"/>
                <a:gd name="connsiteY0" fmla="*/ 3421 h 3552207"/>
                <a:gd name="connsiteX1" fmla="*/ 991168 w 2349589"/>
                <a:gd name="connsiteY1" fmla="*/ 364496 h 3552207"/>
                <a:gd name="connsiteX2" fmla="*/ 1597455 w 2349589"/>
                <a:gd name="connsiteY2" fmla="*/ 304435 h 3552207"/>
                <a:gd name="connsiteX3" fmla="*/ 1763013 w 2349589"/>
                <a:gd name="connsiteY3" fmla="*/ 741899 h 3552207"/>
                <a:gd name="connsiteX4" fmla="*/ 2190394 w 2349589"/>
                <a:gd name="connsiteY4" fmla="*/ 1096300 h 3552207"/>
                <a:gd name="connsiteX5" fmla="*/ 1982099 w 2349589"/>
                <a:gd name="connsiteY5" fmla="*/ 1640112 h 3552207"/>
                <a:gd name="connsiteX6" fmla="*/ 2349562 w 2349589"/>
                <a:gd name="connsiteY6" fmla="*/ 2100010 h 3552207"/>
                <a:gd name="connsiteX7" fmla="*/ 1869645 w 2349589"/>
                <a:gd name="connsiteY7" fmla="*/ 2608041 h 3552207"/>
                <a:gd name="connsiteX8" fmla="*/ 1686907 w 2349589"/>
                <a:gd name="connsiteY8" fmla="*/ 3254228 h 3552207"/>
                <a:gd name="connsiteX9" fmla="*/ 1108876 w 2349589"/>
                <a:gd name="connsiteY9" fmla="*/ 3333313 h 3552207"/>
                <a:gd name="connsiteX10" fmla="*/ 370965 w 2349589"/>
                <a:gd name="connsiteY10" fmla="*/ 3459825 h 3552207"/>
                <a:gd name="connsiteX11" fmla="*/ 94 w 2349589"/>
                <a:gd name="connsiteY11" fmla="*/ 2736682 h 3552207"/>
                <a:gd name="connsiteX12" fmla="*/ 10033 w 2349589"/>
                <a:gd name="connsiteY12" fmla="*/ 540134 h 3552207"/>
                <a:gd name="connsiteX13" fmla="*/ 467233 w 2349589"/>
                <a:gd name="connsiteY13" fmla="*/ 3421 h 355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9589" h="3552207">
                  <a:moveTo>
                    <a:pt x="467233" y="3421"/>
                  </a:moveTo>
                  <a:cubicBezTo>
                    <a:pt x="734407" y="-24266"/>
                    <a:pt x="981985" y="117864"/>
                    <a:pt x="991168" y="364496"/>
                  </a:cubicBezTo>
                  <a:cubicBezTo>
                    <a:pt x="1194352" y="121319"/>
                    <a:pt x="1498773" y="227572"/>
                    <a:pt x="1597455" y="304435"/>
                  </a:cubicBezTo>
                  <a:cubicBezTo>
                    <a:pt x="1689652" y="352285"/>
                    <a:pt x="1788382" y="579749"/>
                    <a:pt x="1763013" y="741899"/>
                  </a:cubicBezTo>
                  <a:cubicBezTo>
                    <a:pt x="1943573" y="782744"/>
                    <a:pt x="2133931" y="882371"/>
                    <a:pt x="2190394" y="1096300"/>
                  </a:cubicBezTo>
                  <a:cubicBezTo>
                    <a:pt x="2247236" y="1330910"/>
                    <a:pt x="2127731" y="1529599"/>
                    <a:pt x="1982099" y="1640112"/>
                  </a:cubicBezTo>
                  <a:cubicBezTo>
                    <a:pt x="2152484" y="1693262"/>
                    <a:pt x="2352260" y="1890106"/>
                    <a:pt x="2349562" y="2100010"/>
                  </a:cubicBezTo>
                  <a:cubicBezTo>
                    <a:pt x="2319129" y="2527345"/>
                    <a:pt x="2047035" y="2618311"/>
                    <a:pt x="1869645" y="2608041"/>
                  </a:cubicBezTo>
                  <a:cubicBezTo>
                    <a:pt x="1950246" y="2898548"/>
                    <a:pt x="1812046" y="3097616"/>
                    <a:pt x="1686907" y="3254228"/>
                  </a:cubicBezTo>
                  <a:cubicBezTo>
                    <a:pt x="1508381" y="3391624"/>
                    <a:pt x="1336387" y="3401657"/>
                    <a:pt x="1108876" y="3333313"/>
                  </a:cubicBezTo>
                  <a:cubicBezTo>
                    <a:pt x="969586" y="3611704"/>
                    <a:pt x="680072" y="3589648"/>
                    <a:pt x="370965" y="3459825"/>
                  </a:cubicBezTo>
                  <a:cubicBezTo>
                    <a:pt x="103649" y="3346140"/>
                    <a:pt x="-3644" y="3069170"/>
                    <a:pt x="94" y="2736682"/>
                  </a:cubicBezTo>
                  <a:lnTo>
                    <a:pt x="10033" y="540134"/>
                  </a:lnTo>
                  <a:cubicBezTo>
                    <a:pt x="2413" y="246930"/>
                    <a:pt x="200533" y="45165"/>
                    <a:pt x="467233" y="3421"/>
                  </a:cubicBezTo>
                  <a:close/>
                </a:path>
              </a:pathLst>
            </a:cu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36" name="그룹 42">
              <a:extLst>
                <a:ext uri="{FF2B5EF4-FFF2-40B4-BE49-F238E27FC236}">
                  <a16:creationId xmlns:a16="http://schemas.microsoft.com/office/drawing/2014/main" id="{B4DE19D9-DFCA-414B-B7DA-A18A2242DBD5}"/>
                </a:ext>
              </a:extLst>
            </p:cNvPr>
            <p:cNvGrpSpPr/>
            <p:nvPr/>
          </p:nvGrpSpPr>
          <p:grpSpPr>
            <a:xfrm>
              <a:off x="5560358" y="66818"/>
              <a:ext cx="2194998" cy="3306170"/>
              <a:chOff x="6150565" y="3254095"/>
              <a:chExt cx="979312" cy="1475068"/>
            </a:xfrm>
          </p:grpSpPr>
          <p:sp>
            <p:nvSpPr>
              <p:cNvPr id="44" name="자유형: 도형 43">
                <a:extLst>
                  <a:ext uri="{FF2B5EF4-FFF2-40B4-BE49-F238E27FC236}">
                    <a16:creationId xmlns:a16="http://schemas.microsoft.com/office/drawing/2014/main" id="{B8E0A958-5451-418A-81E9-D520AD6D64B7}"/>
                  </a:ext>
                </a:extLst>
              </p:cNvPr>
              <p:cNvSpPr/>
              <p:nvPr/>
            </p:nvSpPr>
            <p:spPr>
              <a:xfrm>
                <a:off x="6154072" y="3254095"/>
                <a:ext cx="734589" cy="517434"/>
              </a:xfrm>
              <a:custGeom>
                <a:avLst/>
                <a:gdLst>
                  <a:gd name="connsiteX0" fmla="*/ 182319 w 931229"/>
                  <a:gd name="connsiteY0" fmla="*/ 476834 h 617079"/>
                  <a:gd name="connsiteX1" fmla="*/ 423541 w 931229"/>
                  <a:gd name="connsiteY1" fmla="*/ 339394 h 617079"/>
                  <a:gd name="connsiteX2" fmla="*/ 516103 w 931229"/>
                  <a:gd name="connsiteY2" fmla="*/ 617079 h 617079"/>
                  <a:gd name="connsiteX3" fmla="*/ 0 w 931229"/>
                  <a:gd name="connsiteY3" fmla="*/ 448785 h 617079"/>
                  <a:gd name="connsiteX4" fmla="*/ 274881 w 931229"/>
                  <a:gd name="connsiteY4" fmla="*/ 0 h 617079"/>
                  <a:gd name="connsiteX5" fmla="*/ 504883 w 931229"/>
                  <a:gd name="connsiteY5" fmla="*/ 235612 h 617079"/>
                  <a:gd name="connsiteX6" fmla="*/ 765740 w 931229"/>
                  <a:gd name="connsiteY6" fmla="*/ 159879 h 617079"/>
                  <a:gd name="connsiteX7" fmla="*/ 931229 w 931229"/>
                  <a:gd name="connsiteY7" fmla="*/ 403906 h 617079"/>
                  <a:gd name="connsiteX0" fmla="*/ 182319 w 931922"/>
                  <a:gd name="connsiteY0" fmla="*/ 476834 h 617079"/>
                  <a:gd name="connsiteX1" fmla="*/ 423541 w 931922"/>
                  <a:gd name="connsiteY1" fmla="*/ 339394 h 617079"/>
                  <a:gd name="connsiteX2" fmla="*/ 516103 w 931922"/>
                  <a:gd name="connsiteY2" fmla="*/ 617079 h 617079"/>
                  <a:gd name="connsiteX3" fmla="*/ 0 w 931922"/>
                  <a:gd name="connsiteY3" fmla="*/ 448785 h 617079"/>
                  <a:gd name="connsiteX4" fmla="*/ 274881 w 931922"/>
                  <a:gd name="connsiteY4" fmla="*/ 0 h 617079"/>
                  <a:gd name="connsiteX5" fmla="*/ 504883 w 931922"/>
                  <a:gd name="connsiteY5" fmla="*/ 235612 h 617079"/>
                  <a:gd name="connsiteX6" fmla="*/ 765740 w 931922"/>
                  <a:gd name="connsiteY6" fmla="*/ 159879 h 617079"/>
                  <a:gd name="connsiteX7" fmla="*/ 931229 w 931922"/>
                  <a:gd name="connsiteY7" fmla="*/ 403906 h 617079"/>
                  <a:gd name="connsiteX0" fmla="*/ 182319 w 931922"/>
                  <a:gd name="connsiteY0" fmla="*/ 476834 h 617079"/>
                  <a:gd name="connsiteX1" fmla="*/ 423541 w 931922"/>
                  <a:gd name="connsiteY1" fmla="*/ 339394 h 617079"/>
                  <a:gd name="connsiteX2" fmla="*/ 516103 w 931922"/>
                  <a:gd name="connsiteY2" fmla="*/ 617079 h 617079"/>
                  <a:gd name="connsiteX3" fmla="*/ 0 w 931922"/>
                  <a:gd name="connsiteY3" fmla="*/ 448785 h 617079"/>
                  <a:gd name="connsiteX4" fmla="*/ 274881 w 931922"/>
                  <a:gd name="connsiteY4" fmla="*/ 0 h 617079"/>
                  <a:gd name="connsiteX5" fmla="*/ 504883 w 931922"/>
                  <a:gd name="connsiteY5" fmla="*/ 235612 h 617079"/>
                  <a:gd name="connsiteX6" fmla="*/ 765740 w 931922"/>
                  <a:gd name="connsiteY6" fmla="*/ 159879 h 617079"/>
                  <a:gd name="connsiteX7" fmla="*/ 931229 w 931922"/>
                  <a:gd name="connsiteY7" fmla="*/ 403906 h 617079"/>
                  <a:gd name="connsiteX0" fmla="*/ 182319 w 931968"/>
                  <a:gd name="connsiteY0" fmla="*/ 476834 h 617079"/>
                  <a:gd name="connsiteX1" fmla="*/ 423541 w 931968"/>
                  <a:gd name="connsiteY1" fmla="*/ 339394 h 617079"/>
                  <a:gd name="connsiteX2" fmla="*/ 516103 w 931968"/>
                  <a:gd name="connsiteY2" fmla="*/ 617079 h 617079"/>
                  <a:gd name="connsiteX3" fmla="*/ 0 w 931968"/>
                  <a:gd name="connsiteY3" fmla="*/ 448785 h 617079"/>
                  <a:gd name="connsiteX4" fmla="*/ 274881 w 931968"/>
                  <a:gd name="connsiteY4" fmla="*/ 0 h 617079"/>
                  <a:gd name="connsiteX5" fmla="*/ 504883 w 931968"/>
                  <a:gd name="connsiteY5" fmla="*/ 235612 h 617079"/>
                  <a:gd name="connsiteX6" fmla="*/ 765740 w 931968"/>
                  <a:gd name="connsiteY6" fmla="*/ 159879 h 617079"/>
                  <a:gd name="connsiteX7" fmla="*/ 931229 w 93196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504883 w 932698"/>
                  <a:gd name="connsiteY5" fmla="*/ 235612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504883 w 932698"/>
                  <a:gd name="connsiteY5" fmla="*/ 235612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3062"/>
                  <a:gd name="connsiteY0" fmla="*/ 476834 h 617079"/>
                  <a:gd name="connsiteX1" fmla="*/ 423541 w 933062"/>
                  <a:gd name="connsiteY1" fmla="*/ 339394 h 617079"/>
                  <a:gd name="connsiteX2" fmla="*/ 516103 w 933062"/>
                  <a:gd name="connsiteY2" fmla="*/ 617079 h 617079"/>
                  <a:gd name="connsiteX3" fmla="*/ 0 w 933062"/>
                  <a:gd name="connsiteY3" fmla="*/ 448785 h 617079"/>
                  <a:gd name="connsiteX4" fmla="*/ 274881 w 933062"/>
                  <a:gd name="connsiteY4" fmla="*/ 0 h 617079"/>
                  <a:gd name="connsiteX5" fmla="*/ 477341 w 933062"/>
                  <a:gd name="connsiteY5" fmla="*/ 243874 h 617079"/>
                  <a:gd name="connsiteX6" fmla="*/ 765740 w 933062"/>
                  <a:gd name="connsiteY6" fmla="*/ 159879 h 617079"/>
                  <a:gd name="connsiteX7" fmla="*/ 931229 w 933062"/>
                  <a:gd name="connsiteY7" fmla="*/ 403906 h 617079"/>
                  <a:gd name="connsiteX0" fmla="*/ 182319 w 933062"/>
                  <a:gd name="connsiteY0" fmla="*/ 476834 h 617079"/>
                  <a:gd name="connsiteX1" fmla="*/ 423541 w 933062"/>
                  <a:gd name="connsiteY1" fmla="*/ 339394 h 617079"/>
                  <a:gd name="connsiteX2" fmla="*/ 516103 w 933062"/>
                  <a:gd name="connsiteY2" fmla="*/ 617079 h 617079"/>
                  <a:gd name="connsiteX3" fmla="*/ 0 w 933062"/>
                  <a:gd name="connsiteY3" fmla="*/ 448785 h 617079"/>
                  <a:gd name="connsiteX4" fmla="*/ 274881 w 933062"/>
                  <a:gd name="connsiteY4" fmla="*/ 0 h 617079"/>
                  <a:gd name="connsiteX5" fmla="*/ 477341 w 933062"/>
                  <a:gd name="connsiteY5" fmla="*/ 243874 h 617079"/>
                  <a:gd name="connsiteX6" fmla="*/ 765740 w 933062"/>
                  <a:gd name="connsiteY6" fmla="*/ 159879 h 617079"/>
                  <a:gd name="connsiteX7" fmla="*/ 931229 w 933062"/>
                  <a:gd name="connsiteY7" fmla="*/ 403906 h 617079"/>
                  <a:gd name="connsiteX0" fmla="*/ 182319 w 934161"/>
                  <a:gd name="connsiteY0" fmla="*/ 476834 h 617079"/>
                  <a:gd name="connsiteX1" fmla="*/ 423541 w 934161"/>
                  <a:gd name="connsiteY1" fmla="*/ 339394 h 617079"/>
                  <a:gd name="connsiteX2" fmla="*/ 516103 w 934161"/>
                  <a:gd name="connsiteY2" fmla="*/ 617079 h 617079"/>
                  <a:gd name="connsiteX3" fmla="*/ 0 w 934161"/>
                  <a:gd name="connsiteY3" fmla="*/ 448785 h 617079"/>
                  <a:gd name="connsiteX4" fmla="*/ 274881 w 934161"/>
                  <a:gd name="connsiteY4" fmla="*/ 0 h 617079"/>
                  <a:gd name="connsiteX5" fmla="*/ 477341 w 934161"/>
                  <a:gd name="connsiteY5" fmla="*/ 243874 h 617079"/>
                  <a:gd name="connsiteX6" fmla="*/ 787773 w 934161"/>
                  <a:gd name="connsiteY6" fmla="*/ 162633 h 617079"/>
                  <a:gd name="connsiteX7" fmla="*/ 931229 w 934161"/>
                  <a:gd name="connsiteY7" fmla="*/ 403906 h 617079"/>
                  <a:gd name="connsiteX0" fmla="*/ 182319 w 933800"/>
                  <a:gd name="connsiteY0" fmla="*/ 476834 h 617079"/>
                  <a:gd name="connsiteX1" fmla="*/ 423541 w 933800"/>
                  <a:gd name="connsiteY1" fmla="*/ 339394 h 617079"/>
                  <a:gd name="connsiteX2" fmla="*/ 516103 w 933800"/>
                  <a:gd name="connsiteY2" fmla="*/ 617079 h 617079"/>
                  <a:gd name="connsiteX3" fmla="*/ 0 w 933800"/>
                  <a:gd name="connsiteY3" fmla="*/ 448785 h 617079"/>
                  <a:gd name="connsiteX4" fmla="*/ 274881 w 933800"/>
                  <a:gd name="connsiteY4" fmla="*/ 0 h 617079"/>
                  <a:gd name="connsiteX5" fmla="*/ 477341 w 933800"/>
                  <a:gd name="connsiteY5" fmla="*/ 243874 h 617079"/>
                  <a:gd name="connsiteX6" fmla="*/ 782265 w 933800"/>
                  <a:gd name="connsiteY6" fmla="*/ 143353 h 617079"/>
                  <a:gd name="connsiteX7" fmla="*/ 931229 w 933800"/>
                  <a:gd name="connsiteY7" fmla="*/ 403906 h 617079"/>
                  <a:gd name="connsiteX0" fmla="*/ 182319 w 933800"/>
                  <a:gd name="connsiteY0" fmla="*/ 476834 h 617079"/>
                  <a:gd name="connsiteX1" fmla="*/ 423541 w 933800"/>
                  <a:gd name="connsiteY1" fmla="*/ 339394 h 617079"/>
                  <a:gd name="connsiteX2" fmla="*/ 516103 w 933800"/>
                  <a:gd name="connsiteY2" fmla="*/ 617079 h 617079"/>
                  <a:gd name="connsiteX3" fmla="*/ 0 w 933800"/>
                  <a:gd name="connsiteY3" fmla="*/ 448785 h 617079"/>
                  <a:gd name="connsiteX4" fmla="*/ 274881 w 933800"/>
                  <a:gd name="connsiteY4" fmla="*/ 0 h 617079"/>
                  <a:gd name="connsiteX5" fmla="*/ 477341 w 933800"/>
                  <a:gd name="connsiteY5" fmla="*/ 243874 h 617079"/>
                  <a:gd name="connsiteX6" fmla="*/ 782265 w 933800"/>
                  <a:gd name="connsiteY6" fmla="*/ 143353 h 617079"/>
                  <a:gd name="connsiteX7" fmla="*/ 931229 w 933800"/>
                  <a:gd name="connsiteY7" fmla="*/ 403906 h 617079"/>
                  <a:gd name="connsiteX0" fmla="*/ 182319 w 935016"/>
                  <a:gd name="connsiteY0" fmla="*/ 476834 h 617079"/>
                  <a:gd name="connsiteX1" fmla="*/ 423541 w 935016"/>
                  <a:gd name="connsiteY1" fmla="*/ 339394 h 617079"/>
                  <a:gd name="connsiteX2" fmla="*/ 516103 w 935016"/>
                  <a:gd name="connsiteY2" fmla="*/ 617079 h 617079"/>
                  <a:gd name="connsiteX3" fmla="*/ 0 w 935016"/>
                  <a:gd name="connsiteY3" fmla="*/ 448785 h 617079"/>
                  <a:gd name="connsiteX4" fmla="*/ 274881 w 935016"/>
                  <a:gd name="connsiteY4" fmla="*/ 0 h 617079"/>
                  <a:gd name="connsiteX5" fmla="*/ 477341 w 935016"/>
                  <a:gd name="connsiteY5" fmla="*/ 243874 h 617079"/>
                  <a:gd name="connsiteX6" fmla="*/ 782265 w 935016"/>
                  <a:gd name="connsiteY6" fmla="*/ 143353 h 617079"/>
                  <a:gd name="connsiteX7" fmla="*/ 931229 w 935016"/>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77341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8537 h 618782"/>
                  <a:gd name="connsiteX1" fmla="*/ 423541 w 932773"/>
                  <a:gd name="connsiteY1" fmla="*/ 341097 h 618782"/>
                  <a:gd name="connsiteX2" fmla="*/ 516103 w 932773"/>
                  <a:gd name="connsiteY2" fmla="*/ 618782 h 618782"/>
                  <a:gd name="connsiteX3" fmla="*/ 0 w 932773"/>
                  <a:gd name="connsiteY3" fmla="*/ 450488 h 618782"/>
                  <a:gd name="connsiteX4" fmla="*/ 239076 w 932773"/>
                  <a:gd name="connsiteY4" fmla="*/ 1703 h 618782"/>
                  <a:gd name="connsiteX5" fmla="*/ 491112 w 932773"/>
                  <a:gd name="connsiteY5" fmla="*/ 245577 h 618782"/>
                  <a:gd name="connsiteX6" fmla="*/ 782265 w 932773"/>
                  <a:gd name="connsiteY6" fmla="*/ 145056 h 618782"/>
                  <a:gd name="connsiteX7" fmla="*/ 931229 w 932773"/>
                  <a:gd name="connsiteY7" fmla="*/ 405609 h 618782"/>
                  <a:gd name="connsiteX0" fmla="*/ 182319 w 932773"/>
                  <a:gd name="connsiteY0" fmla="*/ 478537 h 618782"/>
                  <a:gd name="connsiteX1" fmla="*/ 423541 w 932773"/>
                  <a:gd name="connsiteY1" fmla="*/ 341097 h 618782"/>
                  <a:gd name="connsiteX2" fmla="*/ 516103 w 932773"/>
                  <a:gd name="connsiteY2" fmla="*/ 618782 h 618782"/>
                  <a:gd name="connsiteX3" fmla="*/ 0 w 932773"/>
                  <a:gd name="connsiteY3" fmla="*/ 450488 h 618782"/>
                  <a:gd name="connsiteX4" fmla="*/ 239076 w 932773"/>
                  <a:gd name="connsiteY4" fmla="*/ 1703 h 618782"/>
                  <a:gd name="connsiteX5" fmla="*/ 491112 w 932773"/>
                  <a:gd name="connsiteY5" fmla="*/ 245577 h 618782"/>
                  <a:gd name="connsiteX6" fmla="*/ 782265 w 932773"/>
                  <a:gd name="connsiteY6" fmla="*/ 145056 h 618782"/>
                  <a:gd name="connsiteX7" fmla="*/ 931229 w 932773"/>
                  <a:gd name="connsiteY7" fmla="*/ 405609 h 618782"/>
                  <a:gd name="connsiteX0" fmla="*/ 160286 w 910740"/>
                  <a:gd name="connsiteY0" fmla="*/ 478537 h 618782"/>
                  <a:gd name="connsiteX1" fmla="*/ 401508 w 910740"/>
                  <a:gd name="connsiteY1" fmla="*/ 341097 h 618782"/>
                  <a:gd name="connsiteX2" fmla="*/ 494070 w 910740"/>
                  <a:gd name="connsiteY2" fmla="*/ 618782 h 618782"/>
                  <a:gd name="connsiteX3" fmla="*/ 0 w 910740"/>
                  <a:gd name="connsiteY3" fmla="*/ 450488 h 618782"/>
                  <a:gd name="connsiteX4" fmla="*/ 217043 w 910740"/>
                  <a:gd name="connsiteY4" fmla="*/ 1703 h 618782"/>
                  <a:gd name="connsiteX5" fmla="*/ 469079 w 910740"/>
                  <a:gd name="connsiteY5" fmla="*/ 245577 h 618782"/>
                  <a:gd name="connsiteX6" fmla="*/ 760232 w 910740"/>
                  <a:gd name="connsiteY6" fmla="*/ 145056 h 618782"/>
                  <a:gd name="connsiteX7" fmla="*/ 909196 w 910740"/>
                  <a:gd name="connsiteY7" fmla="*/ 405609 h 618782"/>
                  <a:gd name="connsiteX0" fmla="*/ 205095 w 955549"/>
                  <a:gd name="connsiteY0" fmla="*/ 478537 h 618782"/>
                  <a:gd name="connsiteX1" fmla="*/ 446317 w 955549"/>
                  <a:gd name="connsiteY1" fmla="*/ 341097 h 618782"/>
                  <a:gd name="connsiteX2" fmla="*/ 538879 w 955549"/>
                  <a:gd name="connsiteY2" fmla="*/ 618782 h 618782"/>
                  <a:gd name="connsiteX3" fmla="*/ 44809 w 955549"/>
                  <a:gd name="connsiteY3" fmla="*/ 450488 h 618782"/>
                  <a:gd name="connsiteX4" fmla="*/ 261852 w 955549"/>
                  <a:gd name="connsiteY4" fmla="*/ 1703 h 618782"/>
                  <a:gd name="connsiteX5" fmla="*/ 513888 w 955549"/>
                  <a:gd name="connsiteY5" fmla="*/ 245577 h 618782"/>
                  <a:gd name="connsiteX6" fmla="*/ 805041 w 955549"/>
                  <a:gd name="connsiteY6" fmla="*/ 145056 h 618782"/>
                  <a:gd name="connsiteX7" fmla="*/ 954005 w 955549"/>
                  <a:gd name="connsiteY7" fmla="*/ 405609 h 618782"/>
                  <a:gd name="connsiteX0" fmla="*/ 205095 w 955549"/>
                  <a:gd name="connsiteY0" fmla="*/ 478537 h 618782"/>
                  <a:gd name="connsiteX1" fmla="*/ 446317 w 955549"/>
                  <a:gd name="connsiteY1" fmla="*/ 341097 h 618782"/>
                  <a:gd name="connsiteX2" fmla="*/ 538879 w 955549"/>
                  <a:gd name="connsiteY2" fmla="*/ 618782 h 618782"/>
                  <a:gd name="connsiteX3" fmla="*/ 44809 w 955549"/>
                  <a:gd name="connsiteY3" fmla="*/ 450488 h 618782"/>
                  <a:gd name="connsiteX4" fmla="*/ 261852 w 955549"/>
                  <a:gd name="connsiteY4" fmla="*/ 1703 h 618782"/>
                  <a:gd name="connsiteX5" fmla="*/ 513888 w 955549"/>
                  <a:gd name="connsiteY5" fmla="*/ 245577 h 618782"/>
                  <a:gd name="connsiteX6" fmla="*/ 805041 w 955549"/>
                  <a:gd name="connsiteY6" fmla="*/ 145056 h 618782"/>
                  <a:gd name="connsiteX7" fmla="*/ 954005 w 955549"/>
                  <a:gd name="connsiteY7" fmla="*/ 405609 h 618782"/>
                  <a:gd name="connsiteX0" fmla="*/ 205095 w 955549"/>
                  <a:gd name="connsiteY0" fmla="*/ 478537 h 607765"/>
                  <a:gd name="connsiteX1" fmla="*/ 446317 w 955549"/>
                  <a:gd name="connsiteY1" fmla="*/ 341097 h 607765"/>
                  <a:gd name="connsiteX2" fmla="*/ 527862 w 955549"/>
                  <a:gd name="connsiteY2" fmla="*/ 607765 h 607765"/>
                  <a:gd name="connsiteX3" fmla="*/ 44809 w 955549"/>
                  <a:gd name="connsiteY3" fmla="*/ 450488 h 607765"/>
                  <a:gd name="connsiteX4" fmla="*/ 261852 w 955549"/>
                  <a:gd name="connsiteY4" fmla="*/ 1703 h 607765"/>
                  <a:gd name="connsiteX5" fmla="*/ 513888 w 955549"/>
                  <a:gd name="connsiteY5" fmla="*/ 245577 h 607765"/>
                  <a:gd name="connsiteX6" fmla="*/ 805041 w 955549"/>
                  <a:gd name="connsiteY6" fmla="*/ 145056 h 607765"/>
                  <a:gd name="connsiteX7" fmla="*/ 954005 w 955549"/>
                  <a:gd name="connsiteY7" fmla="*/ 405609 h 607765"/>
                  <a:gd name="connsiteX0" fmla="*/ 205095 w 955549"/>
                  <a:gd name="connsiteY0" fmla="*/ 478537 h 664635"/>
                  <a:gd name="connsiteX1" fmla="*/ 446317 w 955549"/>
                  <a:gd name="connsiteY1" fmla="*/ 34109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46317 w 955549"/>
                  <a:gd name="connsiteY1" fmla="*/ 34109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6793"/>
                  <a:gd name="connsiteX1" fmla="*/ 396740 w 955549"/>
                  <a:gd name="connsiteY1" fmla="*/ 327327 h 666793"/>
                  <a:gd name="connsiteX2" fmla="*/ 478286 w 955549"/>
                  <a:gd name="connsiteY2" fmla="*/ 610520 h 666793"/>
                  <a:gd name="connsiteX3" fmla="*/ 44809 w 955549"/>
                  <a:gd name="connsiteY3" fmla="*/ 450488 h 666793"/>
                  <a:gd name="connsiteX4" fmla="*/ 261852 w 955549"/>
                  <a:gd name="connsiteY4" fmla="*/ 1703 h 666793"/>
                  <a:gd name="connsiteX5" fmla="*/ 513888 w 955549"/>
                  <a:gd name="connsiteY5" fmla="*/ 245577 h 666793"/>
                  <a:gd name="connsiteX6" fmla="*/ 805041 w 955549"/>
                  <a:gd name="connsiteY6" fmla="*/ 145056 h 666793"/>
                  <a:gd name="connsiteX7" fmla="*/ 954005 w 955549"/>
                  <a:gd name="connsiteY7" fmla="*/ 405609 h 666793"/>
                  <a:gd name="connsiteX0" fmla="*/ 221620 w 955549"/>
                  <a:gd name="connsiteY0" fmla="*/ 500570 h 666793"/>
                  <a:gd name="connsiteX1" fmla="*/ 396740 w 955549"/>
                  <a:gd name="connsiteY1" fmla="*/ 327327 h 666793"/>
                  <a:gd name="connsiteX2" fmla="*/ 478286 w 955549"/>
                  <a:gd name="connsiteY2" fmla="*/ 610520 h 666793"/>
                  <a:gd name="connsiteX3" fmla="*/ 44809 w 955549"/>
                  <a:gd name="connsiteY3" fmla="*/ 450488 h 666793"/>
                  <a:gd name="connsiteX4" fmla="*/ 261852 w 955549"/>
                  <a:gd name="connsiteY4" fmla="*/ 1703 h 666793"/>
                  <a:gd name="connsiteX5" fmla="*/ 513888 w 955549"/>
                  <a:gd name="connsiteY5" fmla="*/ 245577 h 666793"/>
                  <a:gd name="connsiteX6" fmla="*/ 805041 w 955549"/>
                  <a:gd name="connsiteY6" fmla="*/ 145056 h 666793"/>
                  <a:gd name="connsiteX7" fmla="*/ 954005 w 955549"/>
                  <a:gd name="connsiteY7" fmla="*/ 405609 h 666793"/>
                  <a:gd name="connsiteX0" fmla="*/ 228696 w 962625"/>
                  <a:gd name="connsiteY0" fmla="*/ 500570 h 673975"/>
                  <a:gd name="connsiteX1" fmla="*/ 403816 w 962625"/>
                  <a:gd name="connsiteY1" fmla="*/ 327327 h 673975"/>
                  <a:gd name="connsiteX2" fmla="*/ 485362 w 962625"/>
                  <a:gd name="connsiteY2" fmla="*/ 610520 h 673975"/>
                  <a:gd name="connsiteX3" fmla="*/ 43623 w 962625"/>
                  <a:gd name="connsiteY3" fmla="*/ 480784 h 673975"/>
                  <a:gd name="connsiteX4" fmla="*/ 268928 w 962625"/>
                  <a:gd name="connsiteY4" fmla="*/ 1703 h 673975"/>
                  <a:gd name="connsiteX5" fmla="*/ 520964 w 962625"/>
                  <a:gd name="connsiteY5" fmla="*/ 245577 h 673975"/>
                  <a:gd name="connsiteX6" fmla="*/ 812117 w 962625"/>
                  <a:gd name="connsiteY6" fmla="*/ 145056 h 673975"/>
                  <a:gd name="connsiteX7" fmla="*/ 961081 w 962625"/>
                  <a:gd name="connsiteY7" fmla="*/ 405609 h 673975"/>
                  <a:gd name="connsiteX0" fmla="*/ 238218 w 972147"/>
                  <a:gd name="connsiteY0" fmla="*/ 500570 h 681004"/>
                  <a:gd name="connsiteX1" fmla="*/ 413338 w 972147"/>
                  <a:gd name="connsiteY1" fmla="*/ 327327 h 681004"/>
                  <a:gd name="connsiteX2" fmla="*/ 494884 w 972147"/>
                  <a:gd name="connsiteY2" fmla="*/ 610520 h 681004"/>
                  <a:gd name="connsiteX3" fmla="*/ 42128 w 972147"/>
                  <a:gd name="connsiteY3" fmla="*/ 505572 h 681004"/>
                  <a:gd name="connsiteX4" fmla="*/ 278450 w 972147"/>
                  <a:gd name="connsiteY4" fmla="*/ 1703 h 681004"/>
                  <a:gd name="connsiteX5" fmla="*/ 530486 w 972147"/>
                  <a:gd name="connsiteY5" fmla="*/ 245577 h 681004"/>
                  <a:gd name="connsiteX6" fmla="*/ 821639 w 972147"/>
                  <a:gd name="connsiteY6" fmla="*/ 145056 h 681004"/>
                  <a:gd name="connsiteX7" fmla="*/ 970603 w 972147"/>
                  <a:gd name="connsiteY7" fmla="*/ 405609 h 681004"/>
                  <a:gd name="connsiteX0" fmla="*/ 238218 w 972147"/>
                  <a:gd name="connsiteY0" fmla="*/ 500570 h 684851"/>
                  <a:gd name="connsiteX1" fmla="*/ 413338 w 972147"/>
                  <a:gd name="connsiteY1" fmla="*/ 327327 h 684851"/>
                  <a:gd name="connsiteX2" fmla="*/ 483867 w 972147"/>
                  <a:gd name="connsiteY2" fmla="*/ 616028 h 684851"/>
                  <a:gd name="connsiteX3" fmla="*/ 42128 w 972147"/>
                  <a:gd name="connsiteY3" fmla="*/ 505572 h 684851"/>
                  <a:gd name="connsiteX4" fmla="*/ 278450 w 972147"/>
                  <a:gd name="connsiteY4" fmla="*/ 1703 h 684851"/>
                  <a:gd name="connsiteX5" fmla="*/ 530486 w 972147"/>
                  <a:gd name="connsiteY5" fmla="*/ 245577 h 684851"/>
                  <a:gd name="connsiteX6" fmla="*/ 821639 w 972147"/>
                  <a:gd name="connsiteY6" fmla="*/ 145056 h 684851"/>
                  <a:gd name="connsiteX7" fmla="*/ 970603 w 972147"/>
                  <a:gd name="connsiteY7" fmla="*/ 405609 h 684851"/>
                  <a:gd name="connsiteX0" fmla="*/ 238218 w 972147"/>
                  <a:gd name="connsiteY0" fmla="*/ 500570 h 678763"/>
                  <a:gd name="connsiteX1" fmla="*/ 413338 w 972147"/>
                  <a:gd name="connsiteY1" fmla="*/ 327327 h 678763"/>
                  <a:gd name="connsiteX2" fmla="*/ 483867 w 972147"/>
                  <a:gd name="connsiteY2" fmla="*/ 616028 h 678763"/>
                  <a:gd name="connsiteX3" fmla="*/ 42128 w 972147"/>
                  <a:gd name="connsiteY3" fmla="*/ 505572 h 678763"/>
                  <a:gd name="connsiteX4" fmla="*/ 278450 w 972147"/>
                  <a:gd name="connsiteY4" fmla="*/ 1703 h 678763"/>
                  <a:gd name="connsiteX5" fmla="*/ 530486 w 972147"/>
                  <a:gd name="connsiteY5" fmla="*/ 245577 h 678763"/>
                  <a:gd name="connsiteX6" fmla="*/ 821639 w 972147"/>
                  <a:gd name="connsiteY6" fmla="*/ 145056 h 678763"/>
                  <a:gd name="connsiteX7" fmla="*/ 970603 w 972147"/>
                  <a:gd name="connsiteY7" fmla="*/ 405609 h 678763"/>
                  <a:gd name="connsiteX0" fmla="*/ 238218 w 972147"/>
                  <a:gd name="connsiteY0" fmla="*/ 501130 h 679323"/>
                  <a:gd name="connsiteX1" fmla="*/ 413338 w 972147"/>
                  <a:gd name="connsiteY1" fmla="*/ 327887 h 679323"/>
                  <a:gd name="connsiteX2" fmla="*/ 483867 w 972147"/>
                  <a:gd name="connsiteY2" fmla="*/ 616588 h 679323"/>
                  <a:gd name="connsiteX3" fmla="*/ 42128 w 972147"/>
                  <a:gd name="connsiteY3" fmla="*/ 506132 h 679323"/>
                  <a:gd name="connsiteX4" fmla="*/ 278450 w 972147"/>
                  <a:gd name="connsiteY4" fmla="*/ 2263 h 679323"/>
                  <a:gd name="connsiteX5" fmla="*/ 535994 w 972147"/>
                  <a:gd name="connsiteY5" fmla="*/ 210332 h 679323"/>
                  <a:gd name="connsiteX6" fmla="*/ 821639 w 972147"/>
                  <a:gd name="connsiteY6" fmla="*/ 145616 h 679323"/>
                  <a:gd name="connsiteX7" fmla="*/ 970603 w 972147"/>
                  <a:gd name="connsiteY7" fmla="*/ 406169 h 679323"/>
                  <a:gd name="connsiteX0" fmla="*/ 238218 w 972147"/>
                  <a:gd name="connsiteY0" fmla="*/ 501130 h 679323"/>
                  <a:gd name="connsiteX1" fmla="*/ 413338 w 972147"/>
                  <a:gd name="connsiteY1" fmla="*/ 327887 h 679323"/>
                  <a:gd name="connsiteX2" fmla="*/ 483867 w 972147"/>
                  <a:gd name="connsiteY2" fmla="*/ 616588 h 679323"/>
                  <a:gd name="connsiteX3" fmla="*/ 42128 w 972147"/>
                  <a:gd name="connsiteY3" fmla="*/ 506132 h 679323"/>
                  <a:gd name="connsiteX4" fmla="*/ 278450 w 972147"/>
                  <a:gd name="connsiteY4" fmla="*/ 2263 h 679323"/>
                  <a:gd name="connsiteX5" fmla="*/ 535994 w 972147"/>
                  <a:gd name="connsiteY5" fmla="*/ 210332 h 679323"/>
                  <a:gd name="connsiteX6" fmla="*/ 821639 w 972147"/>
                  <a:gd name="connsiteY6" fmla="*/ 145616 h 679323"/>
                  <a:gd name="connsiteX7" fmla="*/ 970603 w 972147"/>
                  <a:gd name="connsiteY7" fmla="*/ 406169 h 679323"/>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2590 h 680783"/>
                  <a:gd name="connsiteX1" fmla="*/ 413338 w 972147"/>
                  <a:gd name="connsiteY1" fmla="*/ 329347 h 680783"/>
                  <a:gd name="connsiteX2" fmla="*/ 483867 w 972147"/>
                  <a:gd name="connsiteY2" fmla="*/ 618048 h 680783"/>
                  <a:gd name="connsiteX3" fmla="*/ 42128 w 972147"/>
                  <a:gd name="connsiteY3" fmla="*/ 507592 h 680783"/>
                  <a:gd name="connsiteX4" fmla="*/ 278450 w 972147"/>
                  <a:gd name="connsiteY4" fmla="*/ 3723 h 680783"/>
                  <a:gd name="connsiteX5" fmla="*/ 535994 w 972147"/>
                  <a:gd name="connsiteY5" fmla="*/ 211792 h 680783"/>
                  <a:gd name="connsiteX6" fmla="*/ 821639 w 972147"/>
                  <a:gd name="connsiteY6" fmla="*/ 147076 h 680783"/>
                  <a:gd name="connsiteX7" fmla="*/ 970603 w 972147"/>
                  <a:gd name="connsiteY7" fmla="*/ 407629 h 680783"/>
                  <a:gd name="connsiteX0" fmla="*/ 238218 w 972381"/>
                  <a:gd name="connsiteY0" fmla="*/ 502590 h 680783"/>
                  <a:gd name="connsiteX1" fmla="*/ 413338 w 972381"/>
                  <a:gd name="connsiteY1" fmla="*/ 329347 h 680783"/>
                  <a:gd name="connsiteX2" fmla="*/ 483867 w 972381"/>
                  <a:gd name="connsiteY2" fmla="*/ 618048 h 680783"/>
                  <a:gd name="connsiteX3" fmla="*/ 42128 w 972381"/>
                  <a:gd name="connsiteY3" fmla="*/ 507592 h 680783"/>
                  <a:gd name="connsiteX4" fmla="*/ 278450 w 972381"/>
                  <a:gd name="connsiteY4" fmla="*/ 3723 h 680783"/>
                  <a:gd name="connsiteX5" fmla="*/ 535994 w 972381"/>
                  <a:gd name="connsiteY5" fmla="*/ 211792 h 680783"/>
                  <a:gd name="connsiteX6" fmla="*/ 829902 w 972381"/>
                  <a:gd name="connsiteY6" fmla="*/ 119534 h 680783"/>
                  <a:gd name="connsiteX7" fmla="*/ 970603 w 972381"/>
                  <a:gd name="connsiteY7" fmla="*/ 407629 h 680783"/>
                  <a:gd name="connsiteX0" fmla="*/ 238218 w 972381"/>
                  <a:gd name="connsiteY0" fmla="*/ 502590 h 680783"/>
                  <a:gd name="connsiteX1" fmla="*/ 413338 w 972381"/>
                  <a:gd name="connsiteY1" fmla="*/ 329347 h 680783"/>
                  <a:gd name="connsiteX2" fmla="*/ 483867 w 972381"/>
                  <a:gd name="connsiteY2" fmla="*/ 618048 h 680783"/>
                  <a:gd name="connsiteX3" fmla="*/ 42128 w 972381"/>
                  <a:gd name="connsiteY3" fmla="*/ 507592 h 680783"/>
                  <a:gd name="connsiteX4" fmla="*/ 278450 w 972381"/>
                  <a:gd name="connsiteY4" fmla="*/ 3723 h 680783"/>
                  <a:gd name="connsiteX5" fmla="*/ 535994 w 972381"/>
                  <a:gd name="connsiteY5" fmla="*/ 211792 h 680783"/>
                  <a:gd name="connsiteX6" fmla="*/ 829902 w 972381"/>
                  <a:gd name="connsiteY6" fmla="*/ 119534 h 680783"/>
                  <a:gd name="connsiteX7" fmla="*/ 970603 w 972381"/>
                  <a:gd name="connsiteY7" fmla="*/ 407629 h 680783"/>
                  <a:gd name="connsiteX0" fmla="*/ 238218 w 973905"/>
                  <a:gd name="connsiteY0" fmla="*/ 502590 h 680783"/>
                  <a:gd name="connsiteX1" fmla="*/ 413338 w 973905"/>
                  <a:gd name="connsiteY1" fmla="*/ 329347 h 680783"/>
                  <a:gd name="connsiteX2" fmla="*/ 483867 w 973905"/>
                  <a:gd name="connsiteY2" fmla="*/ 618048 h 680783"/>
                  <a:gd name="connsiteX3" fmla="*/ 42128 w 973905"/>
                  <a:gd name="connsiteY3" fmla="*/ 507592 h 680783"/>
                  <a:gd name="connsiteX4" fmla="*/ 278450 w 973905"/>
                  <a:gd name="connsiteY4" fmla="*/ 3723 h 680783"/>
                  <a:gd name="connsiteX5" fmla="*/ 535994 w 973905"/>
                  <a:gd name="connsiteY5" fmla="*/ 211792 h 680783"/>
                  <a:gd name="connsiteX6" fmla="*/ 857444 w 973905"/>
                  <a:gd name="connsiteY6" fmla="*/ 144322 h 680783"/>
                  <a:gd name="connsiteX7" fmla="*/ 970603 w 973905"/>
                  <a:gd name="connsiteY7" fmla="*/ 407629 h 680783"/>
                  <a:gd name="connsiteX0" fmla="*/ 238218 w 973905"/>
                  <a:gd name="connsiteY0" fmla="*/ 502590 h 680783"/>
                  <a:gd name="connsiteX1" fmla="*/ 413338 w 973905"/>
                  <a:gd name="connsiteY1" fmla="*/ 329347 h 680783"/>
                  <a:gd name="connsiteX2" fmla="*/ 483867 w 973905"/>
                  <a:gd name="connsiteY2" fmla="*/ 618048 h 680783"/>
                  <a:gd name="connsiteX3" fmla="*/ 42128 w 973905"/>
                  <a:gd name="connsiteY3" fmla="*/ 507592 h 680783"/>
                  <a:gd name="connsiteX4" fmla="*/ 278450 w 973905"/>
                  <a:gd name="connsiteY4" fmla="*/ 3723 h 680783"/>
                  <a:gd name="connsiteX5" fmla="*/ 535994 w 973905"/>
                  <a:gd name="connsiteY5" fmla="*/ 211792 h 680783"/>
                  <a:gd name="connsiteX6" fmla="*/ 857444 w 973905"/>
                  <a:gd name="connsiteY6" fmla="*/ 144322 h 680783"/>
                  <a:gd name="connsiteX7" fmla="*/ 970603 w 973905"/>
                  <a:gd name="connsiteY7" fmla="*/ 407629 h 680783"/>
                  <a:gd name="connsiteX0" fmla="*/ 238218 w 975028"/>
                  <a:gd name="connsiteY0" fmla="*/ 502590 h 680783"/>
                  <a:gd name="connsiteX1" fmla="*/ 413338 w 975028"/>
                  <a:gd name="connsiteY1" fmla="*/ 329347 h 680783"/>
                  <a:gd name="connsiteX2" fmla="*/ 483867 w 975028"/>
                  <a:gd name="connsiteY2" fmla="*/ 618048 h 680783"/>
                  <a:gd name="connsiteX3" fmla="*/ 42128 w 975028"/>
                  <a:gd name="connsiteY3" fmla="*/ 507592 h 680783"/>
                  <a:gd name="connsiteX4" fmla="*/ 278450 w 975028"/>
                  <a:gd name="connsiteY4" fmla="*/ 3723 h 680783"/>
                  <a:gd name="connsiteX5" fmla="*/ 535994 w 975028"/>
                  <a:gd name="connsiteY5" fmla="*/ 211792 h 680783"/>
                  <a:gd name="connsiteX6" fmla="*/ 857444 w 975028"/>
                  <a:gd name="connsiteY6" fmla="*/ 144322 h 680783"/>
                  <a:gd name="connsiteX7" fmla="*/ 970603 w 975028"/>
                  <a:gd name="connsiteY7" fmla="*/ 407629 h 680783"/>
                  <a:gd name="connsiteX0" fmla="*/ 238218 w 975028"/>
                  <a:gd name="connsiteY0" fmla="*/ 502590 h 680783"/>
                  <a:gd name="connsiteX1" fmla="*/ 413338 w 975028"/>
                  <a:gd name="connsiteY1" fmla="*/ 329347 h 680783"/>
                  <a:gd name="connsiteX2" fmla="*/ 483867 w 975028"/>
                  <a:gd name="connsiteY2" fmla="*/ 618048 h 680783"/>
                  <a:gd name="connsiteX3" fmla="*/ 42128 w 975028"/>
                  <a:gd name="connsiteY3" fmla="*/ 507592 h 680783"/>
                  <a:gd name="connsiteX4" fmla="*/ 278450 w 975028"/>
                  <a:gd name="connsiteY4" fmla="*/ 3723 h 680783"/>
                  <a:gd name="connsiteX5" fmla="*/ 535994 w 975028"/>
                  <a:gd name="connsiteY5" fmla="*/ 211792 h 680783"/>
                  <a:gd name="connsiteX6" fmla="*/ 857444 w 975028"/>
                  <a:gd name="connsiteY6" fmla="*/ 144322 h 680783"/>
                  <a:gd name="connsiteX7" fmla="*/ 970603 w 975028"/>
                  <a:gd name="connsiteY7" fmla="*/ 407629 h 680783"/>
                  <a:gd name="connsiteX0" fmla="*/ 238218 w 975375"/>
                  <a:gd name="connsiteY0" fmla="*/ 502590 h 680783"/>
                  <a:gd name="connsiteX1" fmla="*/ 413338 w 975375"/>
                  <a:gd name="connsiteY1" fmla="*/ 329347 h 680783"/>
                  <a:gd name="connsiteX2" fmla="*/ 483867 w 975375"/>
                  <a:gd name="connsiteY2" fmla="*/ 618048 h 680783"/>
                  <a:gd name="connsiteX3" fmla="*/ 42128 w 975375"/>
                  <a:gd name="connsiteY3" fmla="*/ 507592 h 680783"/>
                  <a:gd name="connsiteX4" fmla="*/ 278450 w 975375"/>
                  <a:gd name="connsiteY4" fmla="*/ 3723 h 680783"/>
                  <a:gd name="connsiteX5" fmla="*/ 535994 w 975375"/>
                  <a:gd name="connsiteY5" fmla="*/ 211792 h 680783"/>
                  <a:gd name="connsiteX6" fmla="*/ 857444 w 975375"/>
                  <a:gd name="connsiteY6" fmla="*/ 144322 h 680783"/>
                  <a:gd name="connsiteX7" fmla="*/ 970603 w 975375"/>
                  <a:gd name="connsiteY7" fmla="*/ 407629 h 680783"/>
                  <a:gd name="connsiteX0" fmla="*/ 238218 w 975375"/>
                  <a:gd name="connsiteY0" fmla="*/ 502590 h 680783"/>
                  <a:gd name="connsiteX1" fmla="*/ 413338 w 975375"/>
                  <a:gd name="connsiteY1" fmla="*/ 329347 h 680783"/>
                  <a:gd name="connsiteX2" fmla="*/ 483867 w 975375"/>
                  <a:gd name="connsiteY2" fmla="*/ 618048 h 680783"/>
                  <a:gd name="connsiteX3" fmla="*/ 42128 w 975375"/>
                  <a:gd name="connsiteY3" fmla="*/ 507592 h 680783"/>
                  <a:gd name="connsiteX4" fmla="*/ 278450 w 975375"/>
                  <a:gd name="connsiteY4" fmla="*/ 3723 h 680783"/>
                  <a:gd name="connsiteX5" fmla="*/ 535994 w 975375"/>
                  <a:gd name="connsiteY5" fmla="*/ 211792 h 680783"/>
                  <a:gd name="connsiteX6" fmla="*/ 857444 w 975375"/>
                  <a:gd name="connsiteY6" fmla="*/ 144322 h 680783"/>
                  <a:gd name="connsiteX7" fmla="*/ 970603 w 975375"/>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35994 w 973301"/>
                  <a:gd name="connsiteY5" fmla="*/ 211792 h 680783"/>
                  <a:gd name="connsiteX6" fmla="*/ 857444 w 973301"/>
                  <a:gd name="connsiteY6" fmla="*/ 144322 h 680783"/>
                  <a:gd name="connsiteX7" fmla="*/ 970603 w 973301"/>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35994 w 973301"/>
                  <a:gd name="connsiteY5" fmla="*/ 211792 h 680783"/>
                  <a:gd name="connsiteX6" fmla="*/ 857444 w 973301"/>
                  <a:gd name="connsiteY6" fmla="*/ 144322 h 680783"/>
                  <a:gd name="connsiteX7" fmla="*/ 970603 w 973301"/>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58028 w 973301"/>
                  <a:gd name="connsiteY5" fmla="*/ 211792 h 680783"/>
                  <a:gd name="connsiteX6" fmla="*/ 857444 w 973301"/>
                  <a:gd name="connsiteY6" fmla="*/ 144322 h 680783"/>
                  <a:gd name="connsiteX7" fmla="*/ 970603 w 973301"/>
                  <a:gd name="connsiteY7" fmla="*/ 407629 h 680783"/>
                  <a:gd name="connsiteX0" fmla="*/ 238218 w 973301"/>
                  <a:gd name="connsiteY0" fmla="*/ 503717 h 681910"/>
                  <a:gd name="connsiteX1" fmla="*/ 413338 w 973301"/>
                  <a:gd name="connsiteY1" fmla="*/ 330474 h 681910"/>
                  <a:gd name="connsiteX2" fmla="*/ 483867 w 973301"/>
                  <a:gd name="connsiteY2" fmla="*/ 619175 h 681910"/>
                  <a:gd name="connsiteX3" fmla="*/ 42128 w 973301"/>
                  <a:gd name="connsiteY3" fmla="*/ 508719 h 681910"/>
                  <a:gd name="connsiteX4" fmla="*/ 278450 w 973301"/>
                  <a:gd name="connsiteY4" fmla="*/ 4850 h 681910"/>
                  <a:gd name="connsiteX5" fmla="*/ 558028 w 973301"/>
                  <a:gd name="connsiteY5" fmla="*/ 212919 h 681910"/>
                  <a:gd name="connsiteX6" fmla="*/ 857444 w 973301"/>
                  <a:gd name="connsiteY6" fmla="*/ 145449 h 681910"/>
                  <a:gd name="connsiteX7" fmla="*/ 970603 w 973301"/>
                  <a:gd name="connsiteY7" fmla="*/ 408756 h 681910"/>
                  <a:gd name="connsiteX0" fmla="*/ 238218 w 973301"/>
                  <a:gd name="connsiteY0" fmla="*/ 503717 h 681910"/>
                  <a:gd name="connsiteX1" fmla="*/ 413338 w 973301"/>
                  <a:gd name="connsiteY1" fmla="*/ 330474 h 681910"/>
                  <a:gd name="connsiteX2" fmla="*/ 483867 w 973301"/>
                  <a:gd name="connsiteY2" fmla="*/ 619175 h 681910"/>
                  <a:gd name="connsiteX3" fmla="*/ 42128 w 973301"/>
                  <a:gd name="connsiteY3" fmla="*/ 508719 h 681910"/>
                  <a:gd name="connsiteX4" fmla="*/ 278450 w 973301"/>
                  <a:gd name="connsiteY4" fmla="*/ 4850 h 681910"/>
                  <a:gd name="connsiteX5" fmla="*/ 558028 w 973301"/>
                  <a:gd name="connsiteY5" fmla="*/ 212919 h 681910"/>
                  <a:gd name="connsiteX6" fmla="*/ 857444 w 973301"/>
                  <a:gd name="connsiteY6" fmla="*/ 145449 h 681910"/>
                  <a:gd name="connsiteX7" fmla="*/ 970603 w 973301"/>
                  <a:gd name="connsiteY7" fmla="*/ 408756 h 681910"/>
                  <a:gd name="connsiteX0" fmla="*/ 238218 w 973301"/>
                  <a:gd name="connsiteY0" fmla="*/ 506290 h 684483"/>
                  <a:gd name="connsiteX1" fmla="*/ 413338 w 973301"/>
                  <a:gd name="connsiteY1" fmla="*/ 333047 h 684483"/>
                  <a:gd name="connsiteX2" fmla="*/ 483867 w 973301"/>
                  <a:gd name="connsiteY2" fmla="*/ 621748 h 684483"/>
                  <a:gd name="connsiteX3" fmla="*/ 42128 w 973301"/>
                  <a:gd name="connsiteY3" fmla="*/ 511292 h 684483"/>
                  <a:gd name="connsiteX4" fmla="*/ 278450 w 973301"/>
                  <a:gd name="connsiteY4" fmla="*/ 7423 h 684483"/>
                  <a:gd name="connsiteX5" fmla="*/ 549765 w 973301"/>
                  <a:gd name="connsiteY5" fmla="*/ 190704 h 684483"/>
                  <a:gd name="connsiteX6" fmla="*/ 857444 w 973301"/>
                  <a:gd name="connsiteY6" fmla="*/ 148022 h 684483"/>
                  <a:gd name="connsiteX7" fmla="*/ 970603 w 973301"/>
                  <a:gd name="connsiteY7" fmla="*/ 411329 h 684483"/>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1535 h 679728"/>
                  <a:gd name="connsiteX1" fmla="*/ 413338 w 973301"/>
                  <a:gd name="connsiteY1" fmla="*/ 328292 h 679728"/>
                  <a:gd name="connsiteX2" fmla="*/ 483867 w 973301"/>
                  <a:gd name="connsiteY2" fmla="*/ 616993 h 679728"/>
                  <a:gd name="connsiteX3" fmla="*/ 42128 w 973301"/>
                  <a:gd name="connsiteY3" fmla="*/ 506537 h 679728"/>
                  <a:gd name="connsiteX4" fmla="*/ 278450 w 973301"/>
                  <a:gd name="connsiteY4" fmla="*/ 2668 h 679728"/>
                  <a:gd name="connsiteX5" fmla="*/ 549765 w 973301"/>
                  <a:gd name="connsiteY5" fmla="*/ 185949 h 679728"/>
                  <a:gd name="connsiteX6" fmla="*/ 857444 w 973301"/>
                  <a:gd name="connsiteY6" fmla="*/ 143267 h 679728"/>
                  <a:gd name="connsiteX7" fmla="*/ 970603 w 973301"/>
                  <a:gd name="connsiteY7" fmla="*/ 406574 h 679728"/>
                  <a:gd name="connsiteX0" fmla="*/ 239713 w 974796"/>
                  <a:gd name="connsiteY0" fmla="*/ 509581 h 687774"/>
                  <a:gd name="connsiteX1" fmla="*/ 414833 w 974796"/>
                  <a:gd name="connsiteY1" fmla="*/ 336338 h 687774"/>
                  <a:gd name="connsiteX2" fmla="*/ 485362 w 974796"/>
                  <a:gd name="connsiteY2" fmla="*/ 625039 h 687774"/>
                  <a:gd name="connsiteX3" fmla="*/ 43623 w 974796"/>
                  <a:gd name="connsiteY3" fmla="*/ 514583 h 687774"/>
                  <a:gd name="connsiteX4" fmla="*/ 268928 w 974796"/>
                  <a:gd name="connsiteY4" fmla="*/ 2452 h 687774"/>
                  <a:gd name="connsiteX5" fmla="*/ 551260 w 974796"/>
                  <a:gd name="connsiteY5" fmla="*/ 193995 h 687774"/>
                  <a:gd name="connsiteX6" fmla="*/ 858939 w 974796"/>
                  <a:gd name="connsiteY6" fmla="*/ 151313 h 687774"/>
                  <a:gd name="connsiteX7" fmla="*/ 972098 w 974796"/>
                  <a:gd name="connsiteY7" fmla="*/ 414620 h 687774"/>
                  <a:gd name="connsiteX0" fmla="*/ 239713 w 974796"/>
                  <a:gd name="connsiteY0" fmla="*/ 508440 h 686633"/>
                  <a:gd name="connsiteX1" fmla="*/ 414833 w 974796"/>
                  <a:gd name="connsiteY1" fmla="*/ 335197 h 686633"/>
                  <a:gd name="connsiteX2" fmla="*/ 485362 w 974796"/>
                  <a:gd name="connsiteY2" fmla="*/ 623898 h 686633"/>
                  <a:gd name="connsiteX3" fmla="*/ 43623 w 974796"/>
                  <a:gd name="connsiteY3" fmla="*/ 513442 h 686633"/>
                  <a:gd name="connsiteX4" fmla="*/ 268928 w 974796"/>
                  <a:gd name="connsiteY4" fmla="*/ 1311 h 686633"/>
                  <a:gd name="connsiteX5" fmla="*/ 551260 w 974796"/>
                  <a:gd name="connsiteY5" fmla="*/ 192854 h 686633"/>
                  <a:gd name="connsiteX6" fmla="*/ 858939 w 974796"/>
                  <a:gd name="connsiteY6" fmla="*/ 150172 h 686633"/>
                  <a:gd name="connsiteX7" fmla="*/ 972098 w 974796"/>
                  <a:gd name="connsiteY7" fmla="*/ 413479 h 68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796" h="686633">
                    <a:moveTo>
                      <a:pt x="239713" y="508440"/>
                    </a:moveTo>
                    <a:cubicBezTo>
                      <a:pt x="220051" y="400199"/>
                      <a:pt x="313311" y="308483"/>
                      <a:pt x="414833" y="335197"/>
                    </a:cubicBezTo>
                    <a:cubicBezTo>
                      <a:pt x="568709" y="355231"/>
                      <a:pt x="571103" y="526747"/>
                      <a:pt x="485362" y="623898"/>
                    </a:cubicBezTo>
                    <a:cubicBezTo>
                      <a:pt x="359231" y="741315"/>
                      <a:pt x="103653" y="687971"/>
                      <a:pt x="43623" y="513442"/>
                    </a:cubicBezTo>
                    <a:cubicBezTo>
                      <a:pt x="-86006" y="165544"/>
                      <a:pt x="98347" y="15949"/>
                      <a:pt x="268928" y="1311"/>
                    </a:cubicBezTo>
                    <a:cubicBezTo>
                      <a:pt x="423631" y="-11041"/>
                      <a:pt x="534267" y="64743"/>
                      <a:pt x="551260" y="192854"/>
                    </a:cubicBezTo>
                    <a:cubicBezTo>
                      <a:pt x="632704" y="84983"/>
                      <a:pt x="783005" y="98296"/>
                      <a:pt x="858939" y="150172"/>
                    </a:cubicBezTo>
                    <a:cubicBezTo>
                      <a:pt x="963678" y="201219"/>
                      <a:pt x="983037" y="310103"/>
                      <a:pt x="972098" y="413479"/>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 name="자유형: 도형 44">
                <a:extLst>
                  <a:ext uri="{FF2B5EF4-FFF2-40B4-BE49-F238E27FC236}">
                    <a16:creationId xmlns:a16="http://schemas.microsoft.com/office/drawing/2014/main" id="{1F025EE2-A089-46E7-9137-E351D366CF66}"/>
                  </a:ext>
                </a:extLst>
              </p:cNvPr>
              <p:cNvSpPr/>
              <p:nvPr/>
            </p:nvSpPr>
            <p:spPr>
              <a:xfrm>
                <a:off x="6646452" y="3560646"/>
                <a:ext cx="483425" cy="785841"/>
              </a:xfrm>
              <a:custGeom>
                <a:avLst/>
                <a:gdLst>
                  <a:gd name="connsiteX0" fmla="*/ 0 w 647934"/>
                  <a:gd name="connsiteY0" fmla="*/ 277685 h 1051840"/>
                  <a:gd name="connsiteX1" fmla="*/ 330979 w 647934"/>
                  <a:gd name="connsiteY1" fmla="*/ 0 h 1051840"/>
                  <a:gd name="connsiteX2" fmla="*/ 560982 w 647934"/>
                  <a:gd name="connsiteY2" fmla="*/ 171099 h 1051840"/>
                  <a:gd name="connsiteX3" fmla="*/ 468420 w 647934"/>
                  <a:gd name="connsiteY3" fmla="*/ 493663 h 1051840"/>
                  <a:gd name="connsiteX4" fmla="*/ 647934 w 647934"/>
                  <a:gd name="connsiteY4" fmla="*/ 793789 h 1051840"/>
                  <a:gd name="connsiteX5" fmla="*/ 468420 w 647934"/>
                  <a:gd name="connsiteY5" fmla="*/ 1051840 h 1051840"/>
                  <a:gd name="connsiteX0" fmla="*/ 0 w 647934"/>
                  <a:gd name="connsiteY0" fmla="*/ 277685 h 1051840"/>
                  <a:gd name="connsiteX1" fmla="*/ 330979 w 647934"/>
                  <a:gd name="connsiteY1" fmla="*/ 0 h 1051840"/>
                  <a:gd name="connsiteX2" fmla="*/ 560982 w 647934"/>
                  <a:gd name="connsiteY2" fmla="*/ 171099 h 1051840"/>
                  <a:gd name="connsiteX3" fmla="*/ 468420 w 647934"/>
                  <a:gd name="connsiteY3" fmla="*/ 493663 h 1051840"/>
                  <a:gd name="connsiteX4" fmla="*/ 647934 w 647934"/>
                  <a:gd name="connsiteY4" fmla="*/ 793789 h 1051840"/>
                  <a:gd name="connsiteX5" fmla="*/ 468420 w 647934"/>
                  <a:gd name="connsiteY5" fmla="*/ 1051840 h 1051840"/>
                  <a:gd name="connsiteX0" fmla="*/ 0 w 647937"/>
                  <a:gd name="connsiteY0" fmla="*/ 277685 h 1051840"/>
                  <a:gd name="connsiteX1" fmla="*/ 330979 w 647937"/>
                  <a:gd name="connsiteY1" fmla="*/ 0 h 1051840"/>
                  <a:gd name="connsiteX2" fmla="*/ 560982 w 647937"/>
                  <a:gd name="connsiteY2" fmla="*/ 171099 h 1051840"/>
                  <a:gd name="connsiteX3" fmla="*/ 468420 w 647937"/>
                  <a:gd name="connsiteY3" fmla="*/ 493663 h 1051840"/>
                  <a:gd name="connsiteX4" fmla="*/ 647934 w 647937"/>
                  <a:gd name="connsiteY4" fmla="*/ 793789 h 1051840"/>
                  <a:gd name="connsiteX5" fmla="*/ 468420 w 647937"/>
                  <a:gd name="connsiteY5" fmla="*/ 1051840 h 1051840"/>
                  <a:gd name="connsiteX0" fmla="*/ 0 w 647937"/>
                  <a:gd name="connsiteY0" fmla="*/ 277685 h 1051840"/>
                  <a:gd name="connsiteX1" fmla="*/ 330979 w 647937"/>
                  <a:gd name="connsiteY1" fmla="*/ 0 h 1051840"/>
                  <a:gd name="connsiteX2" fmla="*/ 560982 w 647937"/>
                  <a:gd name="connsiteY2" fmla="*/ 171099 h 1051840"/>
                  <a:gd name="connsiteX3" fmla="*/ 468420 w 647937"/>
                  <a:gd name="connsiteY3" fmla="*/ 493663 h 1051840"/>
                  <a:gd name="connsiteX4" fmla="*/ 647934 w 647937"/>
                  <a:gd name="connsiteY4" fmla="*/ 793789 h 1051840"/>
                  <a:gd name="connsiteX5" fmla="*/ 468420 w 647937"/>
                  <a:gd name="connsiteY5" fmla="*/ 1051840 h 1051840"/>
                  <a:gd name="connsiteX0" fmla="*/ 0 w 647937"/>
                  <a:gd name="connsiteY0" fmla="*/ 277685 h 1035314"/>
                  <a:gd name="connsiteX1" fmla="*/ 330979 w 647937"/>
                  <a:gd name="connsiteY1" fmla="*/ 0 h 1035314"/>
                  <a:gd name="connsiteX2" fmla="*/ 560982 w 647937"/>
                  <a:gd name="connsiteY2" fmla="*/ 171099 h 1035314"/>
                  <a:gd name="connsiteX3" fmla="*/ 468420 w 647937"/>
                  <a:gd name="connsiteY3" fmla="*/ 493663 h 1035314"/>
                  <a:gd name="connsiteX4" fmla="*/ 647934 w 647937"/>
                  <a:gd name="connsiteY4" fmla="*/ 793789 h 1035314"/>
                  <a:gd name="connsiteX5" fmla="*/ 465665 w 647937"/>
                  <a:gd name="connsiteY5" fmla="*/ 1035314 h 1035314"/>
                  <a:gd name="connsiteX0" fmla="*/ 0 w 642428"/>
                  <a:gd name="connsiteY0" fmla="*/ 277685 h 1035314"/>
                  <a:gd name="connsiteX1" fmla="*/ 330979 w 642428"/>
                  <a:gd name="connsiteY1" fmla="*/ 0 h 1035314"/>
                  <a:gd name="connsiteX2" fmla="*/ 560982 w 642428"/>
                  <a:gd name="connsiteY2" fmla="*/ 171099 h 1035314"/>
                  <a:gd name="connsiteX3" fmla="*/ 468420 w 642428"/>
                  <a:gd name="connsiteY3" fmla="*/ 493663 h 1035314"/>
                  <a:gd name="connsiteX4" fmla="*/ 642425 w 642428"/>
                  <a:gd name="connsiteY4" fmla="*/ 769001 h 1035314"/>
                  <a:gd name="connsiteX5" fmla="*/ 465665 w 642428"/>
                  <a:gd name="connsiteY5" fmla="*/ 1035314 h 1035314"/>
                  <a:gd name="connsiteX0" fmla="*/ 0 w 642428"/>
                  <a:gd name="connsiteY0" fmla="*/ 277685 h 1035314"/>
                  <a:gd name="connsiteX1" fmla="*/ 330979 w 642428"/>
                  <a:gd name="connsiteY1" fmla="*/ 0 h 1035314"/>
                  <a:gd name="connsiteX2" fmla="*/ 560982 w 642428"/>
                  <a:gd name="connsiteY2" fmla="*/ 171099 h 1035314"/>
                  <a:gd name="connsiteX3" fmla="*/ 468420 w 642428"/>
                  <a:gd name="connsiteY3" fmla="*/ 493663 h 1035314"/>
                  <a:gd name="connsiteX4" fmla="*/ 642425 w 642428"/>
                  <a:gd name="connsiteY4" fmla="*/ 769001 h 1035314"/>
                  <a:gd name="connsiteX5" fmla="*/ 465665 w 642428"/>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489"/>
                  <a:gd name="connsiteY0" fmla="*/ 277685 h 1035314"/>
                  <a:gd name="connsiteX1" fmla="*/ 330979 w 642489"/>
                  <a:gd name="connsiteY1" fmla="*/ 0 h 1035314"/>
                  <a:gd name="connsiteX2" fmla="*/ 560982 w 642489"/>
                  <a:gd name="connsiteY2" fmla="*/ 171099 h 1035314"/>
                  <a:gd name="connsiteX3" fmla="*/ 446386 w 642489"/>
                  <a:gd name="connsiteY3" fmla="*/ 490909 h 1035314"/>
                  <a:gd name="connsiteX4" fmla="*/ 642425 w 642489"/>
                  <a:gd name="connsiteY4" fmla="*/ 769001 h 1035314"/>
                  <a:gd name="connsiteX5" fmla="*/ 465665 w 642489"/>
                  <a:gd name="connsiteY5" fmla="*/ 1035314 h 1035314"/>
                  <a:gd name="connsiteX0" fmla="*/ 0 w 642733"/>
                  <a:gd name="connsiteY0" fmla="*/ 277685 h 1035314"/>
                  <a:gd name="connsiteX1" fmla="*/ 330979 w 642733"/>
                  <a:gd name="connsiteY1" fmla="*/ 0 h 1035314"/>
                  <a:gd name="connsiteX2" fmla="*/ 560982 w 642733"/>
                  <a:gd name="connsiteY2" fmla="*/ 171099 h 1035314"/>
                  <a:gd name="connsiteX3" fmla="*/ 446386 w 642733"/>
                  <a:gd name="connsiteY3" fmla="*/ 490909 h 1035314"/>
                  <a:gd name="connsiteX4" fmla="*/ 642425 w 642733"/>
                  <a:gd name="connsiteY4" fmla="*/ 769001 h 1035314"/>
                  <a:gd name="connsiteX5" fmla="*/ 465665 w 642733"/>
                  <a:gd name="connsiteY5" fmla="*/ 1035314 h 1035314"/>
                  <a:gd name="connsiteX0" fmla="*/ 0 w 642733"/>
                  <a:gd name="connsiteY0" fmla="*/ 277685 h 1035314"/>
                  <a:gd name="connsiteX1" fmla="*/ 330979 w 642733"/>
                  <a:gd name="connsiteY1" fmla="*/ 0 h 1035314"/>
                  <a:gd name="connsiteX2" fmla="*/ 560982 w 642733"/>
                  <a:gd name="connsiteY2" fmla="*/ 171099 h 1035314"/>
                  <a:gd name="connsiteX3" fmla="*/ 446386 w 642733"/>
                  <a:gd name="connsiteY3" fmla="*/ 490909 h 1035314"/>
                  <a:gd name="connsiteX4" fmla="*/ 642425 w 642733"/>
                  <a:gd name="connsiteY4" fmla="*/ 769001 h 1035314"/>
                  <a:gd name="connsiteX5" fmla="*/ 465665 w 642733"/>
                  <a:gd name="connsiteY5" fmla="*/ 1035314 h 1035314"/>
                  <a:gd name="connsiteX0" fmla="*/ 0 w 642564"/>
                  <a:gd name="connsiteY0" fmla="*/ 277685 h 1035314"/>
                  <a:gd name="connsiteX1" fmla="*/ 330979 w 642564"/>
                  <a:gd name="connsiteY1" fmla="*/ 0 h 1035314"/>
                  <a:gd name="connsiteX2" fmla="*/ 560982 w 642564"/>
                  <a:gd name="connsiteY2" fmla="*/ 171099 h 1035314"/>
                  <a:gd name="connsiteX3" fmla="*/ 446386 w 642564"/>
                  <a:gd name="connsiteY3" fmla="*/ 490909 h 1035314"/>
                  <a:gd name="connsiteX4" fmla="*/ 642425 w 642564"/>
                  <a:gd name="connsiteY4" fmla="*/ 769001 h 1035314"/>
                  <a:gd name="connsiteX5" fmla="*/ 465665 w 642564"/>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80359 h 1037988"/>
                  <a:gd name="connsiteX1" fmla="*/ 330979 w 639815"/>
                  <a:gd name="connsiteY1" fmla="*/ 2674 h 1037988"/>
                  <a:gd name="connsiteX2" fmla="*/ 560982 w 639815"/>
                  <a:gd name="connsiteY2" fmla="*/ 173773 h 1037988"/>
                  <a:gd name="connsiteX3" fmla="*/ 446386 w 639815"/>
                  <a:gd name="connsiteY3" fmla="*/ 493583 h 1037988"/>
                  <a:gd name="connsiteX4" fmla="*/ 639670 w 639815"/>
                  <a:gd name="connsiteY4" fmla="*/ 763412 h 1037988"/>
                  <a:gd name="connsiteX5" fmla="*/ 465665 w 639815"/>
                  <a:gd name="connsiteY5" fmla="*/ 1037988 h 1037988"/>
                  <a:gd name="connsiteX0" fmla="*/ 0 w 639815"/>
                  <a:gd name="connsiteY0" fmla="*/ 284735 h 1042364"/>
                  <a:gd name="connsiteX1" fmla="*/ 330979 w 639815"/>
                  <a:gd name="connsiteY1" fmla="*/ 7050 h 1042364"/>
                  <a:gd name="connsiteX2" fmla="*/ 560982 w 639815"/>
                  <a:gd name="connsiteY2" fmla="*/ 178149 h 1042364"/>
                  <a:gd name="connsiteX3" fmla="*/ 446386 w 639815"/>
                  <a:gd name="connsiteY3" fmla="*/ 497959 h 1042364"/>
                  <a:gd name="connsiteX4" fmla="*/ 639670 w 639815"/>
                  <a:gd name="connsiteY4" fmla="*/ 767788 h 1042364"/>
                  <a:gd name="connsiteX5" fmla="*/ 465665 w 639815"/>
                  <a:gd name="connsiteY5" fmla="*/ 1042364 h 1042364"/>
                  <a:gd name="connsiteX0" fmla="*/ 0 w 639815"/>
                  <a:gd name="connsiteY0" fmla="*/ 284735 h 1042364"/>
                  <a:gd name="connsiteX1" fmla="*/ 330979 w 639815"/>
                  <a:gd name="connsiteY1" fmla="*/ 7050 h 1042364"/>
                  <a:gd name="connsiteX2" fmla="*/ 560982 w 639815"/>
                  <a:gd name="connsiteY2" fmla="*/ 178149 h 1042364"/>
                  <a:gd name="connsiteX3" fmla="*/ 446386 w 639815"/>
                  <a:gd name="connsiteY3" fmla="*/ 497959 h 1042364"/>
                  <a:gd name="connsiteX4" fmla="*/ 639670 w 639815"/>
                  <a:gd name="connsiteY4" fmla="*/ 767788 h 1042364"/>
                  <a:gd name="connsiteX5" fmla="*/ 465665 w 639815"/>
                  <a:gd name="connsiteY5" fmla="*/ 1042364 h 1042364"/>
                  <a:gd name="connsiteX0" fmla="*/ 0 w 639815"/>
                  <a:gd name="connsiteY0" fmla="*/ 278763 h 1036392"/>
                  <a:gd name="connsiteX1" fmla="*/ 330979 w 639815"/>
                  <a:gd name="connsiteY1" fmla="*/ 1078 h 1036392"/>
                  <a:gd name="connsiteX2" fmla="*/ 560982 w 639815"/>
                  <a:gd name="connsiteY2" fmla="*/ 172177 h 1036392"/>
                  <a:gd name="connsiteX3" fmla="*/ 446386 w 639815"/>
                  <a:gd name="connsiteY3" fmla="*/ 491987 h 1036392"/>
                  <a:gd name="connsiteX4" fmla="*/ 639670 w 639815"/>
                  <a:gd name="connsiteY4" fmla="*/ 761816 h 1036392"/>
                  <a:gd name="connsiteX5" fmla="*/ 465665 w 639815"/>
                  <a:gd name="connsiteY5" fmla="*/ 1036392 h 1036392"/>
                  <a:gd name="connsiteX0" fmla="*/ 0 w 639815"/>
                  <a:gd name="connsiteY0" fmla="*/ 280192 h 1037821"/>
                  <a:gd name="connsiteX1" fmla="*/ 330979 w 639815"/>
                  <a:gd name="connsiteY1" fmla="*/ 2507 h 1037821"/>
                  <a:gd name="connsiteX2" fmla="*/ 560982 w 639815"/>
                  <a:gd name="connsiteY2" fmla="*/ 173606 h 1037821"/>
                  <a:gd name="connsiteX3" fmla="*/ 446386 w 639815"/>
                  <a:gd name="connsiteY3" fmla="*/ 493416 h 1037821"/>
                  <a:gd name="connsiteX4" fmla="*/ 639670 w 639815"/>
                  <a:gd name="connsiteY4" fmla="*/ 763245 h 1037821"/>
                  <a:gd name="connsiteX5" fmla="*/ 465665 w 639815"/>
                  <a:gd name="connsiteY5" fmla="*/ 1037821 h 1037821"/>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26 w 639841"/>
                  <a:gd name="connsiteY0" fmla="*/ 279060 h 1036689"/>
                  <a:gd name="connsiteX1" fmla="*/ 331005 w 639841"/>
                  <a:gd name="connsiteY1" fmla="*/ 1375 h 1036689"/>
                  <a:gd name="connsiteX2" fmla="*/ 561008 w 639841"/>
                  <a:gd name="connsiteY2" fmla="*/ 172474 h 1036689"/>
                  <a:gd name="connsiteX3" fmla="*/ 446412 w 639841"/>
                  <a:gd name="connsiteY3" fmla="*/ 492284 h 1036689"/>
                  <a:gd name="connsiteX4" fmla="*/ 639696 w 639841"/>
                  <a:gd name="connsiteY4" fmla="*/ 762113 h 1036689"/>
                  <a:gd name="connsiteX5" fmla="*/ 465691 w 639841"/>
                  <a:gd name="connsiteY5" fmla="*/ 1036689 h 1036689"/>
                  <a:gd name="connsiteX0" fmla="*/ 26 w 639841"/>
                  <a:gd name="connsiteY0" fmla="*/ 279103 h 1036732"/>
                  <a:gd name="connsiteX1" fmla="*/ 331005 w 639841"/>
                  <a:gd name="connsiteY1" fmla="*/ 1418 h 1036732"/>
                  <a:gd name="connsiteX2" fmla="*/ 561008 w 639841"/>
                  <a:gd name="connsiteY2" fmla="*/ 172517 h 1036732"/>
                  <a:gd name="connsiteX3" fmla="*/ 446412 w 639841"/>
                  <a:gd name="connsiteY3" fmla="*/ 492327 h 1036732"/>
                  <a:gd name="connsiteX4" fmla="*/ 639696 w 639841"/>
                  <a:gd name="connsiteY4" fmla="*/ 762156 h 1036732"/>
                  <a:gd name="connsiteX5" fmla="*/ 465691 w 639841"/>
                  <a:gd name="connsiteY5" fmla="*/ 1036732 h 1036732"/>
                  <a:gd name="connsiteX0" fmla="*/ 26 w 639841"/>
                  <a:gd name="connsiteY0" fmla="*/ 279060 h 1036689"/>
                  <a:gd name="connsiteX1" fmla="*/ 331005 w 639841"/>
                  <a:gd name="connsiteY1" fmla="*/ 1375 h 1036689"/>
                  <a:gd name="connsiteX2" fmla="*/ 561008 w 639841"/>
                  <a:gd name="connsiteY2" fmla="*/ 172474 h 1036689"/>
                  <a:gd name="connsiteX3" fmla="*/ 446412 w 639841"/>
                  <a:gd name="connsiteY3" fmla="*/ 492284 h 1036689"/>
                  <a:gd name="connsiteX4" fmla="*/ 639696 w 639841"/>
                  <a:gd name="connsiteY4" fmla="*/ 762113 h 1036689"/>
                  <a:gd name="connsiteX5" fmla="*/ 465691 w 639841"/>
                  <a:gd name="connsiteY5" fmla="*/ 1036689 h 1036689"/>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40 w 620576"/>
                  <a:gd name="connsiteY0" fmla="*/ 296331 h 1037435"/>
                  <a:gd name="connsiteX1" fmla="*/ 311740 w 620576"/>
                  <a:gd name="connsiteY1" fmla="*/ 2121 h 1037435"/>
                  <a:gd name="connsiteX2" fmla="*/ 541743 w 620576"/>
                  <a:gd name="connsiteY2" fmla="*/ 173220 h 1037435"/>
                  <a:gd name="connsiteX3" fmla="*/ 427147 w 620576"/>
                  <a:gd name="connsiteY3" fmla="*/ 493030 h 1037435"/>
                  <a:gd name="connsiteX4" fmla="*/ 620431 w 620576"/>
                  <a:gd name="connsiteY4" fmla="*/ 762859 h 1037435"/>
                  <a:gd name="connsiteX5" fmla="*/ 446426 w 620576"/>
                  <a:gd name="connsiteY5" fmla="*/ 1037435 h 1037435"/>
                  <a:gd name="connsiteX0" fmla="*/ 5008 w 625544"/>
                  <a:gd name="connsiteY0" fmla="*/ 297012 h 1038116"/>
                  <a:gd name="connsiteX1" fmla="*/ 316708 w 625544"/>
                  <a:gd name="connsiteY1" fmla="*/ 2802 h 1038116"/>
                  <a:gd name="connsiteX2" fmla="*/ 546711 w 625544"/>
                  <a:gd name="connsiteY2" fmla="*/ 173901 h 1038116"/>
                  <a:gd name="connsiteX3" fmla="*/ 432115 w 625544"/>
                  <a:gd name="connsiteY3" fmla="*/ 493711 h 1038116"/>
                  <a:gd name="connsiteX4" fmla="*/ 625399 w 625544"/>
                  <a:gd name="connsiteY4" fmla="*/ 763540 h 1038116"/>
                  <a:gd name="connsiteX5" fmla="*/ 451394 w 625544"/>
                  <a:gd name="connsiteY5" fmla="*/ 1038116 h 1038116"/>
                  <a:gd name="connsiteX0" fmla="*/ 5008 w 625544"/>
                  <a:gd name="connsiteY0" fmla="*/ 299704 h 1040808"/>
                  <a:gd name="connsiteX1" fmla="*/ 316708 w 625544"/>
                  <a:gd name="connsiteY1" fmla="*/ 2739 h 1040808"/>
                  <a:gd name="connsiteX2" fmla="*/ 546711 w 625544"/>
                  <a:gd name="connsiteY2" fmla="*/ 176593 h 1040808"/>
                  <a:gd name="connsiteX3" fmla="*/ 432115 w 625544"/>
                  <a:gd name="connsiteY3" fmla="*/ 496403 h 1040808"/>
                  <a:gd name="connsiteX4" fmla="*/ 625399 w 625544"/>
                  <a:gd name="connsiteY4" fmla="*/ 766232 h 1040808"/>
                  <a:gd name="connsiteX5" fmla="*/ 451394 w 625544"/>
                  <a:gd name="connsiteY5" fmla="*/ 1040808 h 1040808"/>
                  <a:gd name="connsiteX0" fmla="*/ 4206 w 624742"/>
                  <a:gd name="connsiteY0" fmla="*/ 298093 h 1039197"/>
                  <a:gd name="connsiteX1" fmla="*/ 315906 w 624742"/>
                  <a:gd name="connsiteY1" fmla="*/ 1128 h 1039197"/>
                  <a:gd name="connsiteX2" fmla="*/ 545909 w 624742"/>
                  <a:gd name="connsiteY2" fmla="*/ 174982 h 1039197"/>
                  <a:gd name="connsiteX3" fmla="*/ 431313 w 624742"/>
                  <a:gd name="connsiteY3" fmla="*/ 494792 h 1039197"/>
                  <a:gd name="connsiteX4" fmla="*/ 624597 w 624742"/>
                  <a:gd name="connsiteY4" fmla="*/ 764621 h 1039197"/>
                  <a:gd name="connsiteX5" fmla="*/ 450592 w 624742"/>
                  <a:gd name="connsiteY5" fmla="*/ 1039197 h 1039197"/>
                  <a:gd name="connsiteX0" fmla="*/ 4206 w 624742"/>
                  <a:gd name="connsiteY0" fmla="*/ 298093 h 1039197"/>
                  <a:gd name="connsiteX1" fmla="*/ 315906 w 624742"/>
                  <a:gd name="connsiteY1" fmla="*/ 1128 h 1039197"/>
                  <a:gd name="connsiteX2" fmla="*/ 545909 w 624742"/>
                  <a:gd name="connsiteY2" fmla="*/ 174982 h 1039197"/>
                  <a:gd name="connsiteX3" fmla="*/ 431313 w 624742"/>
                  <a:gd name="connsiteY3" fmla="*/ 494792 h 1039197"/>
                  <a:gd name="connsiteX4" fmla="*/ 624597 w 624742"/>
                  <a:gd name="connsiteY4" fmla="*/ 764621 h 1039197"/>
                  <a:gd name="connsiteX5" fmla="*/ 450592 w 624742"/>
                  <a:gd name="connsiteY5" fmla="*/ 1039197 h 1039197"/>
                  <a:gd name="connsiteX0" fmla="*/ 4206 w 625023"/>
                  <a:gd name="connsiteY0" fmla="*/ 298093 h 1039197"/>
                  <a:gd name="connsiteX1" fmla="*/ 315906 w 625023"/>
                  <a:gd name="connsiteY1" fmla="*/ 1128 h 1039197"/>
                  <a:gd name="connsiteX2" fmla="*/ 545909 w 625023"/>
                  <a:gd name="connsiteY2" fmla="*/ 174982 h 1039197"/>
                  <a:gd name="connsiteX3" fmla="*/ 431313 w 625023"/>
                  <a:gd name="connsiteY3" fmla="*/ 494792 h 1039197"/>
                  <a:gd name="connsiteX4" fmla="*/ 624597 w 625023"/>
                  <a:gd name="connsiteY4" fmla="*/ 764621 h 1039197"/>
                  <a:gd name="connsiteX5" fmla="*/ 450592 w 625023"/>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5059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5059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25804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417542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417542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399268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399268 w 641503"/>
                  <a:gd name="connsiteY5" fmla="*/ 1039197 h 1039197"/>
                  <a:gd name="connsiteX0" fmla="*/ 4206 w 641503"/>
                  <a:gd name="connsiteY0" fmla="*/ 298093 h 1042808"/>
                  <a:gd name="connsiteX1" fmla="*/ 315906 w 641503"/>
                  <a:gd name="connsiteY1" fmla="*/ 1128 h 1042808"/>
                  <a:gd name="connsiteX2" fmla="*/ 545909 w 641503"/>
                  <a:gd name="connsiteY2" fmla="*/ 174982 h 1042808"/>
                  <a:gd name="connsiteX3" fmla="*/ 431313 w 641503"/>
                  <a:gd name="connsiteY3" fmla="*/ 494792 h 1042808"/>
                  <a:gd name="connsiteX4" fmla="*/ 641122 w 641503"/>
                  <a:gd name="connsiteY4" fmla="*/ 764621 h 1042808"/>
                  <a:gd name="connsiteX5" fmla="*/ 384825 w 641503"/>
                  <a:gd name="connsiteY5" fmla="*/ 1042808 h 1042808"/>
                  <a:gd name="connsiteX0" fmla="*/ 4206 w 641503"/>
                  <a:gd name="connsiteY0" fmla="*/ 298093 h 1042808"/>
                  <a:gd name="connsiteX1" fmla="*/ 315906 w 641503"/>
                  <a:gd name="connsiteY1" fmla="*/ 1128 h 1042808"/>
                  <a:gd name="connsiteX2" fmla="*/ 545909 w 641503"/>
                  <a:gd name="connsiteY2" fmla="*/ 174982 h 1042808"/>
                  <a:gd name="connsiteX3" fmla="*/ 431313 w 641503"/>
                  <a:gd name="connsiteY3" fmla="*/ 494792 h 1042808"/>
                  <a:gd name="connsiteX4" fmla="*/ 641122 w 641503"/>
                  <a:gd name="connsiteY4" fmla="*/ 764621 h 1042808"/>
                  <a:gd name="connsiteX5" fmla="*/ 384825 w 641503"/>
                  <a:gd name="connsiteY5" fmla="*/ 1042808 h 1042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1503" h="1042808">
                    <a:moveTo>
                      <a:pt x="4206" y="298093"/>
                    </a:moveTo>
                    <a:cubicBezTo>
                      <a:pt x="-31441" y="73328"/>
                      <a:pt x="167021" y="-10969"/>
                      <a:pt x="315906" y="1128"/>
                    </a:cubicBezTo>
                    <a:cubicBezTo>
                      <a:pt x="428380" y="8585"/>
                      <a:pt x="527080" y="95916"/>
                      <a:pt x="545909" y="174982"/>
                    </a:cubicBezTo>
                    <a:cubicBezTo>
                      <a:pt x="579319" y="262305"/>
                      <a:pt x="557648" y="418486"/>
                      <a:pt x="431313" y="494792"/>
                    </a:cubicBezTo>
                    <a:cubicBezTo>
                      <a:pt x="576532" y="548013"/>
                      <a:pt x="647384" y="650808"/>
                      <a:pt x="641122" y="764621"/>
                    </a:cubicBezTo>
                    <a:cubicBezTo>
                      <a:pt x="633615" y="919493"/>
                      <a:pt x="535403" y="1017236"/>
                      <a:pt x="384825" y="1042808"/>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자유형: 도형 45">
                <a:extLst>
                  <a:ext uri="{FF2B5EF4-FFF2-40B4-BE49-F238E27FC236}">
                    <a16:creationId xmlns:a16="http://schemas.microsoft.com/office/drawing/2014/main" id="{7BEE059D-1ABF-4612-BFCE-1832A766FA83}"/>
                  </a:ext>
                </a:extLst>
              </p:cNvPr>
              <p:cNvSpPr/>
              <p:nvPr/>
            </p:nvSpPr>
            <p:spPr>
              <a:xfrm>
                <a:off x="6153240" y="3948272"/>
                <a:ext cx="785355" cy="780891"/>
              </a:xfrm>
              <a:custGeom>
                <a:avLst/>
                <a:gdLst>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379321 w 970498"/>
                  <a:gd name="connsiteY7" fmla="*/ 59964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379321 w 970498"/>
                  <a:gd name="connsiteY7" fmla="*/ 599641 h 925619"/>
                  <a:gd name="connsiteX0" fmla="*/ 344345 w 1031548"/>
                  <a:gd name="connsiteY0" fmla="*/ 213173 h 925619"/>
                  <a:gd name="connsiteX1" fmla="*/ 532274 w 1031548"/>
                  <a:gd name="connsiteY1" fmla="*/ 0 h 925619"/>
                  <a:gd name="connsiteX2" fmla="*/ 672519 w 1031548"/>
                  <a:gd name="connsiteY2" fmla="*/ 311345 h 925619"/>
                  <a:gd name="connsiteX3" fmla="*/ 1031548 w 1031548"/>
                  <a:gd name="connsiteY3" fmla="*/ 535737 h 925619"/>
                  <a:gd name="connsiteX4" fmla="*/ 599592 w 1031548"/>
                  <a:gd name="connsiteY4" fmla="*/ 925619 h 925619"/>
                  <a:gd name="connsiteX5" fmla="*/ 61050 w 1031548"/>
                  <a:gd name="connsiteY5" fmla="*/ 852692 h 925619"/>
                  <a:gd name="connsiteX6" fmla="*/ 102819 w 1031548"/>
                  <a:gd name="connsiteY6" fmla="*/ 395289 h 925619"/>
                  <a:gd name="connsiteX7" fmla="*/ 440371 w 1031548"/>
                  <a:gd name="connsiteY7" fmla="*/ 599641 h 925619"/>
                  <a:gd name="connsiteX0" fmla="*/ 344345 w 1031548"/>
                  <a:gd name="connsiteY0" fmla="*/ 213173 h 925619"/>
                  <a:gd name="connsiteX1" fmla="*/ 532274 w 1031548"/>
                  <a:gd name="connsiteY1" fmla="*/ 0 h 925619"/>
                  <a:gd name="connsiteX2" fmla="*/ 672519 w 1031548"/>
                  <a:gd name="connsiteY2" fmla="*/ 311345 h 925619"/>
                  <a:gd name="connsiteX3" fmla="*/ 1031548 w 1031548"/>
                  <a:gd name="connsiteY3" fmla="*/ 535737 h 925619"/>
                  <a:gd name="connsiteX4" fmla="*/ 599592 w 1031548"/>
                  <a:gd name="connsiteY4" fmla="*/ 925619 h 925619"/>
                  <a:gd name="connsiteX5" fmla="*/ 61050 w 1031548"/>
                  <a:gd name="connsiteY5" fmla="*/ 852692 h 925619"/>
                  <a:gd name="connsiteX6" fmla="*/ 102819 w 1031548"/>
                  <a:gd name="connsiteY6" fmla="*/ 395289 h 925619"/>
                  <a:gd name="connsiteX7" fmla="*/ 440371 w 1031548"/>
                  <a:gd name="connsiteY7" fmla="*/ 599641 h 925619"/>
                  <a:gd name="connsiteX0" fmla="*/ 347877 w 1035080"/>
                  <a:gd name="connsiteY0" fmla="*/ 213173 h 925619"/>
                  <a:gd name="connsiteX1" fmla="*/ 535806 w 1035080"/>
                  <a:gd name="connsiteY1" fmla="*/ 0 h 925619"/>
                  <a:gd name="connsiteX2" fmla="*/ 676051 w 1035080"/>
                  <a:gd name="connsiteY2" fmla="*/ 311345 h 925619"/>
                  <a:gd name="connsiteX3" fmla="*/ 1035080 w 1035080"/>
                  <a:gd name="connsiteY3" fmla="*/ 535737 h 925619"/>
                  <a:gd name="connsiteX4" fmla="*/ 603124 w 1035080"/>
                  <a:gd name="connsiteY4" fmla="*/ 925619 h 925619"/>
                  <a:gd name="connsiteX5" fmla="*/ 53565 w 1035080"/>
                  <a:gd name="connsiteY5" fmla="*/ 871971 h 925619"/>
                  <a:gd name="connsiteX6" fmla="*/ 106351 w 1035080"/>
                  <a:gd name="connsiteY6" fmla="*/ 395289 h 925619"/>
                  <a:gd name="connsiteX7" fmla="*/ 443903 w 1035080"/>
                  <a:gd name="connsiteY7" fmla="*/ 599641 h 925619"/>
                  <a:gd name="connsiteX0" fmla="*/ 375671 w 1062874"/>
                  <a:gd name="connsiteY0" fmla="*/ 213173 h 925619"/>
                  <a:gd name="connsiteX1" fmla="*/ 563600 w 1062874"/>
                  <a:gd name="connsiteY1" fmla="*/ 0 h 925619"/>
                  <a:gd name="connsiteX2" fmla="*/ 703845 w 1062874"/>
                  <a:gd name="connsiteY2" fmla="*/ 311345 h 925619"/>
                  <a:gd name="connsiteX3" fmla="*/ 1062874 w 1062874"/>
                  <a:gd name="connsiteY3" fmla="*/ 535737 h 925619"/>
                  <a:gd name="connsiteX4" fmla="*/ 630918 w 1062874"/>
                  <a:gd name="connsiteY4" fmla="*/ 925619 h 925619"/>
                  <a:gd name="connsiteX5" fmla="*/ 81359 w 1062874"/>
                  <a:gd name="connsiteY5" fmla="*/ 871971 h 925619"/>
                  <a:gd name="connsiteX6" fmla="*/ 134145 w 1062874"/>
                  <a:gd name="connsiteY6" fmla="*/ 395289 h 925619"/>
                  <a:gd name="connsiteX7" fmla="*/ 471697 w 1062874"/>
                  <a:gd name="connsiteY7" fmla="*/ 599641 h 925619"/>
                  <a:gd name="connsiteX0" fmla="*/ 375671 w 1062874"/>
                  <a:gd name="connsiteY0" fmla="*/ 213173 h 973239"/>
                  <a:gd name="connsiteX1" fmla="*/ 563600 w 1062874"/>
                  <a:gd name="connsiteY1" fmla="*/ 0 h 973239"/>
                  <a:gd name="connsiteX2" fmla="*/ 703845 w 1062874"/>
                  <a:gd name="connsiteY2" fmla="*/ 311345 h 973239"/>
                  <a:gd name="connsiteX3" fmla="*/ 1062874 w 1062874"/>
                  <a:gd name="connsiteY3" fmla="*/ 535737 h 973239"/>
                  <a:gd name="connsiteX4" fmla="*/ 630918 w 1062874"/>
                  <a:gd name="connsiteY4" fmla="*/ 925619 h 973239"/>
                  <a:gd name="connsiteX5" fmla="*/ 81359 w 1062874"/>
                  <a:gd name="connsiteY5" fmla="*/ 871971 h 973239"/>
                  <a:gd name="connsiteX6" fmla="*/ 134145 w 1062874"/>
                  <a:gd name="connsiteY6" fmla="*/ 395289 h 973239"/>
                  <a:gd name="connsiteX7" fmla="*/ 471697 w 1062874"/>
                  <a:gd name="connsiteY7" fmla="*/ 599641 h 973239"/>
                  <a:gd name="connsiteX0" fmla="*/ 375671 w 1062874"/>
                  <a:gd name="connsiteY0" fmla="*/ 213173 h 973239"/>
                  <a:gd name="connsiteX1" fmla="*/ 563600 w 1062874"/>
                  <a:gd name="connsiteY1" fmla="*/ 0 h 973239"/>
                  <a:gd name="connsiteX2" fmla="*/ 703845 w 1062874"/>
                  <a:gd name="connsiteY2" fmla="*/ 311345 h 973239"/>
                  <a:gd name="connsiteX3" fmla="*/ 1062874 w 1062874"/>
                  <a:gd name="connsiteY3" fmla="*/ 535737 h 973239"/>
                  <a:gd name="connsiteX4" fmla="*/ 606130 w 1062874"/>
                  <a:gd name="connsiteY4" fmla="*/ 925619 h 973239"/>
                  <a:gd name="connsiteX5" fmla="*/ 81359 w 1062874"/>
                  <a:gd name="connsiteY5" fmla="*/ 871971 h 973239"/>
                  <a:gd name="connsiteX6" fmla="*/ 134145 w 1062874"/>
                  <a:gd name="connsiteY6" fmla="*/ 395289 h 973239"/>
                  <a:gd name="connsiteX7" fmla="*/ 471697 w 1062874"/>
                  <a:gd name="connsiteY7" fmla="*/ 599641 h 973239"/>
                  <a:gd name="connsiteX0" fmla="*/ 375671 w 1062874"/>
                  <a:gd name="connsiteY0" fmla="*/ 213173 h 979036"/>
                  <a:gd name="connsiteX1" fmla="*/ 563600 w 1062874"/>
                  <a:gd name="connsiteY1" fmla="*/ 0 h 979036"/>
                  <a:gd name="connsiteX2" fmla="*/ 703845 w 1062874"/>
                  <a:gd name="connsiteY2" fmla="*/ 311345 h 979036"/>
                  <a:gd name="connsiteX3" fmla="*/ 1062874 w 1062874"/>
                  <a:gd name="connsiteY3" fmla="*/ 535737 h 979036"/>
                  <a:gd name="connsiteX4" fmla="*/ 597867 w 1062874"/>
                  <a:gd name="connsiteY4" fmla="*/ 942144 h 979036"/>
                  <a:gd name="connsiteX5" fmla="*/ 81359 w 1062874"/>
                  <a:gd name="connsiteY5" fmla="*/ 871971 h 979036"/>
                  <a:gd name="connsiteX6" fmla="*/ 134145 w 1062874"/>
                  <a:gd name="connsiteY6" fmla="*/ 395289 h 979036"/>
                  <a:gd name="connsiteX7" fmla="*/ 471697 w 1062874"/>
                  <a:gd name="connsiteY7" fmla="*/ 599641 h 979036"/>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33999"/>
                  <a:gd name="connsiteX1" fmla="*/ 563600 w 1062874"/>
                  <a:gd name="connsiteY1" fmla="*/ 0 h 1033999"/>
                  <a:gd name="connsiteX2" fmla="*/ 703845 w 1062874"/>
                  <a:gd name="connsiteY2" fmla="*/ 311345 h 1033999"/>
                  <a:gd name="connsiteX3" fmla="*/ 1062874 w 1062874"/>
                  <a:gd name="connsiteY3" fmla="*/ 535737 h 1033999"/>
                  <a:gd name="connsiteX4" fmla="*/ 597867 w 1062874"/>
                  <a:gd name="connsiteY4" fmla="*/ 942144 h 1033999"/>
                  <a:gd name="connsiteX5" fmla="*/ 81359 w 1062874"/>
                  <a:gd name="connsiteY5" fmla="*/ 871971 h 1033999"/>
                  <a:gd name="connsiteX6" fmla="*/ 134145 w 1062874"/>
                  <a:gd name="connsiteY6" fmla="*/ 395289 h 1033999"/>
                  <a:gd name="connsiteX7" fmla="*/ 471697 w 1062874"/>
                  <a:gd name="connsiteY7" fmla="*/ 599641 h 1033999"/>
                  <a:gd name="connsiteX0" fmla="*/ 363975 w 1051178"/>
                  <a:gd name="connsiteY0" fmla="*/ 213173 h 1033999"/>
                  <a:gd name="connsiteX1" fmla="*/ 551904 w 1051178"/>
                  <a:gd name="connsiteY1" fmla="*/ 0 h 1033999"/>
                  <a:gd name="connsiteX2" fmla="*/ 692149 w 1051178"/>
                  <a:gd name="connsiteY2" fmla="*/ 311345 h 1033999"/>
                  <a:gd name="connsiteX3" fmla="*/ 1051178 w 1051178"/>
                  <a:gd name="connsiteY3" fmla="*/ 535737 h 1033999"/>
                  <a:gd name="connsiteX4" fmla="*/ 586171 w 1051178"/>
                  <a:gd name="connsiteY4" fmla="*/ 942144 h 1033999"/>
                  <a:gd name="connsiteX5" fmla="*/ 69663 w 1051178"/>
                  <a:gd name="connsiteY5" fmla="*/ 871971 h 1033999"/>
                  <a:gd name="connsiteX6" fmla="*/ 122449 w 1051178"/>
                  <a:gd name="connsiteY6" fmla="*/ 395289 h 1033999"/>
                  <a:gd name="connsiteX7" fmla="*/ 460001 w 1051178"/>
                  <a:gd name="connsiteY7" fmla="*/ 599641 h 1033999"/>
                  <a:gd name="connsiteX0" fmla="*/ 363975 w 1051178"/>
                  <a:gd name="connsiteY0" fmla="*/ 213173 h 1030327"/>
                  <a:gd name="connsiteX1" fmla="*/ 551904 w 1051178"/>
                  <a:gd name="connsiteY1" fmla="*/ 0 h 1030327"/>
                  <a:gd name="connsiteX2" fmla="*/ 692149 w 1051178"/>
                  <a:gd name="connsiteY2" fmla="*/ 311345 h 1030327"/>
                  <a:gd name="connsiteX3" fmla="*/ 1051178 w 1051178"/>
                  <a:gd name="connsiteY3" fmla="*/ 535737 h 1030327"/>
                  <a:gd name="connsiteX4" fmla="*/ 613713 w 1051178"/>
                  <a:gd name="connsiteY4" fmla="*/ 936636 h 1030327"/>
                  <a:gd name="connsiteX5" fmla="*/ 69663 w 1051178"/>
                  <a:gd name="connsiteY5" fmla="*/ 871971 h 1030327"/>
                  <a:gd name="connsiteX6" fmla="*/ 122449 w 1051178"/>
                  <a:gd name="connsiteY6" fmla="*/ 395289 h 1030327"/>
                  <a:gd name="connsiteX7" fmla="*/ 460001 w 1051178"/>
                  <a:gd name="connsiteY7" fmla="*/ 599641 h 1030327"/>
                  <a:gd name="connsiteX0" fmla="*/ 363975 w 1051178"/>
                  <a:gd name="connsiteY0" fmla="*/ 213173 h 1030327"/>
                  <a:gd name="connsiteX1" fmla="*/ 551904 w 1051178"/>
                  <a:gd name="connsiteY1" fmla="*/ 0 h 1030327"/>
                  <a:gd name="connsiteX2" fmla="*/ 692149 w 1051178"/>
                  <a:gd name="connsiteY2" fmla="*/ 311345 h 1030327"/>
                  <a:gd name="connsiteX3" fmla="*/ 1051178 w 1051178"/>
                  <a:gd name="connsiteY3" fmla="*/ 535737 h 1030327"/>
                  <a:gd name="connsiteX4" fmla="*/ 613713 w 1051178"/>
                  <a:gd name="connsiteY4" fmla="*/ 936636 h 1030327"/>
                  <a:gd name="connsiteX5" fmla="*/ 69663 w 1051178"/>
                  <a:gd name="connsiteY5" fmla="*/ 871971 h 1030327"/>
                  <a:gd name="connsiteX6" fmla="*/ 122449 w 1051178"/>
                  <a:gd name="connsiteY6" fmla="*/ 395289 h 1030327"/>
                  <a:gd name="connsiteX7" fmla="*/ 460001 w 1051178"/>
                  <a:gd name="connsiteY7" fmla="*/ 599641 h 1030327"/>
                  <a:gd name="connsiteX0" fmla="*/ 363975 w 1034653"/>
                  <a:gd name="connsiteY0" fmla="*/ 213173 h 1030327"/>
                  <a:gd name="connsiteX1" fmla="*/ 551904 w 1034653"/>
                  <a:gd name="connsiteY1" fmla="*/ 0 h 1030327"/>
                  <a:gd name="connsiteX2" fmla="*/ 692149 w 1034653"/>
                  <a:gd name="connsiteY2" fmla="*/ 311345 h 1030327"/>
                  <a:gd name="connsiteX3" fmla="*/ 1034653 w 1034653"/>
                  <a:gd name="connsiteY3" fmla="*/ 538491 h 1030327"/>
                  <a:gd name="connsiteX4" fmla="*/ 613713 w 1034653"/>
                  <a:gd name="connsiteY4" fmla="*/ 936636 h 1030327"/>
                  <a:gd name="connsiteX5" fmla="*/ 69663 w 1034653"/>
                  <a:gd name="connsiteY5" fmla="*/ 871971 h 1030327"/>
                  <a:gd name="connsiteX6" fmla="*/ 122449 w 1034653"/>
                  <a:gd name="connsiteY6" fmla="*/ 395289 h 1030327"/>
                  <a:gd name="connsiteX7" fmla="*/ 460001 w 1034653"/>
                  <a:gd name="connsiteY7" fmla="*/ 599641 h 1030327"/>
                  <a:gd name="connsiteX0" fmla="*/ 363975 w 1037690"/>
                  <a:gd name="connsiteY0" fmla="*/ 213173 h 1030327"/>
                  <a:gd name="connsiteX1" fmla="*/ 551904 w 1037690"/>
                  <a:gd name="connsiteY1" fmla="*/ 0 h 1030327"/>
                  <a:gd name="connsiteX2" fmla="*/ 692149 w 1037690"/>
                  <a:gd name="connsiteY2" fmla="*/ 311345 h 1030327"/>
                  <a:gd name="connsiteX3" fmla="*/ 1034653 w 1037690"/>
                  <a:gd name="connsiteY3" fmla="*/ 538491 h 1030327"/>
                  <a:gd name="connsiteX4" fmla="*/ 613713 w 1037690"/>
                  <a:gd name="connsiteY4" fmla="*/ 936636 h 1030327"/>
                  <a:gd name="connsiteX5" fmla="*/ 69663 w 1037690"/>
                  <a:gd name="connsiteY5" fmla="*/ 871971 h 1030327"/>
                  <a:gd name="connsiteX6" fmla="*/ 122449 w 1037690"/>
                  <a:gd name="connsiteY6" fmla="*/ 395289 h 1030327"/>
                  <a:gd name="connsiteX7" fmla="*/ 460001 w 1037690"/>
                  <a:gd name="connsiteY7" fmla="*/ 599641 h 1030327"/>
                  <a:gd name="connsiteX0" fmla="*/ 363975 w 1037917"/>
                  <a:gd name="connsiteY0" fmla="*/ 213173 h 1030327"/>
                  <a:gd name="connsiteX1" fmla="*/ 551904 w 1037917"/>
                  <a:gd name="connsiteY1" fmla="*/ 0 h 1030327"/>
                  <a:gd name="connsiteX2" fmla="*/ 692149 w 1037917"/>
                  <a:gd name="connsiteY2" fmla="*/ 311345 h 1030327"/>
                  <a:gd name="connsiteX3" fmla="*/ 1034653 w 1037917"/>
                  <a:gd name="connsiteY3" fmla="*/ 538491 h 1030327"/>
                  <a:gd name="connsiteX4" fmla="*/ 613713 w 1037917"/>
                  <a:gd name="connsiteY4" fmla="*/ 936636 h 1030327"/>
                  <a:gd name="connsiteX5" fmla="*/ 69663 w 1037917"/>
                  <a:gd name="connsiteY5" fmla="*/ 871971 h 1030327"/>
                  <a:gd name="connsiteX6" fmla="*/ 122449 w 1037917"/>
                  <a:gd name="connsiteY6" fmla="*/ 395289 h 1030327"/>
                  <a:gd name="connsiteX7" fmla="*/ 460001 w 1037917"/>
                  <a:gd name="connsiteY7" fmla="*/ 599641 h 1030327"/>
                  <a:gd name="connsiteX0" fmla="*/ 363975 w 1046257"/>
                  <a:gd name="connsiteY0" fmla="*/ 213173 h 1030327"/>
                  <a:gd name="connsiteX1" fmla="*/ 551904 w 1046257"/>
                  <a:gd name="connsiteY1" fmla="*/ 0 h 1030327"/>
                  <a:gd name="connsiteX2" fmla="*/ 692149 w 1046257"/>
                  <a:gd name="connsiteY2" fmla="*/ 311345 h 1030327"/>
                  <a:gd name="connsiteX3" fmla="*/ 1034653 w 1046257"/>
                  <a:gd name="connsiteY3" fmla="*/ 538491 h 1030327"/>
                  <a:gd name="connsiteX4" fmla="*/ 613713 w 1046257"/>
                  <a:gd name="connsiteY4" fmla="*/ 936636 h 1030327"/>
                  <a:gd name="connsiteX5" fmla="*/ 69663 w 1046257"/>
                  <a:gd name="connsiteY5" fmla="*/ 871971 h 1030327"/>
                  <a:gd name="connsiteX6" fmla="*/ 122449 w 1046257"/>
                  <a:gd name="connsiteY6" fmla="*/ 395289 h 1030327"/>
                  <a:gd name="connsiteX7" fmla="*/ 460001 w 1046257"/>
                  <a:gd name="connsiteY7" fmla="*/ 599641 h 1030327"/>
                  <a:gd name="connsiteX0" fmla="*/ 363975 w 1046257"/>
                  <a:gd name="connsiteY0" fmla="*/ 213173 h 1030327"/>
                  <a:gd name="connsiteX1" fmla="*/ 551904 w 1046257"/>
                  <a:gd name="connsiteY1" fmla="*/ 0 h 1030327"/>
                  <a:gd name="connsiteX2" fmla="*/ 692149 w 1046257"/>
                  <a:gd name="connsiteY2" fmla="*/ 311345 h 1030327"/>
                  <a:gd name="connsiteX3" fmla="*/ 1034653 w 1046257"/>
                  <a:gd name="connsiteY3" fmla="*/ 538491 h 1030327"/>
                  <a:gd name="connsiteX4" fmla="*/ 613713 w 1046257"/>
                  <a:gd name="connsiteY4" fmla="*/ 936636 h 1030327"/>
                  <a:gd name="connsiteX5" fmla="*/ 69663 w 1046257"/>
                  <a:gd name="connsiteY5" fmla="*/ 871971 h 1030327"/>
                  <a:gd name="connsiteX6" fmla="*/ 122449 w 1046257"/>
                  <a:gd name="connsiteY6" fmla="*/ 395289 h 1030327"/>
                  <a:gd name="connsiteX7" fmla="*/ 460001 w 1046257"/>
                  <a:gd name="connsiteY7" fmla="*/ 599641 h 1030327"/>
                  <a:gd name="connsiteX0" fmla="*/ 363975 w 1041370"/>
                  <a:gd name="connsiteY0" fmla="*/ 213173 h 1030327"/>
                  <a:gd name="connsiteX1" fmla="*/ 551904 w 1041370"/>
                  <a:gd name="connsiteY1" fmla="*/ 0 h 1030327"/>
                  <a:gd name="connsiteX2" fmla="*/ 692149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92149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270 h 1030424"/>
                  <a:gd name="connsiteX1" fmla="*/ 551904 w 1041370"/>
                  <a:gd name="connsiteY1" fmla="*/ 97 h 1030424"/>
                  <a:gd name="connsiteX2" fmla="*/ 675624 w 1041370"/>
                  <a:gd name="connsiteY2" fmla="*/ 300425 h 1030424"/>
                  <a:gd name="connsiteX3" fmla="*/ 1034653 w 1041370"/>
                  <a:gd name="connsiteY3" fmla="*/ 538588 h 1030424"/>
                  <a:gd name="connsiteX4" fmla="*/ 613713 w 1041370"/>
                  <a:gd name="connsiteY4" fmla="*/ 936733 h 1030424"/>
                  <a:gd name="connsiteX5" fmla="*/ 69663 w 1041370"/>
                  <a:gd name="connsiteY5" fmla="*/ 872068 h 1030424"/>
                  <a:gd name="connsiteX6" fmla="*/ 122449 w 1041370"/>
                  <a:gd name="connsiteY6" fmla="*/ 395386 h 1030424"/>
                  <a:gd name="connsiteX7" fmla="*/ 460001 w 1041370"/>
                  <a:gd name="connsiteY7" fmla="*/ 599738 h 1030424"/>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266"/>
                  <a:gd name="connsiteY0" fmla="*/ 237961 h 1016230"/>
                  <a:gd name="connsiteX1" fmla="*/ 551904 w 1041266"/>
                  <a:gd name="connsiteY1" fmla="*/ 0 h 1016230"/>
                  <a:gd name="connsiteX2" fmla="*/ 675624 w 1041266"/>
                  <a:gd name="connsiteY2" fmla="*/ 300328 h 1016230"/>
                  <a:gd name="connsiteX3" fmla="*/ 1034653 w 1041266"/>
                  <a:gd name="connsiteY3" fmla="*/ 538491 h 1016230"/>
                  <a:gd name="connsiteX4" fmla="*/ 610959 w 1041266"/>
                  <a:gd name="connsiteY4" fmla="*/ 914602 h 1016230"/>
                  <a:gd name="connsiteX5" fmla="*/ 69663 w 1041266"/>
                  <a:gd name="connsiteY5" fmla="*/ 871971 h 1016230"/>
                  <a:gd name="connsiteX6" fmla="*/ 122449 w 1041266"/>
                  <a:gd name="connsiteY6" fmla="*/ 395289 h 1016230"/>
                  <a:gd name="connsiteX7" fmla="*/ 407671 w 1041266"/>
                  <a:gd name="connsiteY7" fmla="*/ 709810 h 1016230"/>
                  <a:gd name="connsiteX0" fmla="*/ 408043 w 1042386"/>
                  <a:gd name="connsiteY0" fmla="*/ 237961 h 1016230"/>
                  <a:gd name="connsiteX1" fmla="*/ 551904 w 1042386"/>
                  <a:gd name="connsiteY1" fmla="*/ 0 h 1016230"/>
                  <a:gd name="connsiteX2" fmla="*/ 675624 w 1042386"/>
                  <a:gd name="connsiteY2" fmla="*/ 300328 h 1016230"/>
                  <a:gd name="connsiteX3" fmla="*/ 1034653 w 1042386"/>
                  <a:gd name="connsiteY3" fmla="*/ 538491 h 1016230"/>
                  <a:gd name="connsiteX4" fmla="*/ 610959 w 1042386"/>
                  <a:gd name="connsiteY4" fmla="*/ 914602 h 1016230"/>
                  <a:gd name="connsiteX5" fmla="*/ 69663 w 1042386"/>
                  <a:gd name="connsiteY5" fmla="*/ 871971 h 1016230"/>
                  <a:gd name="connsiteX6" fmla="*/ 122449 w 1042386"/>
                  <a:gd name="connsiteY6" fmla="*/ 395289 h 1016230"/>
                  <a:gd name="connsiteX7" fmla="*/ 407671 w 1042386"/>
                  <a:gd name="connsiteY7" fmla="*/ 709810 h 1016230"/>
                  <a:gd name="connsiteX0" fmla="*/ 408043 w 1042386"/>
                  <a:gd name="connsiteY0" fmla="*/ 237961 h 1031503"/>
                  <a:gd name="connsiteX1" fmla="*/ 551904 w 1042386"/>
                  <a:gd name="connsiteY1" fmla="*/ 0 h 1031503"/>
                  <a:gd name="connsiteX2" fmla="*/ 675624 w 1042386"/>
                  <a:gd name="connsiteY2" fmla="*/ 300328 h 1031503"/>
                  <a:gd name="connsiteX3" fmla="*/ 1034653 w 1042386"/>
                  <a:gd name="connsiteY3" fmla="*/ 538491 h 1031503"/>
                  <a:gd name="connsiteX4" fmla="*/ 610959 w 1042386"/>
                  <a:gd name="connsiteY4" fmla="*/ 914602 h 1031503"/>
                  <a:gd name="connsiteX5" fmla="*/ 69663 w 1042386"/>
                  <a:gd name="connsiteY5" fmla="*/ 871971 h 1031503"/>
                  <a:gd name="connsiteX6" fmla="*/ 122449 w 1042386"/>
                  <a:gd name="connsiteY6" fmla="*/ 395289 h 1031503"/>
                  <a:gd name="connsiteX7" fmla="*/ 407671 w 1042386"/>
                  <a:gd name="connsiteY7" fmla="*/ 709810 h 1031503"/>
                  <a:gd name="connsiteX0" fmla="*/ 408043 w 1040983"/>
                  <a:gd name="connsiteY0" fmla="*/ 237961 h 1031503"/>
                  <a:gd name="connsiteX1" fmla="*/ 551904 w 1040983"/>
                  <a:gd name="connsiteY1" fmla="*/ 0 h 1031503"/>
                  <a:gd name="connsiteX2" fmla="*/ 675624 w 1040983"/>
                  <a:gd name="connsiteY2" fmla="*/ 300328 h 1031503"/>
                  <a:gd name="connsiteX3" fmla="*/ 1034653 w 1040983"/>
                  <a:gd name="connsiteY3" fmla="*/ 538491 h 1031503"/>
                  <a:gd name="connsiteX4" fmla="*/ 610959 w 1040983"/>
                  <a:gd name="connsiteY4" fmla="*/ 914602 h 1031503"/>
                  <a:gd name="connsiteX5" fmla="*/ 69663 w 1040983"/>
                  <a:gd name="connsiteY5" fmla="*/ 871971 h 1031503"/>
                  <a:gd name="connsiteX6" fmla="*/ 122449 w 1040983"/>
                  <a:gd name="connsiteY6" fmla="*/ 395289 h 1031503"/>
                  <a:gd name="connsiteX7" fmla="*/ 407671 w 1040983"/>
                  <a:gd name="connsiteY7" fmla="*/ 709810 h 1031503"/>
                  <a:gd name="connsiteX0" fmla="*/ 408043 w 1040983"/>
                  <a:gd name="connsiteY0" fmla="*/ 237961 h 1036239"/>
                  <a:gd name="connsiteX1" fmla="*/ 551904 w 1040983"/>
                  <a:gd name="connsiteY1" fmla="*/ 0 h 1036239"/>
                  <a:gd name="connsiteX2" fmla="*/ 675624 w 1040983"/>
                  <a:gd name="connsiteY2" fmla="*/ 300328 h 1036239"/>
                  <a:gd name="connsiteX3" fmla="*/ 1034653 w 1040983"/>
                  <a:gd name="connsiteY3" fmla="*/ 538491 h 1036239"/>
                  <a:gd name="connsiteX4" fmla="*/ 610959 w 1040983"/>
                  <a:gd name="connsiteY4" fmla="*/ 914602 h 1036239"/>
                  <a:gd name="connsiteX5" fmla="*/ 69663 w 1040983"/>
                  <a:gd name="connsiteY5" fmla="*/ 871971 h 1036239"/>
                  <a:gd name="connsiteX6" fmla="*/ 122449 w 1040983"/>
                  <a:gd name="connsiteY6" fmla="*/ 395289 h 1036239"/>
                  <a:gd name="connsiteX7" fmla="*/ 407671 w 1040983"/>
                  <a:gd name="connsiteY7" fmla="*/ 709810 h 1036239"/>
                  <a:gd name="connsiteX0" fmla="*/ 408043 w 1040106"/>
                  <a:gd name="connsiteY0" fmla="*/ 237961 h 1036239"/>
                  <a:gd name="connsiteX1" fmla="*/ 551904 w 1040106"/>
                  <a:gd name="connsiteY1" fmla="*/ 0 h 1036239"/>
                  <a:gd name="connsiteX2" fmla="*/ 675624 w 1040106"/>
                  <a:gd name="connsiteY2" fmla="*/ 300328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2163"/>
                  <a:gd name="connsiteY0" fmla="*/ 237961 h 1036239"/>
                  <a:gd name="connsiteX1" fmla="*/ 551904 w 1042163"/>
                  <a:gd name="connsiteY1" fmla="*/ 0 h 1036239"/>
                  <a:gd name="connsiteX2" fmla="*/ 694904 w 1042163"/>
                  <a:gd name="connsiteY2" fmla="*/ 308591 h 1036239"/>
                  <a:gd name="connsiteX3" fmla="*/ 1034653 w 1042163"/>
                  <a:gd name="connsiteY3" fmla="*/ 538491 h 1036239"/>
                  <a:gd name="connsiteX4" fmla="*/ 610959 w 1042163"/>
                  <a:gd name="connsiteY4" fmla="*/ 914602 h 1036239"/>
                  <a:gd name="connsiteX5" fmla="*/ 69663 w 1042163"/>
                  <a:gd name="connsiteY5" fmla="*/ 871971 h 1036239"/>
                  <a:gd name="connsiteX6" fmla="*/ 122449 w 1042163"/>
                  <a:gd name="connsiteY6" fmla="*/ 395289 h 1036239"/>
                  <a:gd name="connsiteX7" fmla="*/ 407671 w 1042163"/>
                  <a:gd name="connsiteY7" fmla="*/ 709810 h 103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2163" h="1036239">
                    <a:moveTo>
                      <a:pt x="408043" y="237961"/>
                    </a:moveTo>
                    <a:cubicBezTo>
                      <a:pt x="343992" y="128344"/>
                      <a:pt x="425913" y="2202"/>
                      <a:pt x="551904" y="0"/>
                    </a:cubicBezTo>
                    <a:cubicBezTo>
                      <a:pt x="692297" y="9220"/>
                      <a:pt x="799637" y="145134"/>
                      <a:pt x="694904" y="308591"/>
                    </a:cubicBezTo>
                    <a:cubicBezTo>
                      <a:pt x="913733" y="254856"/>
                      <a:pt x="1005866" y="388412"/>
                      <a:pt x="1034653" y="538491"/>
                    </a:cubicBezTo>
                    <a:cubicBezTo>
                      <a:pt x="1080710" y="748323"/>
                      <a:pt x="911934" y="1029765"/>
                      <a:pt x="610959" y="914602"/>
                    </a:cubicBezTo>
                    <a:cubicBezTo>
                      <a:pt x="529678" y="1130828"/>
                      <a:pt x="156451" y="1022057"/>
                      <a:pt x="69663" y="871971"/>
                    </a:cubicBezTo>
                    <a:cubicBezTo>
                      <a:pt x="-4549" y="766325"/>
                      <a:pt x="-59482" y="489919"/>
                      <a:pt x="122449" y="395289"/>
                    </a:cubicBezTo>
                    <a:cubicBezTo>
                      <a:pt x="315758" y="274283"/>
                      <a:pt x="605462" y="514080"/>
                      <a:pt x="407671" y="709810"/>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7" name="자유형: 도형 46">
                <a:extLst>
                  <a:ext uri="{FF2B5EF4-FFF2-40B4-BE49-F238E27FC236}">
                    <a16:creationId xmlns:a16="http://schemas.microsoft.com/office/drawing/2014/main" id="{D2DB6989-0C01-4C4A-BFFE-DAC583BB89FA}"/>
                  </a:ext>
                </a:extLst>
              </p:cNvPr>
              <p:cNvSpPr/>
              <p:nvPr/>
            </p:nvSpPr>
            <p:spPr>
              <a:xfrm>
                <a:off x="6150565" y="3902140"/>
                <a:ext cx="223711" cy="335071"/>
              </a:xfrm>
              <a:custGeom>
                <a:avLst/>
                <a:gdLst>
                  <a:gd name="connsiteX0" fmla="*/ 0 w 210368"/>
                  <a:gd name="connsiteY0" fmla="*/ 692812 h 692812"/>
                  <a:gd name="connsiteX1" fmla="*/ 145855 w 210368"/>
                  <a:gd name="connsiteY1" fmla="*/ 0 h 692812"/>
                  <a:gd name="connsiteX2" fmla="*/ 210368 w 210368"/>
                  <a:gd name="connsiteY2" fmla="*/ 350614 h 692812"/>
                  <a:gd name="connsiteX0" fmla="*/ 0 w 204758"/>
                  <a:gd name="connsiteY0" fmla="*/ 692812 h 692812"/>
                  <a:gd name="connsiteX1" fmla="*/ 145855 w 204758"/>
                  <a:gd name="connsiteY1" fmla="*/ 0 h 692812"/>
                  <a:gd name="connsiteX2" fmla="*/ 204758 w 204758"/>
                  <a:gd name="connsiteY2" fmla="*/ 350614 h 692812"/>
                  <a:gd name="connsiteX0" fmla="*/ 0 w 259110"/>
                  <a:gd name="connsiteY0" fmla="*/ 692812 h 692812"/>
                  <a:gd name="connsiteX1" fmla="*/ 145855 w 259110"/>
                  <a:gd name="connsiteY1" fmla="*/ 0 h 692812"/>
                  <a:gd name="connsiteX2" fmla="*/ 204758 w 259110"/>
                  <a:gd name="connsiteY2" fmla="*/ 350614 h 692812"/>
                  <a:gd name="connsiteX0" fmla="*/ 0 w 259110"/>
                  <a:gd name="connsiteY0" fmla="*/ 670372 h 670372"/>
                  <a:gd name="connsiteX1" fmla="*/ 145855 w 259110"/>
                  <a:gd name="connsiteY1" fmla="*/ 0 h 670372"/>
                  <a:gd name="connsiteX2" fmla="*/ 204758 w 259110"/>
                  <a:gd name="connsiteY2" fmla="*/ 328174 h 670372"/>
                  <a:gd name="connsiteX0" fmla="*/ 0 w 276458"/>
                  <a:gd name="connsiteY0" fmla="*/ 670372 h 670372"/>
                  <a:gd name="connsiteX1" fmla="*/ 145855 w 276458"/>
                  <a:gd name="connsiteY1" fmla="*/ 0 h 670372"/>
                  <a:gd name="connsiteX2" fmla="*/ 204758 w 276458"/>
                  <a:gd name="connsiteY2" fmla="*/ 328174 h 670372"/>
                  <a:gd name="connsiteX0" fmla="*/ 0 w 276458"/>
                  <a:gd name="connsiteY0" fmla="*/ 670381 h 670381"/>
                  <a:gd name="connsiteX1" fmla="*/ 145855 w 276458"/>
                  <a:gd name="connsiteY1" fmla="*/ 9 h 670381"/>
                  <a:gd name="connsiteX2" fmla="*/ 204758 w 276458"/>
                  <a:gd name="connsiteY2" fmla="*/ 328183 h 670381"/>
                  <a:gd name="connsiteX0" fmla="*/ 17567 w 294025"/>
                  <a:gd name="connsiteY0" fmla="*/ 670381 h 670381"/>
                  <a:gd name="connsiteX1" fmla="*/ 163422 w 294025"/>
                  <a:gd name="connsiteY1" fmla="*/ 9 h 670381"/>
                  <a:gd name="connsiteX2" fmla="*/ 222325 w 294025"/>
                  <a:gd name="connsiteY2" fmla="*/ 328183 h 670381"/>
                  <a:gd name="connsiteX0" fmla="*/ 17567 w 327330"/>
                  <a:gd name="connsiteY0" fmla="*/ 671068 h 671068"/>
                  <a:gd name="connsiteX1" fmla="*/ 163422 w 327330"/>
                  <a:gd name="connsiteY1" fmla="*/ 696 h 671068"/>
                  <a:gd name="connsiteX2" fmla="*/ 222325 w 327330"/>
                  <a:gd name="connsiteY2" fmla="*/ 328870 h 671068"/>
                  <a:gd name="connsiteX0" fmla="*/ 17567 w 321664"/>
                  <a:gd name="connsiteY0" fmla="*/ 671068 h 671068"/>
                  <a:gd name="connsiteX1" fmla="*/ 163422 w 321664"/>
                  <a:gd name="connsiteY1" fmla="*/ 696 h 671068"/>
                  <a:gd name="connsiteX2" fmla="*/ 222325 w 321664"/>
                  <a:gd name="connsiteY2" fmla="*/ 328870 h 671068"/>
                  <a:gd name="connsiteX0" fmla="*/ 18431 w 322528"/>
                  <a:gd name="connsiteY0" fmla="*/ 671068 h 671068"/>
                  <a:gd name="connsiteX1" fmla="*/ 164286 w 322528"/>
                  <a:gd name="connsiteY1" fmla="*/ 696 h 671068"/>
                  <a:gd name="connsiteX2" fmla="*/ 223189 w 322528"/>
                  <a:gd name="connsiteY2" fmla="*/ 328870 h 671068"/>
                  <a:gd name="connsiteX0" fmla="*/ 18431 w 311947"/>
                  <a:gd name="connsiteY0" fmla="*/ 671151 h 671151"/>
                  <a:gd name="connsiteX1" fmla="*/ 164286 w 311947"/>
                  <a:gd name="connsiteY1" fmla="*/ 779 h 671151"/>
                  <a:gd name="connsiteX2" fmla="*/ 203910 w 311947"/>
                  <a:gd name="connsiteY2" fmla="*/ 312427 h 671151"/>
                  <a:gd name="connsiteX0" fmla="*/ 18431 w 319515"/>
                  <a:gd name="connsiteY0" fmla="*/ 670768 h 670768"/>
                  <a:gd name="connsiteX1" fmla="*/ 164286 w 319515"/>
                  <a:gd name="connsiteY1" fmla="*/ 396 h 670768"/>
                  <a:gd name="connsiteX2" fmla="*/ 203910 w 319515"/>
                  <a:gd name="connsiteY2" fmla="*/ 312044 h 670768"/>
                  <a:gd name="connsiteX0" fmla="*/ 16717 w 317801"/>
                  <a:gd name="connsiteY0" fmla="*/ 670768 h 670768"/>
                  <a:gd name="connsiteX1" fmla="*/ 162572 w 317801"/>
                  <a:gd name="connsiteY1" fmla="*/ 396 h 670768"/>
                  <a:gd name="connsiteX2" fmla="*/ 202196 w 317801"/>
                  <a:gd name="connsiteY2" fmla="*/ 312044 h 670768"/>
                  <a:gd name="connsiteX0" fmla="*/ 16717 w 320719"/>
                  <a:gd name="connsiteY0" fmla="*/ 670412 h 670412"/>
                  <a:gd name="connsiteX1" fmla="*/ 162572 w 320719"/>
                  <a:gd name="connsiteY1" fmla="*/ 40 h 670412"/>
                  <a:gd name="connsiteX2" fmla="*/ 202196 w 320719"/>
                  <a:gd name="connsiteY2" fmla="*/ 311688 h 670412"/>
                  <a:gd name="connsiteX0" fmla="*/ 16717 w 314294"/>
                  <a:gd name="connsiteY0" fmla="*/ 670412 h 670412"/>
                  <a:gd name="connsiteX1" fmla="*/ 162572 w 314294"/>
                  <a:gd name="connsiteY1" fmla="*/ 40 h 670412"/>
                  <a:gd name="connsiteX2" fmla="*/ 202196 w 314294"/>
                  <a:gd name="connsiteY2" fmla="*/ 311688 h 670412"/>
                  <a:gd name="connsiteX0" fmla="*/ 20002 w 313692"/>
                  <a:gd name="connsiteY0" fmla="*/ 684181 h 684181"/>
                  <a:gd name="connsiteX1" fmla="*/ 157594 w 313692"/>
                  <a:gd name="connsiteY1" fmla="*/ 38 h 684181"/>
                  <a:gd name="connsiteX2" fmla="*/ 205481 w 313692"/>
                  <a:gd name="connsiteY2" fmla="*/ 325457 h 684181"/>
                  <a:gd name="connsiteX0" fmla="*/ 20002 w 335146"/>
                  <a:gd name="connsiteY0" fmla="*/ 684143 h 684143"/>
                  <a:gd name="connsiteX1" fmla="*/ 157594 w 335146"/>
                  <a:gd name="connsiteY1" fmla="*/ 0 h 684143"/>
                  <a:gd name="connsiteX2" fmla="*/ 205481 w 335146"/>
                  <a:gd name="connsiteY2" fmla="*/ 325419 h 684143"/>
                  <a:gd name="connsiteX0" fmla="*/ 20002 w 322593"/>
                  <a:gd name="connsiteY0" fmla="*/ 684143 h 684143"/>
                  <a:gd name="connsiteX1" fmla="*/ 157594 w 322593"/>
                  <a:gd name="connsiteY1" fmla="*/ 0 h 684143"/>
                  <a:gd name="connsiteX2" fmla="*/ 177939 w 322593"/>
                  <a:gd name="connsiteY2" fmla="*/ 275843 h 684143"/>
                  <a:gd name="connsiteX0" fmla="*/ 20002 w 322593"/>
                  <a:gd name="connsiteY0" fmla="*/ 684143 h 684143"/>
                  <a:gd name="connsiteX1" fmla="*/ 157594 w 322593"/>
                  <a:gd name="connsiteY1" fmla="*/ 0 h 684143"/>
                  <a:gd name="connsiteX2" fmla="*/ 177939 w 322593"/>
                  <a:gd name="connsiteY2" fmla="*/ 275843 h 684143"/>
                  <a:gd name="connsiteX0" fmla="*/ 20002 w 305016"/>
                  <a:gd name="connsiteY0" fmla="*/ 684145 h 684145"/>
                  <a:gd name="connsiteX1" fmla="*/ 157594 w 305016"/>
                  <a:gd name="connsiteY1" fmla="*/ 2 h 684145"/>
                  <a:gd name="connsiteX2" fmla="*/ 177939 w 305016"/>
                  <a:gd name="connsiteY2" fmla="*/ 275845 h 684145"/>
                  <a:gd name="connsiteX0" fmla="*/ 20002 w 305016"/>
                  <a:gd name="connsiteY0" fmla="*/ 684145 h 684145"/>
                  <a:gd name="connsiteX1" fmla="*/ 157594 w 305016"/>
                  <a:gd name="connsiteY1" fmla="*/ 2 h 684145"/>
                  <a:gd name="connsiteX2" fmla="*/ 177939 w 305016"/>
                  <a:gd name="connsiteY2" fmla="*/ 275845 h 684145"/>
                  <a:gd name="connsiteX0" fmla="*/ 11876 w 318923"/>
                  <a:gd name="connsiteY0" fmla="*/ 463808 h 463808"/>
                  <a:gd name="connsiteX1" fmla="*/ 171501 w 318923"/>
                  <a:gd name="connsiteY1" fmla="*/ 2 h 463808"/>
                  <a:gd name="connsiteX2" fmla="*/ 191846 w 318923"/>
                  <a:gd name="connsiteY2" fmla="*/ 275845 h 463808"/>
                  <a:gd name="connsiteX0" fmla="*/ 11876 w 318923"/>
                  <a:gd name="connsiteY0" fmla="*/ 444528 h 444528"/>
                  <a:gd name="connsiteX1" fmla="*/ 171501 w 318923"/>
                  <a:gd name="connsiteY1" fmla="*/ 2 h 444528"/>
                  <a:gd name="connsiteX2" fmla="*/ 191846 w 318923"/>
                  <a:gd name="connsiteY2" fmla="*/ 275845 h 444528"/>
                  <a:gd name="connsiteX0" fmla="*/ 1452 w 308499"/>
                  <a:gd name="connsiteY0" fmla="*/ 444528 h 444528"/>
                  <a:gd name="connsiteX1" fmla="*/ 161077 w 308499"/>
                  <a:gd name="connsiteY1" fmla="*/ 2 h 444528"/>
                  <a:gd name="connsiteX2" fmla="*/ 181422 w 308499"/>
                  <a:gd name="connsiteY2" fmla="*/ 275845 h 444528"/>
                  <a:gd name="connsiteX0" fmla="*/ 1452 w 296864"/>
                  <a:gd name="connsiteY0" fmla="*/ 444638 h 444638"/>
                  <a:gd name="connsiteX1" fmla="*/ 161077 w 296864"/>
                  <a:gd name="connsiteY1" fmla="*/ 112 h 444638"/>
                  <a:gd name="connsiteX2" fmla="*/ 181422 w 296864"/>
                  <a:gd name="connsiteY2" fmla="*/ 275955 h 444638"/>
                </a:gdLst>
                <a:ahLst/>
                <a:cxnLst>
                  <a:cxn ang="0">
                    <a:pos x="connsiteX0" y="connsiteY0"/>
                  </a:cxn>
                  <a:cxn ang="0">
                    <a:pos x="connsiteX1" y="connsiteY1"/>
                  </a:cxn>
                  <a:cxn ang="0">
                    <a:pos x="connsiteX2" y="connsiteY2"/>
                  </a:cxn>
                </a:cxnLst>
                <a:rect l="l" t="t" r="r" b="b"/>
                <a:pathLst>
                  <a:path w="296864" h="444638">
                    <a:moveTo>
                      <a:pt x="1452" y="444638"/>
                    </a:moveTo>
                    <a:cubicBezTo>
                      <a:pt x="-2260" y="204656"/>
                      <a:pt x="-11482" y="8739"/>
                      <a:pt x="161077" y="112"/>
                    </a:cubicBezTo>
                    <a:cubicBezTo>
                      <a:pt x="350238" y="-6281"/>
                      <a:pt x="327228" y="262274"/>
                      <a:pt x="181422" y="275955"/>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cxnSp>
            <p:nvCxnSpPr>
              <p:cNvPr id="48" name="직선 연결선 47">
                <a:extLst>
                  <a:ext uri="{FF2B5EF4-FFF2-40B4-BE49-F238E27FC236}">
                    <a16:creationId xmlns:a16="http://schemas.microsoft.com/office/drawing/2014/main" id="{53FB9350-E6F9-4F7B-9349-DC6968854DB4}"/>
                  </a:ext>
                </a:extLst>
              </p:cNvPr>
              <p:cNvCxnSpPr>
                <a:cxnSpLocks/>
              </p:cNvCxnSpPr>
              <p:nvPr/>
            </p:nvCxnSpPr>
            <p:spPr>
              <a:xfrm flipH="1">
                <a:off x="6152008" y="3476077"/>
                <a:ext cx="1188" cy="97473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자유형: 도형 95">
              <a:extLst>
                <a:ext uri="{FF2B5EF4-FFF2-40B4-BE49-F238E27FC236}">
                  <a16:creationId xmlns:a16="http://schemas.microsoft.com/office/drawing/2014/main" id="{42156AE0-5BBD-49FE-860A-E8A912148106}"/>
                </a:ext>
              </a:extLst>
            </p:cNvPr>
            <p:cNvSpPr/>
            <p:nvPr/>
          </p:nvSpPr>
          <p:spPr>
            <a:xfrm flipH="1">
              <a:off x="3323392" y="61421"/>
              <a:ext cx="2193989" cy="3316965"/>
            </a:xfrm>
            <a:custGeom>
              <a:avLst/>
              <a:gdLst>
                <a:gd name="connsiteX0" fmla="*/ 467139 w 2385391"/>
                <a:gd name="connsiteY0" fmla="*/ 0 h 3518453"/>
                <a:gd name="connsiteX1" fmla="*/ 1023731 w 2385391"/>
                <a:gd name="connsiteY1" fmla="*/ 357809 h 3518453"/>
                <a:gd name="connsiteX2" fmla="*/ 1630018 w 2385391"/>
                <a:gd name="connsiteY2" fmla="*/ 268357 h 3518453"/>
                <a:gd name="connsiteX3" fmla="*/ 1789044 w 2385391"/>
                <a:gd name="connsiteY3" fmla="*/ 715618 h 3518453"/>
                <a:gd name="connsiteX4" fmla="*/ 2216426 w 2385391"/>
                <a:gd name="connsiteY4" fmla="*/ 1063487 h 3518453"/>
                <a:gd name="connsiteX5" fmla="*/ 2037522 w 2385391"/>
                <a:gd name="connsiteY5" fmla="*/ 1639957 h 3518453"/>
                <a:gd name="connsiteX6" fmla="*/ 2385391 w 2385391"/>
                <a:gd name="connsiteY6" fmla="*/ 2057400 h 3518453"/>
                <a:gd name="connsiteX7" fmla="*/ 1938131 w 2385391"/>
                <a:gd name="connsiteY7" fmla="*/ 2643809 h 3518453"/>
                <a:gd name="connsiteX8" fmla="*/ 1719470 w 2385391"/>
                <a:gd name="connsiteY8" fmla="*/ 3299792 h 3518453"/>
                <a:gd name="connsiteX9" fmla="*/ 1033670 w 2385391"/>
                <a:gd name="connsiteY9" fmla="*/ 3349487 h 3518453"/>
                <a:gd name="connsiteX10" fmla="*/ 357809 w 2385391"/>
                <a:gd name="connsiteY10" fmla="*/ 3518453 h 3518453"/>
                <a:gd name="connsiteX11" fmla="*/ 0 w 2385391"/>
                <a:gd name="connsiteY11" fmla="*/ 2733261 h 3518453"/>
                <a:gd name="connsiteX12" fmla="*/ 9939 w 2385391"/>
                <a:gd name="connsiteY12" fmla="*/ 536713 h 3518453"/>
                <a:gd name="connsiteX13" fmla="*/ 467139 w 2385391"/>
                <a:gd name="connsiteY13" fmla="*/ 0 h 3518453"/>
                <a:gd name="connsiteX0" fmla="*/ 467139 w 2385391"/>
                <a:gd name="connsiteY0" fmla="*/ 0 h 3518453"/>
                <a:gd name="connsiteX1" fmla="*/ 1023731 w 2385391"/>
                <a:gd name="connsiteY1" fmla="*/ 357809 h 3518453"/>
                <a:gd name="connsiteX2" fmla="*/ 1630018 w 2385391"/>
                <a:gd name="connsiteY2" fmla="*/ 268357 h 3518453"/>
                <a:gd name="connsiteX3" fmla="*/ 1789044 w 2385391"/>
                <a:gd name="connsiteY3" fmla="*/ 715618 h 3518453"/>
                <a:gd name="connsiteX4" fmla="*/ 2216426 w 2385391"/>
                <a:gd name="connsiteY4" fmla="*/ 1063487 h 3518453"/>
                <a:gd name="connsiteX5" fmla="*/ 2037522 w 2385391"/>
                <a:gd name="connsiteY5" fmla="*/ 1639957 h 3518453"/>
                <a:gd name="connsiteX6" fmla="*/ 2385391 w 2385391"/>
                <a:gd name="connsiteY6" fmla="*/ 2057400 h 3518453"/>
                <a:gd name="connsiteX7" fmla="*/ 1938131 w 2385391"/>
                <a:gd name="connsiteY7" fmla="*/ 2643809 h 3518453"/>
                <a:gd name="connsiteX8" fmla="*/ 1719470 w 2385391"/>
                <a:gd name="connsiteY8" fmla="*/ 3299792 h 3518453"/>
                <a:gd name="connsiteX9" fmla="*/ 1033670 w 2385391"/>
                <a:gd name="connsiteY9" fmla="*/ 3349487 h 3518453"/>
                <a:gd name="connsiteX10" fmla="*/ 357809 w 2385391"/>
                <a:gd name="connsiteY10" fmla="*/ 3518453 h 3518453"/>
                <a:gd name="connsiteX11" fmla="*/ 0 w 2385391"/>
                <a:gd name="connsiteY11" fmla="*/ 2733261 h 3518453"/>
                <a:gd name="connsiteX12" fmla="*/ 9939 w 2385391"/>
                <a:gd name="connsiteY12" fmla="*/ 536713 h 3518453"/>
                <a:gd name="connsiteX13" fmla="*/ 467139 w 2385391"/>
                <a:gd name="connsiteY13" fmla="*/ 0 h 3518453"/>
                <a:gd name="connsiteX0" fmla="*/ 467139 w 2385391"/>
                <a:gd name="connsiteY0" fmla="*/ 2004 h 3520457"/>
                <a:gd name="connsiteX1" fmla="*/ 1023731 w 2385391"/>
                <a:gd name="connsiteY1" fmla="*/ 359813 h 3520457"/>
                <a:gd name="connsiteX2" fmla="*/ 1630018 w 2385391"/>
                <a:gd name="connsiteY2" fmla="*/ 270361 h 3520457"/>
                <a:gd name="connsiteX3" fmla="*/ 1789044 w 2385391"/>
                <a:gd name="connsiteY3" fmla="*/ 717622 h 3520457"/>
                <a:gd name="connsiteX4" fmla="*/ 2216426 w 2385391"/>
                <a:gd name="connsiteY4" fmla="*/ 1065491 h 3520457"/>
                <a:gd name="connsiteX5" fmla="*/ 2037522 w 2385391"/>
                <a:gd name="connsiteY5" fmla="*/ 1641961 h 3520457"/>
                <a:gd name="connsiteX6" fmla="*/ 2385391 w 2385391"/>
                <a:gd name="connsiteY6" fmla="*/ 2059404 h 3520457"/>
                <a:gd name="connsiteX7" fmla="*/ 1938131 w 2385391"/>
                <a:gd name="connsiteY7" fmla="*/ 2645813 h 3520457"/>
                <a:gd name="connsiteX8" fmla="*/ 1719470 w 2385391"/>
                <a:gd name="connsiteY8" fmla="*/ 3301796 h 3520457"/>
                <a:gd name="connsiteX9" fmla="*/ 1033670 w 2385391"/>
                <a:gd name="connsiteY9" fmla="*/ 3351491 h 3520457"/>
                <a:gd name="connsiteX10" fmla="*/ 357809 w 2385391"/>
                <a:gd name="connsiteY10" fmla="*/ 3520457 h 3520457"/>
                <a:gd name="connsiteX11" fmla="*/ 0 w 2385391"/>
                <a:gd name="connsiteY11" fmla="*/ 2735265 h 3520457"/>
                <a:gd name="connsiteX12" fmla="*/ 9939 w 2385391"/>
                <a:gd name="connsiteY12" fmla="*/ 538717 h 3520457"/>
                <a:gd name="connsiteX13" fmla="*/ 467139 w 2385391"/>
                <a:gd name="connsiteY13" fmla="*/ 2004 h 3520457"/>
                <a:gd name="connsiteX0" fmla="*/ 467139 w 2385391"/>
                <a:gd name="connsiteY0" fmla="*/ 2004 h 3520457"/>
                <a:gd name="connsiteX1" fmla="*/ 1023731 w 2385391"/>
                <a:gd name="connsiteY1" fmla="*/ 359813 h 3520457"/>
                <a:gd name="connsiteX2" fmla="*/ 1630018 w 2385391"/>
                <a:gd name="connsiteY2" fmla="*/ 270361 h 3520457"/>
                <a:gd name="connsiteX3" fmla="*/ 1789044 w 2385391"/>
                <a:gd name="connsiteY3" fmla="*/ 717622 h 3520457"/>
                <a:gd name="connsiteX4" fmla="*/ 2216426 w 2385391"/>
                <a:gd name="connsiteY4" fmla="*/ 1065491 h 3520457"/>
                <a:gd name="connsiteX5" fmla="*/ 2037522 w 2385391"/>
                <a:gd name="connsiteY5" fmla="*/ 1641961 h 3520457"/>
                <a:gd name="connsiteX6" fmla="*/ 2385391 w 2385391"/>
                <a:gd name="connsiteY6" fmla="*/ 2059404 h 3520457"/>
                <a:gd name="connsiteX7" fmla="*/ 1938131 w 2385391"/>
                <a:gd name="connsiteY7" fmla="*/ 2645813 h 3520457"/>
                <a:gd name="connsiteX8" fmla="*/ 1719470 w 2385391"/>
                <a:gd name="connsiteY8" fmla="*/ 3301796 h 3520457"/>
                <a:gd name="connsiteX9" fmla="*/ 1033670 w 2385391"/>
                <a:gd name="connsiteY9" fmla="*/ 3351491 h 3520457"/>
                <a:gd name="connsiteX10" fmla="*/ 357809 w 2385391"/>
                <a:gd name="connsiteY10" fmla="*/ 3520457 h 3520457"/>
                <a:gd name="connsiteX11" fmla="*/ 0 w 2385391"/>
                <a:gd name="connsiteY11" fmla="*/ 2735265 h 3520457"/>
                <a:gd name="connsiteX12" fmla="*/ 9939 w 2385391"/>
                <a:gd name="connsiteY12" fmla="*/ 538717 h 3520457"/>
                <a:gd name="connsiteX13" fmla="*/ 467139 w 2385391"/>
                <a:gd name="connsiteY13" fmla="*/ 2004 h 3520457"/>
                <a:gd name="connsiteX0" fmla="*/ 467139 w 2385391"/>
                <a:gd name="connsiteY0" fmla="*/ 1983 h 3520436"/>
                <a:gd name="connsiteX1" fmla="*/ 991074 w 2385391"/>
                <a:gd name="connsiteY1" fmla="*/ 363058 h 3520436"/>
                <a:gd name="connsiteX2" fmla="*/ 1630018 w 2385391"/>
                <a:gd name="connsiteY2" fmla="*/ 270340 h 3520436"/>
                <a:gd name="connsiteX3" fmla="*/ 1789044 w 2385391"/>
                <a:gd name="connsiteY3" fmla="*/ 717601 h 3520436"/>
                <a:gd name="connsiteX4" fmla="*/ 2216426 w 2385391"/>
                <a:gd name="connsiteY4" fmla="*/ 1065470 h 3520436"/>
                <a:gd name="connsiteX5" fmla="*/ 2037522 w 2385391"/>
                <a:gd name="connsiteY5" fmla="*/ 1641940 h 3520436"/>
                <a:gd name="connsiteX6" fmla="*/ 2385391 w 2385391"/>
                <a:gd name="connsiteY6" fmla="*/ 2059383 h 3520436"/>
                <a:gd name="connsiteX7" fmla="*/ 1938131 w 2385391"/>
                <a:gd name="connsiteY7" fmla="*/ 2645792 h 3520436"/>
                <a:gd name="connsiteX8" fmla="*/ 1719470 w 2385391"/>
                <a:gd name="connsiteY8" fmla="*/ 3301775 h 3520436"/>
                <a:gd name="connsiteX9" fmla="*/ 1033670 w 2385391"/>
                <a:gd name="connsiteY9" fmla="*/ 3351470 h 3520436"/>
                <a:gd name="connsiteX10" fmla="*/ 357809 w 2385391"/>
                <a:gd name="connsiteY10" fmla="*/ 3520436 h 3520436"/>
                <a:gd name="connsiteX11" fmla="*/ 0 w 2385391"/>
                <a:gd name="connsiteY11" fmla="*/ 2735244 h 3520436"/>
                <a:gd name="connsiteX12" fmla="*/ 9939 w 2385391"/>
                <a:gd name="connsiteY12" fmla="*/ 538696 h 3520436"/>
                <a:gd name="connsiteX13" fmla="*/ 467139 w 2385391"/>
                <a:gd name="connsiteY13" fmla="*/ 1983 h 3520436"/>
                <a:gd name="connsiteX0" fmla="*/ 467139 w 2385391"/>
                <a:gd name="connsiteY0" fmla="*/ 3421 h 3521874"/>
                <a:gd name="connsiteX1" fmla="*/ 991074 w 2385391"/>
                <a:gd name="connsiteY1" fmla="*/ 364496 h 3521874"/>
                <a:gd name="connsiteX2" fmla="*/ 1630018 w 2385391"/>
                <a:gd name="connsiteY2" fmla="*/ 271778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30018 w 2385391"/>
                <a:gd name="connsiteY2" fmla="*/ 271778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30018 w 2385391"/>
                <a:gd name="connsiteY2" fmla="*/ 271778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20221 w 2385391"/>
                <a:gd name="connsiteY2" fmla="*/ 291372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20221 w 2385391"/>
                <a:gd name="connsiteY2" fmla="*/ 291372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20221 w 2385391"/>
                <a:gd name="connsiteY2" fmla="*/ 291372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28836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28836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28836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21194 w 2385391"/>
                <a:gd name="connsiteY5" fmla="*/ 1656441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21194 w 2385391"/>
                <a:gd name="connsiteY5" fmla="*/ 1656441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1995068 w 2385391"/>
                <a:gd name="connsiteY5" fmla="*/ 1640113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1982005 w 2385391"/>
                <a:gd name="connsiteY5" fmla="*/ 1627050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1982005 w 2385391"/>
                <a:gd name="connsiteY5" fmla="*/ 1627050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1982005 w 2385391"/>
                <a:gd name="connsiteY5" fmla="*/ 1627050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52734"/>
                <a:gd name="connsiteY0" fmla="*/ 3421 h 3521874"/>
                <a:gd name="connsiteX1" fmla="*/ 991074 w 2352734"/>
                <a:gd name="connsiteY1" fmla="*/ 364496 h 3521874"/>
                <a:gd name="connsiteX2" fmla="*/ 1597361 w 2352734"/>
                <a:gd name="connsiteY2" fmla="*/ 304435 h 3521874"/>
                <a:gd name="connsiteX3" fmla="*/ 1762919 w 2352734"/>
                <a:gd name="connsiteY3" fmla="*/ 741899 h 3521874"/>
                <a:gd name="connsiteX4" fmla="*/ 2190300 w 2352734"/>
                <a:gd name="connsiteY4" fmla="*/ 1096300 h 3521874"/>
                <a:gd name="connsiteX5" fmla="*/ 1982005 w 2352734"/>
                <a:gd name="connsiteY5" fmla="*/ 1627050 h 3521874"/>
                <a:gd name="connsiteX6" fmla="*/ 2352734 w 2352734"/>
                <a:gd name="connsiteY6" fmla="*/ 2080415 h 3521874"/>
                <a:gd name="connsiteX7" fmla="*/ 1938131 w 2352734"/>
                <a:gd name="connsiteY7" fmla="*/ 2647230 h 3521874"/>
                <a:gd name="connsiteX8" fmla="*/ 1719470 w 2352734"/>
                <a:gd name="connsiteY8" fmla="*/ 3303213 h 3521874"/>
                <a:gd name="connsiteX9" fmla="*/ 1033670 w 2352734"/>
                <a:gd name="connsiteY9" fmla="*/ 3352908 h 3521874"/>
                <a:gd name="connsiteX10" fmla="*/ 357809 w 2352734"/>
                <a:gd name="connsiteY10" fmla="*/ 3521874 h 3521874"/>
                <a:gd name="connsiteX11" fmla="*/ 0 w 2352734"/>
                <a:gd name="connsiteY11" fmla="*/ 2736682 h 3521874"/>
                <a:gd name="connsiteX12" fmla="*/ 9939 w 2352734"/>
                <a:gd name="connsiteY12" fmla="*/ 540134 h 3521874"/>
                <a:gd name="connsiteX13" fmla="*/ 467139 w 2352734"/>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27050 h 3521874"/>
                <a:gd name="connsiteX6" fmla="*/ 2352734 w 2352860"/>
                <a:gd name="connsiteY6" fmla="*/ 2080415 h 3521874"/>
                <a:gd name="connsiteX7" fmla="*/ 1938131 w 2352860"/>
                <a:gd name="connsiteY7" fmla="*/ 2647230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38131 w 2352860"/>
                <a:gd name="connsiteY7" fmla="*/ 2647230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38131 w 2352860"/>
                <a:gd name="connsiteY7" fmla="*/ 2647230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38131 w 2352860"/>
                <a:gd name="connsiteY7" fmla="*/ 2647230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15271 w 2352860"/>
                <a:gd name="connsiteY7" fmla="*/ 2614573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15271 w 2352860"/>
                <a:gd name="connsiteY7" fmla="*/ 2614573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882614 w 2352860"/>
                <a:gd name="connsiteY7" fmla="*/ 2621104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882614 w 2352860"/>
                <a:gd name="connsiteY7" fmla="*/ 2608041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882614 w 2352860"/>
                <a:gd name="connsiteY7" fmla="*/ 2608041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734"/>
                <a:gd name="connsiteY0" fmla="*/ 3421 h 3521874"/>
                <a:gd name="connsiteX1" fmla="*/ 991074 w 2352734"/>
                <a:gd name="connsiteY1" fmla="*/ 364496 h 3521874"/>
                <a:gd name="connsiteX2" fmla="*/ 1597361 w 2352734"/>
                <a:gd name="connsiteY2" fmla="*/ 304435 h 3521874"/>
                <a:gd name="connsiteX3" fmla="*/ 1762919 w 2352734"/>
                <a:gd name="connsiteY3" fmla="*/ 741899 h 3521874"/>
                <a:gd name="connsiteX4" fmla="*/ 2190300 w 2352734"/>
                <a:gd name="connsiteY4" fmla="*/ 1096300 h 3521874"/>
                <a:gd name="connsiteX5" fmla="*/ 1982005 w 2352734"/>
                <a:gd name="connsiteY5" fmla="*/ 1640112 h 3521874"/>
                <a:gd name="connsiteX6" fmla="*/ 2352734 w 2352734"/>
                <a:gd name="connsiteY6" fmla="*/ 2080415 h 3521874"/>
                <a:gd name="connsiteX7" fmla="*/ 1882614 w 2352734"/>
                <a:gd name="connsiteY7" fmla="*/ 2608041 h 3521874"/>
                <a:gd name="connsiteX8" fmla="*/ 1719470 w 2352734"/>
                <a:gd name="connsiteY8" fmla="*/ 3303213 h 3521874"/>
                <a:gd name="connsiteX9" fmla="*/ 1033670 w 2352734"/>
                <a:gd name="connsiteY9" fmla="*/ 3352908 h 3521874"/>
                <a:gd name="connsiteX10" fmla="*/ 357809 w 2352734"/>
                <a:gd name="connsiteY10" fmla="*/ 3521874 h 3521874"/>
                <a:gd name="connsiteX11" fmla="*/ 0 w 2352734"/>
                <a:gd name="connsiteY11" fmla="*/ 2736682 h 3521874"/>
                <a:gd name="connsiteX12" fmla="*/ 9939 w 2352734"/>
                <a:gd name="connsiteY12" fmla="*/ 540134 h 3521874"/>
                <a:gd name="connsiteX13" fmla="*/ 467139 w 2352734"/>
                <a:gd name="connsiteY13" fmla="*/ 3421 h 3521874"/>
                <a:gd name="connsiteX0" fmla="*/ 467139 w 2352760"/>
                <a:gd name="connsiteY0" fmla="*/ 3421 h 3521874"/>
                <a:gd name="connsiteX1" fmla="*/ 991074 w 2352760"/>
                <a:gd name="connsiteY1" fmla="*/ 364496 h 3521874"/>
                <a:gd name="connsiteX2" fmla="*/ 1597361 w 2352760"/>
                <a:gd name="connsiteY2" fmla="*/ 304435 h 3521874"/>
                <a:gd name="connsiteX3" fmla="*/ 1762919 w 2352760"/>
                <a:gd name="connsiteY3" fmla="*/ 741899 h 3521874"/>
                <a:gd name="connsiteX4" fmla="*/ 2190300 w 2352760"/>
                <a:gd name="connsiteY4" fmla="*/ 1096300 h 3521874"/>
                <a:gd name="connsiteX5" fmla="*/ 1982005 w 2352760"/>
                <a:gd name="connsiteY5" fmla="*/ 1640112 h 3521874"/>
                <a:gd name="connsiteX6" fmla="*/ 2352734 w 2352760"/>
                <a:gd name="connsiteY6" fmla="*/ 2080415 h 3521874"/>
                <a:gd name="connsiteX7" fmla="*/ 1882614 w 2352760"/>
                <a:gd name="connsiteY7" fmla="*/ 2608041 h 3521874"/>
                <a:gd name="connsiteX8" fmla="*/ 1719470 w 2352760"/>
                <a:gd name="connsiteY8" fmla="*/ 3303213 h 3521874"/>
                <a:gd name="connsiteX9" fmla="*/ 1033670 w 2352760"/>
                <a:gd name="connsiteY9" fmla="*/ 3352908 h 3521874"/>
                <a:gd name="connsiteX10" fmla="*/ 357809 w 2352760"/>
                <a:gd name="connsiteY10" fmla="*/ 3521874 h 3521874"/>
                <a:gd name="connsiteX11" fmla="*/ 0 w 2352760"/>
                <a:gd name="connsiteY11" fmla="*/ 2736682 h 3521874"/>
                <a:gd name="connsiteX12" fmla="*/ 9939 w 2352760"/>
                <a:gd name="connsiteY12" fmla="*/ 540134 h 3521874"/>
                <a:gd name="connsiteX13" fmla="*/ 467139 w 2352760"/>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82614 w 2349495"/>
                <a:gd name="connsiteY7" fmla="*/ 2608041 h 3521874"/>
                <a:gd name="connsiteX8" fmla="*/ 1719470 w 2349495"/>
                <a:gd name="connsiteY8" fmla="*/ 3303213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719470 w 2349495"/>
                <a:gd name="connsiteY8" fmla="*/ 3303213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719470 w 2349495"/>
                <a:gd name="connsiteY8" fmla="*/ 3303213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90079 w 2349495"/>
                <a:gd name="connsiteY8" fmla="*/ 3264025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90079 w 2349495"/>
                <a:gd name="connsiteY8" fmla="*/ 3264025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108782 w 2349495"/>
                <a:gd name="connsiteY9" fmla="*/ 3333313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108782 w 2349495"/>
                <a:gd name="connsiteY9" fmla="*/ 3333313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108782 w 2349495"/>
                <a:gd name="connsiteY9" fmla="*/ 3333313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484067"/>
                <a:gd name="connsiteX1" fmla="*/ 991074 w 2349495"/>
                <a:gd name="connsiteY1" fmla="*/ 364496 h 3484067"/>
                <a:gd name="connsiteX2" fmla="*/ 1597361 w 2349495"/>
                <a:gd name="connsiteY2" fmla="*/ 304435 h 3484067"/>
                <a:gd name="connsiteX3" fmla="*/ 1762919 w 2349495"/>
                <a:gd name="connsiteY3" fmla="*/ 741899 h 3484067"/>
                <a:gd name="connsiteX4" fmla="*/ 2190300 w 2349495"/>
                <a:gd name="connsiteY4" fmla="*/ 1096300 h 3484067"/>
                <a:gd name="connsiteX5" fmla="*/ 1982005 w 2349495"/>
                <a:gd name="connsiteY5" fmla="*/ 1640112 h 3484067"/>
                <a:gd name="connsiteX6" fmla="*/ 2349468 w 2349495"/>
                <a:gd name="connsiteY6" fmla="*/ 2100010 h 3484067"/>
                <a:gd name="connsiteX7" fmla="*/ 1869551 w 2349495"/>
                <a:gd name="connsiteY7" fmla="*/ 2608041 h 3484067"/>
                <a:gd name="connsiteX8" fmla="*/ 1686813 w 2349495"/>
                <a:gd name="connsiteY8" fmla="*/ 3254228 h 3484067"/>
                <a:gd name="connsiteX9" fmla="*/ 1108782 w 2349495"/>
                <a:gd name="connsiteY9" fmla="*/ 3333313 h 3484067"/>
                <a:gd name="connsiteX10" fmla="*/ 364340 w 2349495"/>
                <a:gd name="connsiteY10" fmla="*/ 3469622 h 3484067"/>
                <a:gd name="connsiteX11" fmla="*/ 0 w 2349495"/>
                <a:gd name="connsiteY11" fmla="*/ 2736682 h 3484067"/>
                <a:gd name="connsiteX12" fmla="*/ 9939 w 2349495"/>
                <a:gd name="connsiteY12" fmla="*/ 540134 h 3484067"/>
                <a:gd name="connsiteX13" fmla="*/ 467139 w 2349495"/>
                <a:gd name="connsiteY13" fmla="*/ 3421 h 3484067"/>
                <a:gd name="connsiteX0" fmla="*/ 467139 w 2349495"/>
                <a:gd name="connsiteY0" fmla="*/ 3421 h 3480224"/>
                <a:gd name="connsiteX1" fmla="*/ 991074 w 2349495"/>
                <a:gd name="connsiteY1" fmla="*/ 364496 h 3480224"/>
                <a:gd name="connsiteX2" fmla="*/ 1597361 w 2349495"/>
                <a:gd name="connsiteY2" fmla="*/ 304435 h 3480224"/>
                <a:gd name="connsiteX3" fmla="*/ 1762919 w 2349495"/>
                <a:gd name="connsiteY3" fmla="*/ 741899 h 3480224"/>
                <a:gd name="connsiteX4" fmla="*/ 2190300 w 2349495"/>
                <a:gd name="connsiteY4" fmla="*/ 1096300 h 3480224"/>
                <a:gd name="connsiteX5" fmla="*/ 1982005 w 2349495"/>
                <a:gd name="connsiteY5" fmla="*/ 1640112 h 3480224"/>
                <a:gd name="connsiteX6" fmla="*/ 2349468 w 2349495"/>
                <a:gd name="connsiteY6" fmla="*/ 2100010 h 3480224"/>
                <a:gd name="connsiteX7" fmla="*/ 1869551 w 2349495"/>
                <a:gd name="connsiteY7" fmla="*/ 2608041 h 3480224"/>
                <a:gd name="connsiteX8" fmla="*/ 1686813 w 2349495"/>
                <a:gd name="connsiteY8" fmla="*/ 3254228 h 3480224"/>
                <a:gd name="connsiteX9" fmla="*/ 1108782 w 2349495"/>
                <a:gd name="connsiteY9" fmla="*/ 3333313 h 3480224"/>
                <a:gd name="connsiteX10" fmla="*/ 370871 w 2349495"/>
                <a:gd name="connsiteY10" fmla="*/ 3459825 h 3480224"/>
                <a:gd name="connsiteX11" fmla="*/ 0 w 2349495"/>
                <a:gd name="connsiteY11" fmla="*/ 2736682 h 3480224"/>
                <a:gd name="connsiteX12" fmla="*/ 9939 w 2349495"/>
                <a:gd name="connsiteY12" fmla="*/ 540134 h 3480224"/>
                <a:gd name="connsiteX13" fmla="*/ 467139 w 2349495"/>
                <a:gd name="connsiteY13" fmla="*/ 3421 h 3480224"/>
                <a:gd name="connsiteX0" fmla="*/ 467139 w 2349495"/>
                <a:gd name="connsiteY0" fmla="*/ 3421 h 3552207"/>
                <a:gd name="connsiteX1" fmla="*/ 991074 w 2349495"/>
                <a:gd name="connsiteY1" fmla="*/ 364496 h 3552207"/>
                <a:gd name="connsiteX2" fmla="*/ 1597361 w 2349495"/>
                <a:gd name="connsiteY2" fmla="*/ 304435 h 3552207"/>
                <a:gd name="connsiteX3" fmla="*/ 1762919 w 2349495"/>
                <a:gd name="connsiteY3" fmla="*/ 741899 h 3552207"/>
                <a:gd name="connsiteX4" fmla="*/ 2190300 w 2349495"/>
                <a:gd name="connsiteY4" fmla="*/ 1096300 h 3552207"/>
                <a:gd name="connsiteX5" fmla="*/ 1982005 w 2349495"/>
                <a:gd name="connsiteY5" fmla="*/ 1640112 h 3552207"/>
                <a:gd name="connsiteX6" fmla="*/ 2349468 w 2349495"/>
                <a:gd name="connsiteY6" fmla="*/ 2100010 h 3552207"/>
                <a:gd name="connsiteX7" fmla="*/ 1869551 w 2349495"/>
                <a:gd name="connsiteY7" fmla="*/ 2608041 h 3552207"/>
                <a:gd name="connsiteX8" fmla="*/ 1686813 w 2349495"/>
                <a:gd name="connsiteY8" fmla="*/ 3254228 h 3552207"/>
                <a:gd name="connsiteX9" fmla="*/ 1108782 w 2349495"/>
                <a:gd name="connsiteY9" fmla="*/ 3333313 h 3552207"/>
                <a:gd name="connsiteX10" fmla="*/ 370871 w 2349495"/>
                <a:gd name="connsiteY10" fmla="*/ 3459825 h 3552207"/>
                <a:gd name="connsiteX11" fmla="*/ 0 w 2349495"/>
                <a:gd name="connsiteY11" fmla="*/ 2736682 h 3552207"/>
                <a:gd name="connsiteX12" fmla="*/ 9939 w 2349495"/>
                <a:gd name="connsiteY12" fmla="*/ 540134 h 3552207"/>
                <a:gd name="connsiteX13" fmla="*/ 467139 w 2349495"/>
                <a:gd name="connsiteY13" fmla="*/ 3421 h 3552207"/>
                <a:gd name="connsiteX0" fmla="*/ 467139 w 2349495"/>
                <a:gd name="connsiteY0" fmla="*/ 3421 h 3552207"/>
                <a:gd name="connsiteX1" fmla="*/ 991074 w 2349495"/>
                <a:gd name="connsiteY1" fmla="*/ 364496 h 3552207"/>
                <a:gd name="connsiteX2" fmla="*/ 1597361 w 2349495"/>
                <a:gd name="connsiteY2" fmla="*/ 304435 h 3552207"/>
                <a:gd name="connsiteX3" fmla="*/ 1762919 w 2349495"/>
                <a:gd name="connsiteY3" fmla="*/ 741899 h 3552207"/>
                <a:gd name="connsiteX4" fmla="*/ 2190300 w 2349495"/>
                <a:gd name="connsiteY4" fmla="*/ 1096300 h 3552207"/>
                <a:gd name="connsiteX5" fmla="*/ 1982005 w 2349495"/>
                <a:gd name="connsiteY5" fmla="*/ 1640112 h 3552207"/>
                <a:gd name="connsiteX6" fmla="*/ 2349468 w 2349495"/>
                <a:gd name="connsiteY6" fmla="*/ 2100010 h 3552207"/>
                <a:gd name="connsiteX7" fmla="*/ 1869551 w 2349495"/>
                <a:gd name="connsiteY7" fmla="*/ 2608041 h 3552207"/>
                <a:gd name="connsiteX8" fmla="*/ 1686813 w 2349495"/>
                <a:gd name="connsiteY8" fmla="*/ 3254228 h 3552207"/>
                <a:gd name="connsiteX9" fmla="*/ 1108782 w 2349495"/>
                <a:gd name="connsiteY9" fmla="*/ 3333313 h 3552207"/>
                <a:gd name="connsiteX10" fmla="*/ 370871 w 2349495"/>
                <a:gd name="connsiteY10" fmla="*/ 3459825 h 3552207"/>
                <a:gd name="connsiteX11" fmla="*/ 0 w 2349495"/>
                <a:gd name="connsiteY11" fmla="*/ 2736682 h 3552207"/>
                <a:gd name="connsiteX12" fmla="*/ 9939 w 2349495"/>
                <a:gd name="connsiteY12" fmla="*/ 540134 h 3552207"/>
                <a:gd name="connsiteX13" fmla="*/ 467139 w 2349495"/>
                <a:gd name="connsiteY13" fmla="*/ 3421 h 3552207"/>
                <a:gd name="connsiteX0" fmla="*/ 467233 w 2349589"/>
                <a:gd name="connsiteY0" fmla="*/ 3421 h 3552207"/>
                <a:gd name="connsiteX1" fmla="*/ 991168 w 2349589"/>
                <a:gd name="connsiteY1" fmla="*/ 364496 h 3552207"/>
                <a:gd name="connsiteX2" fmla="*/ 1597455 w 2349589"/>
                <a:gd name="connsiteY2" fmla="*/ 304435 h 3552207"/>
                <a:gd name="connsiteX3" fmla="*/ 1763013 w 2349589"/>
                <a:gd name="connsiteY3" fmla="*/ 741899 h 3552207"/>
                <a:gd name="connsiteX4" fmla="*/ 2190394 w 2349589"/>
                <a:gd name="connsiteY4" fmla="*/ 1096300 h 3552207"/>
                <a:gd name="connsiteX5" fmla="*/ 1982099 w 2349589"/>
                <a:gd name="connsiteY5" fmla="*/ 1640112 h 3552207"/>
                <a:gd name="connsiteX6" fmla="*/ 2349562 w 2349589"/>
                <a:gd name="connsiteY6" fmla="*/ 2100010 h 3552207"/>
                <a:gd name="connsiteX7" fmla="*/ 1869645 w 2349589"/>
                <a:gd name="connsiteY7" fmla="*/ 2608041 h 3552207"/>
                <a:gd name="connsiteX8" fmla="*/ 1686907 w 2349589"/>
                <a:gd name="connsiteY8" fmla="*/ 3254228 h 3552207"/>
                <a:gd name="connsiteX9" fmla="*/ 1108876 w 2349589"/>
                <a:gd name="connsiteY9" fmla="*/ 3333313 h 3552207"/>
                <a:gd name="connsiteX10" fmla="*/ 370965 w 2349589"/>
                <a:gd name="connsiteY10" fmla="*/ 3459825 h 3552207"/>
                <a:gd name="connsiteX11" fmla="*/ 94 w 2349589"/>
                <a:gd name="connsiteY11" fmla="*/ 2736682 h 3552207"/>
                <a:gd name="connsiteX12" fmla="*/ 10033 w 2349589"/>
                <a:gd name="connsiteY12" fmla="*/ 540134 h 3552207"/>
                <a:gd name="connsiteX13" fmla="*/ 467233 w 2349589"/>
                <a:gd name="connsiteY13" fmla="*/ 3421 h 355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9589" h="3552207">
                  <a:moveTo>
                    <a:pt x="467233" y="3421"/>
                  </a:moveTo>
                  <a:cubicBezTo>
                    <a:pt x="734407" y="-24266"/>
                    <a:pt x="981985" y="117864"/>
                    <a:pt x="991168" y="364496"/>
                  </a:cubicBezTo>
                  <a:cubicBezTo>
                    <a:pt x="1194352" y="121319"/>
                    <a:pt x="1498773" y="227572"/>
                    <a:pt x="1597455" y="304435"/>
                  </a:cubicBezTo>
                  <a:cubicBezTo>
                    <a:pt x="1689652" y="352285"/>
                    <a:pt x="1788382" y="579749"/>
                    <a:pt x="1763013" y="741899"/>
                  </a:cubicBezTo>
                  <a:cubicBezTo>
                    <a:pt x="1943573" y="782744"/>
                    <a:pt x="2133931" y="882371"/>
                    <a:pt x="2190394" y="1096300"/>
                  </a:cubicBezTo>
                  <a:cubicBezTo>
                    <a:pt x="2247236" y="1330910"/>
                    <a:pt x="2127731" y="1529599"/>
                    <a:pt x="1982099" y="1640112"/>
                  </a:cubicBezTo>
                  <a:cubicBezTo>
                    <a:pt x="2152484" y="1693262"/>
                    <a:pt x="2352260" y="1890106"/>
                    <a:pt x="2349562" y="2100010"/>
                  </a:cubicBezTo>
                  <a:cubicBezTo>
                    <a:pt x="2319129" y="2527345"/>
                    <a:pt x="2047035" y="2618311"/>
                    <a:pt x="1869645" y="2608041"/>
                  </a:cubicBezTo>
                  <a:cubicBezTo>
                    <a:pt x="1950246" y="2898548"/>
                    <a:pt x="1812046" y="3097616"/>
                    <a:pt x="1686907" y="3254228"/>
                  </a:cubicBezTo>
                  <a:cubicBezTo>
                    <a:pt x="1508381" y="3391624"/>
                    <a:pt x="1336387" y="3401657"/>
                    <a:pt x="1108876" y="3333313"/>
                  </a:cubicBezTo>
                  <a:cubicBezTo>
                    <a:pt x="969586" y="3611704"/>
                    <a:pt x="680072" y="3589648"/>
                    <a:pt x="370965" y="3459825"/>
                  </a:cubicBezTo>
                  <a:cubicBezTo>
                    <a:pt x="103649" y="3346140"/>
                    <a:pt x="-3644" y="3069170"/>
                    <a:pt x="94" y="2736682"/>
                  </a:cubicBezTo>
                  <a:lnTo>
                    <a:pt x="10033" y="540134"/>
                  </a:lnTo>
                  <a:cubicBezTo>
                    <a:pt x="2413" y="246930"/>
                    <a:pt x="200533" y="45165"/>
                    <a:pt x="467233" y="3421"/>
                  </a:cubicBezTo>
                  <a:close/>
                </a:path>
              </a:pathLst>
            </a:cu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38" name="그룹 96">
              <a:extLst>
                <a:ext uri="{FF2B5EF4-FFF2-40B4-BE49-F238E27FC236}">
                  <a16:creationId xmlns:a16="http://schemas.microsoft.com/office/drawing/2014/main" id="{D9AC64E0-5D26-40A9-AE23-16E329BF0CD7}"/>
                </a:ext>
              </a:extLst>
            </p:cNvPr>
            <p:cNvGrpSpPr/>
            <p:nvPr/>
          </p:nvGrpSpPr>
          <p:grpSpPr>
            <a:xfrm flipH="1">
              <a:off x="3326867" y="66818"/>
              <a:ext cx="2194998" cy="3306170"/>
              <a:chOff x="6150565" y="3254095"/>
              <a:chExt cx="979312" cy="1475068"/>
            </a:xfrm>
          </p:grpSpPr>
          <p:sp>
            <p:nvSpPr>
              <p:cNvPr id="39" name="자유형: 도형 97">
                <a:extLst>
                  <a:ext uri="{FF2B5EF4-FFF2-40B4-BE49-F238E27FC236}">
                    <a16:creationId xmlns:a16="http://schemas.microsoft.com/office/drawing/2014/main" id="{653443ED-6DAE-4DF5-B085-750AC19E973B}"/>
                  </a:ext>
                </a:extLst>
              </p:cNvPr>
              <p:cNvSpPr/>
              <p:nvPr/>
            </p:nvSpPr>
            <p:spPr>
              <a:xfrm>
                <a:off x="6154072" y="3254095"/>
                <a:ext cx="734589" cy="517434"/>
              </a:xfrm>
              <a:custGeom>
                <a:avLst/>
                <a:gdLst>
                  <a:gd name="connsiteX0" fmla="*/ 182319 w 931229"/>
                  <a:gd name="connsiteY0" fmla="*/ 476834 h 617079"/>
                  <a:gd name="connsiteX1" fmla="*/ 423541 w 931229"/>
                  <a:gd name="connsiteY1" fmla="*/ 339394 h 617079"/>
                  <a:gd name="connsiteX2" fmla="*/ 516103 w 931229"/>
                  <a:gd name="connsiteY2" fmla="*/ 617079 h 617079"/>
                  <a:gd name="connsiteX3" fmla="*/ 0 w 931229"/>
                  <a:gd name="connsiteY3" fmla="*/ 448785 h 617079"/>
                  <a:gd name="connsiteX4" fmla="*/ 274881 w 931229"/>
                  <a:gd name="connsiteY4" fmla="*/ 0 h 617079"/>
                  <a:gd name="connsiteX5" fmla="*/ 504883 w 931229"/>
                  <a:gd name="connsiteY5" fmla="*/ 235612 h 617079"/>
                  <a:gd name="connsiteX6" fmla="*/ 765740 w 931229"/>
                  <a:gd name="connsiteY6" fmla="*/ 159879 h 617079"/>
                  <a:gd name="connsiteX7" fmla="*/ 931229 w 931229"/>
                  <a:gd name="connsiteY7" fmla="*/ 403906 h 617079"/>
                  <a:gd name="connsiteX0" fmla="*/ 182319 w 931922"/>
                  <a:gd name="connsiteY0" fmla="*/ 476834 h 617079"/>
                  <a:gd name="connsiteX1" fmla="*/ 423541 w 931922"/>
                  <a:gd name="connsiteY1" fmla="*/ 339394 h 617079"/>
                  <a:gd name="connsiteX2" fmla="*/ 516103 w 931922"/>
                  <a:gd name="connsiteY2" fmla="*/ 617079 h 617079"/>
                  <a:gd name="connsiteX3" fmla="*/ 0 w 931922"/>
                  <a:gd name="connsiteY3" fmla="*/ 448785 h 617079"/>
                  <a:gd name="connsiteX4" fmla="*/ 274881 w 931922"/>
                  <a:gd name="connsiteY4" fmla="*/ 0 h 617079"/>
                  <a:gd name="connsiteX5" fmla="*/ 504883 w 931922"/>
                  <a:gd name="connsiteY5" fmla="*/ 235612 h 617079"/>
                  <a:gd name="connsiteX6" fmla="*/ 765740 w 931922"/>
                  <a:gd name="connsiteY6" fmla="*/ 159879 h 617079"/>
                  <a:gd name="connsiteX7" fmla="*/ 931229 w 931922"/>
                  <a:gd name="connsiteY7" fmla="*/ 403906 h 617079"/>
                  <a:gd name="connsiteX0" fmla="*/ 182319 w 931922"/>
                  <a:gd name="connsiteY0" fmla="*/ 476834 h 617079"/>
                  <a:gd name="connsiteX1" fmla="*/ 423541 w 931922"/>
                  <a:gd name="connsiteY1" fmla="*/ 339394 h 617079"/>
                  <a:gd name="connsiteX2" fmla="*/ 516103 w 931922"/>
                  <a:gd name="connsiteY2" fmla="*/ 617079 h 617079"/>
                  <a:gd name="connsiteX3" fmla="*/ 0 w 931922"/>
                  <a:gd name="connsiteY3" fmla="*/ 448785 h 617079"/>
                  <a:gd name="connsiteX4" fmla="*/ 274881 w 931922"/>
                  <a:gd name="connsiteY4" fmla="*/ 0 h 617079"/>
                  <a:gd name="connsiteX5" fmla="*/ 504883 w 931922"/>
                  <a:gd name="connsiteY5" fmla="*/ 235612 h 617079"/>
                  <a:gd name="connsiteX6" fmla="*/ 765740 w 931922"/>
                  <a:gd name="connsiteY6" fmla="*/ 159879 h 617079"/>
                  <a:gd name="connsiteX7" fmla="*/ 931229 w 931922"/>
                  <a:gd name="connsiteY7" fmla="*/ 403906 h 617079"/>
                  <a:gd name="connsiteX0" fmla="*/ 182319 w 931968"/>
                  <a:gd name="connsiteY0" fmla="*/ 476834 h 617079"/>
                  <a:gd name="connsiteX1" fmla="*/ 423541 w 931968"/>
                  <a:gd name="connsiteY1" fmla="*/ 339394 h 617079"/>
                  <a:gd name="connsiteX2" fmla="*/ 516103 w 931968"/>
                  <a:gd name="connsiteY2" fmla="*/ 617079 h 617079"/>
                  <a:gd name="connsiteX3" fmla="*/ 0 w 931968"/>
                  <a:gd name="connsiteY3" fmla="*/ 448785 h 617079"/>
                  <a:gd name="connsiteX4" fmla="*/ 274881 w 931968"/>
                  <a:gd name="connsiteY4" fmla="*/ 0 h 617079"/>
                  <a:gd name="connsiteX5" fmla="*/ 504883 w 931968"/>
                  <a:gd name="connsiteY5" fmla="*/ 235612 h 617079"/>
                  <a:gd name="connsiteX6" fmla="*/ 765740 w 931968"/>
                  <a:gd name="connsiteY6" fmla="*/ 159879 h 617079"/>
                  <a:gd name="connsiteX7" fmla="*/ 931229 w 93196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504883 w 932698"/>
                  <a:gd name="connsiteY5" fmla="*/ 235612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504883 w 932698"/>
                  <a:gd name="connsiteY5" fmla="*/ 235612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3062"/>
                  <a:gd name="connsiteY0" fmla="*/ 476834 h 617079"/>
                  <a:gd name="connsiteX1" fmla="*/ 423541 w 933062"/>
                  <a:gd name="connsiteY1" fmla="*/ 339394 h 617079"/>
                  <a:gd name="connsiteX2" fmla="*/ 516103 w 933062"/>
                  <a:gd name="connsiteY2" fmla="*/ 617079 h 617079"/>
                  <a:gd name="connsiteX3" fmla="*/ 0 w 933062"/>
                  <a:gd name="connsiteY3" fmla="*/ 448785 h 617079"/>
                  <a:gd name="connsiteX4" fmla="*/ 274881 w 933062"/>
                  <a:gd name="connsiteY4" fmla="*/ 0 h 617079"/>
                  <a:gd name="connsiteX5" fmla="*/ 477341 w 933062"/>
                  <a:gd name="connsiteY5" fmla="*/ 243874 h 617079"/>
                  <a:gd name="connsiteX6" fmla="*/ 765740 w 933062"/>
                  <a:gd name="connsiteY6" fmla="*/ 159879 h 617079"/>
                  <a:gd name="connsiteX7" fmla="*/ 931229 w 933062"/>
                  <a:gd name="connsiteY7" fmla="*/ 403906 h 617079"/>
                  <a:gd name="connsiteX0" fmla="*/ 182319 w 933062"/>
                  <a:gd name="connsiteY0" fmla="*/ 476834 h 617079"/>
                  <a:gd name="connsiteX1" fmla="*/ 423541 w 933062"/>
                  <a:gd name="connsiteY1" fmla="*/ 339394 h 617079"/>
                  <a:gd name="connsiteX2" fmla="*/ 516103 w 933062"/>
                  <a:gd name="connsiteY2" fmla="*/ 617079 h 617079"/>
                  <a:gd name="connsiteX3" fmla="*/ 0 w 933062"/>
                  <a:gd name="connsiteY3" fmla="*/ 448785 h 617079"/>
                  <a:gd name="connsiteX4" fmla="*/ 274881 w 933062"/>
                  <a:gd name="connsiteY4" fmla="*/ 0 h 617079"/>
                  <a:gd name="connsiteX5" fmla="*/ 477341 w 933062"/>
                  <a:gd name="connsiteY5" fmla="*/ 243874 h 617079"/>
                  <a:gd name="connsiteX6" fmla="*/ 765740 w 933062"/>
                  <a:gd name="connsiteY6" fmla="*/ 159879 h 617079"/>
                  <a:gd name="connsiteX7" fmla="*/ 931229 w 933062"/>
                  <a:gd name="connsiteY7" fmla="*/ 403906 h 617079"/>
                  <a:gd name="connsiteX0" fmla="*/ 182319 w 934161"/>
                  <a:gd name="connsiteY0" fmla="*/ 476834 h 617079"/>
                  <a:gd name="connsiteX1" fmla="*/ 423541 w 934161"/>
                  <a:gd name="connsiteY1" fmla="*/ 339394 h 617079"/>
                  <a:gd name="connsiteX2" fmla="*/ 516103 w 934161"/>
                  <a:gd name="connsiteY2" fmla="*/ 617079 h 617079"/>
                  <a:gd name="connsiteX3" fmla="*/ 0 w 934161"/>
                  <a:gd name="connsiteY3" fmla="*/ 448785 h 617079"/>
                  <a:gd name="connsiteX4" fmla="*/ 274881 w 934161"/>
                  <a:gd name="connsiteY4" fmla="*/ 0 h 617079"/>
                  <a:gd name="connsiteX5" fmla="*/ 477341 w 934161"/>
                  <a:gd name="connsiteY5" fmla="*/ 243874 h 617079"/>
                  <a:gd name="connsiteX6" fmla="*/ 787773 w 934161"/>
                  <a:gd name="connsiteY6" fmla="*/ 162633 h 617079"/>
                  <a:gd name="connsiteX7" fmla="*/ 931229 w 934161"/>
                  <a:gd name="connsiteY7" fmla="*/ 403906 h 617079"/>
                  <a:gd name="connsiteX0" fmla="*/ 182319 w 933800"/>
                  <a:gd name="connsiteY0" fmla="*/ 476834 h 617079"/>
                  <a:gd name="connsiteX1" fmla="*/ 423541 w 933800"/>
                  <a:gd name="connsiteY1" fmla="*/ 339394 h 617079"/>
                  <a:gd name="connsiteX2" fmla="*/ 516103 w 933800"/>
                  <a:gd name="connsiteY2" fmla="*/ 617079 h 617079"/>
                  <a:gd name="connsiteX3" fmla="*/ 0 w 933800"/>
                  <a:gd name="connsiteY3" fmla="*/ 448785 h 617079"/>
                  <a:gd name="connsiteX4" fmla="*/ 274881 w 933800"/>
                  <a:gd name="connsiteY4" fmla="*/ 0 h 617079"/>
                  <a:gd name="connsiteX5" fmla="*/ 477341 w 933800"/>
                  <a:gd name="connsiteY5" fmla="*/ 243874 h 617079"/>
                  <a:gd name="connsiteX6" fmla="*/ 782265 w 933800"/>
                  <a:gd name="connsiteY6" fmla="*/ 143353 h 617079"/>
                  <a:gd name="connsiteX7" fmla="*/ 931229 w 933800"/>
                  <a:gd name="connsiteY7" fmla="*/ 403906 h 617079"/>
                  <a:gd name="connsiteX0" fmla="*/ 182319 w 933800"/>
                  <a:gd name="connsiteY0" fmla="*/ 476834 h 617079"/>
                  <a:gd name="connsiteX1" fmla="*/ 423541 w 933800"/>
                  <a:gd name="connsiteY1" fmla="*/ 339394 h 617079"/>
                  <a:gd name="connsiteX2" fmla="*/ 516103 w 933800"/>
                  <a:gd name="connsiteY2" fmla="*/ 617079 h 617079"/>
                  <a:gd name="connsiteX3" fmla="*/ 0 w 933800"/>
                  <a:gd name="connsiteY3" fmla="*/ 448785 h 617079"/>
                  <a:gd name="connsiteX4" fmla="*/ 274881 w 933800"/>
                  <a:gd name="connsiteY4" fmla="*/ 0 h 617079"/>
                  <a:gd name="connsiteX5" fmla="*/ 477341 w 933800"/>
                  <a:gd name="connsiteY5" fmla="*/ 243874 h 617079"/>
                  <a:gd name="connsiteX6" fmla="*/ 782265 w 933800"/>
                  <a:gd name="connsiteY6" fmla="*/ 143353 h 617079"/>
                  <a:gd name="connsiteX7" fmla="*/ 931229 w 933800"/>
                  <a:gd name="connsiteY7" fmla="*/ 403906 h 617079"/>
                  <a:gd name="connsiteX0" fmla="*/ 182319 w 935016"/>
                  <a:gd name="connsiteY0" fmla="*/ 476834 h 617079"/>
                  <a:gd name="connsiteX1" fmla="*/ 423541 w 935016"/>
                  <a:gd name="connsiteY1" fmla="*/ 339394 h 617079"/>
                  <a:gd name="connsiteX2" fmla="*/ 516103 w 935016"/>
                  <a:gd name="connsiteY2" fmla="*/ 617079 h 617079"/>
                  <a:gd name="connsiteX3" fmla="*/ 0 w 935016"/>
                  <a:gd name="connsiteY3" fmla="*/ 448785 h 617079"/>
                  <a:gd name="connsiteX4" fmla="*/ 274881 w 935016"/>
                  <a:gd name="connsiteY4" fmla="*/ 0 h 617079"/>
                  <a:gd name="connsiteX5" fmla="*/ 477341 w 935016"/>
                  <a:gd name="connsiteY5" fmla="*/ 243874 h 617079"/>
                  <a:gd name="connsiteX6" fmla="*/ 782265 w 935016"/>
                  <a:gd name="connsiteY6" fmla="*/ 143353 h 617079"/>
                  <a:gd name="connsiteX7" fmla="*/ 931229 w 935016"/>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77341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8537 h 618782"/>
                  <a:gd name="connsiteX1" fmla="*/ 423541 w 932773"/>
                  <a:gd name="connsiteY1" fmla="*/ 341097 h 618782"/>
                  <a:gd name="connsiteX2" fmla="*/ 516103 w 932773"/>
                  <a:gd name="connsiteY2" fmla="*/ 618782 h 618782"/>
                  <a:gd name="connsiteX3" fmla="*/ 0 w 932773"/>
                  <a:gd name="connsiteY3" fmla="*/ 450488 h 618782"/>
                  <a:gd name="connsiteX4" fmla="*/ 239076 w 932773"/>
                  <a:gd name="connsiteY4" fmla="*/ 1703 h 618782"/>
                  <a:gd name="connsiteX5" fmla="*/ 491112 w 932773"/>
                  <a:gd name="connsiteY5" fmla="*/ 245577 h 618782"/>
                  <a:gd name="connsiteX6" fmla="*/ 782265 w 932773"/>
                  <a:gd name="connsiteY6" fmla="*/ 145056 h 618782"/>
                  <a:gd name="connsiteX7" fmla="*/ 931229 w 932773"/>
                  <a:gd name="connsiteY7" fmla="*/ 405609 h 618782"/>
                  <a:gd name="connsiteX0" fmla="*/ 182319 w 932773"/>
                  <a:gd name="connsiteY0" fmla="*/ 478537 h 618782"/>
                  <a:gd name="connsiteX1" fmla="*/ 423541 w 932773"/>
                  <a:gd name="connsiteY1" fmla="*/ 341097 h 618782"/>
                  <a:gd name="connsiteX2" fmla="*/ 516103 w 932773"/>
                  <a:gd name="connsiteY2" fmla="*/ 618782 h 618782"/>
                  <a:gd name="connsiteX3" fmla="*/ 0 w 932773"/>
                  <a:gd name="connsiteY3" fmla="*/ 450488 h 618782"/>
                  <a:gd name="connsiteX4" fmla="*/ 239076 w 932773"/>
                  <a:gd name="connsiteY4" fmla="*/ 1703 h 618782"/>
                  <a:gd name="connsiteX5" fmla="*/ 491112 w 932773"/>
                  <a:gd name="connsiteY5" fmla="*/ 245577 h 618782"/>
                  <a:gd name="connsiteX6" fmla="*/ 782265 w 932773"/>
                  <a:gd name="connsiteY6" fmla="*/ 145056 h 618782"/>
                  <a:gd name="connsiteX7" fmla="*/ 931229 w 932773"/>
                  <a:gd name="connsiteY7" fmla="*/ 405609 h 618782"/>
                  <a:gd name="connsiteX0" fmla="*/ 160286 w 910740"/>
                  <a:gd name="connsiteY0" fmla="*/ 478537 h 618782"/>
                  <a:gd name="connsiteX1" fmla="*/ 401508 w 910740"/>
                  <a:gd name="connsiteY1" fmla="*/ 341097 h 618782"/>
                  <a:gd name="connsiteX2" fmla="*/ 494070 w 910740"/>
                  <a:gd name="connsiteY2" fmla="*/ 618782 h 618782"/>
                  <a:gd name="connsiteX3" fmla="*/ 0 w 910740"/>
                  <a:gd name="connsiteY3" fmla="*/ 450488 h 618782"/>
                  <a:gd name="connsiteX4" fmla="*/ 217043 w 910740"/>
                  <a:gd name="connsiteY4" fmla="*/ 1703 h 618782"/>
                  <a:gd name="connsiteX5" fmla="*/ 469079 w 910740"/>
                  <a:gd name="connsiteY5" fmla="*/ 245577 h 618782"/>
                  <a:gd name="connsiteX6" fmla="*/ 760232 w 910740"/>
                  <a:gd name="connsiteY6" fmla="*/ 145056 h 618782"/>
                  <a:gd name="connsiteX7" fmla="*/ 909196 w 910740"/>
                  <a:gd name="connsiteY7" fmla="*/ 405609 h 618782"/>
                  <a:gd name="connsiteX0" fmla="*/ 205095 w 955549"/>
                  <a:gd name="connsiteY0" fmla="*/ 478537 h 618782"/>
                  <a:gd name="connsiteX1" fmla="*/ 446317 w 955549"/>
                  <a:gd name="connsiteY1" fmla="*/ 341097 h 618782"/>
                  <a:gd name="connsiteX2" fmla="*/ 538879 w 955549"/>
                  <a:gd name="connsiteY2" fmla="*/ 618782 h 618782"/>
                  <a:gd name="connsiteX3" fmla="*/ 44809 w 955549"/>
                  <a:gd name="connsiteY3" fmla="*/ 450488 h 618782"/>
                  <a:gd name="connsiteX4" fmla="*/ 261852 w 955549"/>
                  <a:gd name="connsiteY4" fmla="*/ 1703 h 618782"/>
                  <a:gd name="connsiteX5" fmla="*/ 513888 w 955549"/>
                  <a:gd name="connsiteY5" fmla="*/ 245577 h 618782"/>
                  <a:gd name="connsiteX6" fmla="*/ 805041 w 955549"/>
                  <a:gd name="connsiteY6" fmla="*/ 145056 h 618782"/>
                  <a:gd name="connsiteX7" fmla="*/ 954005 w 955549"/>
                  <a:gd name="connsiteY7" fmla="*/ 405609 h 618782"/>
                  <a:gd name="connsiteX0" fmla="*/ 205095 w 955549"/>
                  <a:gd name="connsiteY0" fmla="*/ 478537 h 618782"/>
                  <a:gd name="connsiteX1" fmla="*/ 446317 w 955549"/>
                  <a:gd name="connsiteY1" fmla="*/ 341097 h 618782"/>
                  <a:gd name="connsiteX2" fmla="*/ 538879 w 955549"/>
                  <a:gd name="connsiteY2" fmla="*/ 618782 h 618782"/>
                  <a:gd name="connsiteX3" fmla="*/ 44809 w 955549"/>
                  <a:gd name="connsiteY3" fmla="*/ 450488 h 618782"/>
                  <a:gd name="connsiteX4" fmla="*/ 261852 w 955549"/>
                  <a:gd name="connsiteY4" fmla="*/ 1703 h 618782"/>
                  <a:gd name="connsiteX5" fmla="*/ 513888 w 955549"/>
                  <a:gd name="connsiteY5" fmla="*/ 245577 h 618782"/>
                  <a:gd name="connsiteX6" fmla="*/ 805041 w 955549"/>
                  <a:gd name="connsiteY6" fmla="*/ 145056 h 618782"/>
                  <a:gd name="connsiteX7" fmla="*/ 954005 w 955549"/>
                  <a:gd name="connsiteY7" fmla="*/ 405609 h 618782"/>
                  <a:gd name="connsiteX0" fmla="*/ 205095 w 955549"/>
                  <a:gd name="connsiteY0" fmla="*/ 478537 h 607765"/>
                  <a:gd name="connsiteX1" fmla="*/ 446317 w 955549"/>
                  <a:gd name="connsiteY1" fmla="*/ 341097 h 607765"/>
                  <a:gd name="connsiteX2" fmla="*/ 527862 w 955549"/>
                  <a:gd name="connsiteY2" fmla="*/ 607765 h 607765"/>
                  <a:gd name="connsiteX3" fmla="*/ 44809 w 955549"/>
                  <a:gd name="connsiteY3" fmla="*/ 450488 h 607765"/>
                  <a:gd name="connsiteX4" fmla="*/ 261852 w 955549"/>
                  <a:gd name="connsiteY4" fmla="*/ 1703 h 607765"/>
                  <a:gd name="connsiteX5" fmla="*/ 513888 w 955549"/>
                  <a:gd name="connsiteY5" fmla="*/ 245577 h 607765"/>
                  <a:gd name="connsiteX6" fmla="*/ 805041 w 955549"/>
                  <a:gd name="connsiteY6" fmla="*/ 145056 h 607765"/>
                  <a:gd name="connsiteX7" fmla="*/ 954005 w 955549"/>
                  <a:gd name="connsiteY7" fmla="*/ 405609 h 607765"/>
                  <a:gd name="connsiteX0" fmla="*/ 205095 w 955549"/>
                  <a:gd name="connsiteY0" fmla="*/ 478537 h 664635"/>
                  <a:gd name="connsiteX1" fmla="*/ 446317 w 955549"/>
                  <a:gd name="connsiteY1" fmla="*/ 34109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46317 w 955549"/>
                  <a:gd name="connsiteY1" fmla="*/ 34109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6793"/>
                  <a:gd name="connsiteX1" fmla="*/ 396740 w 955549"/>
                  <a:gd name="connsiteY1" fmla="*/ 327327 h 666793"/>
                  <a:gd name="connsiteX2" fmla="*/ 478286 w 955549"/>
                  <a:gd name="connsiteY2" fmla="*/ 610520 h 666793"/>
                  <a:gd name="connsiteX3" fmla="*/ 44809 w 955549"/>
                  <a:gd name="connsiteY3" fmla="*/ 450488 h 666793"/>
                  <a:gd name="connsiteX4" fmla="*/ 261852 w 955549"/>
                  <a:gd name="connsiteY4" fmla="*/ 1703 h 666793"/>
                  <a:gd name="connsiteX5" fmla="*/ 513888 w 955549"/>
                  <a:gd name="connsiteY5" fmla="*/ 245577 h 666793"/>
                  <a:gd name="connsiteX6" fmla="*/ 805041 w 955549"/>
                  <a:gd name="connsiteY6" fmla="*/ 145056 h 666793"/>
                  <a:gd name="connsiteX7" fmla="*/ 954005 w 955549"/>
                  <a:gd name="connsiteY7" fmla="*/ 405609 h 666793"/>
                  <a:gd name="connsiteX0" fmla="*/ 221620 w 955549"/>
                  <a:gd name="connsiteY0" fmla="*/ 500570 h 666793"/>
                  <a:gd name="connsiteX1" fmla="*/ 396740 w 955549"/>
                  <a:gd name="connsiteY1" fmla="*/ 327327 h 666793"/>
                  <a:gd name="connsiteX2" fmla="*/ 478286 w 955549"/>
                  <a:gd name="connsiteY2" fmla="*/ 610520 h 666793"/>
                  <a:gd name="connsiteX3" fmla="*/ 44809 w 955549"/>
                  <a:gd name="connsiteY3" fmla="*/ 450488 h 666793"/>
                  <a:gd name="connsiteX4" fmla="*/ 261852 w 955549"/>
                  <a:gd name="connsiteY4" fmla="*/ 1703 h 666793"/>
                  <a:gd name="connsiteX5" fmla="*/ 513888 w 955549"/>
                  <a:gd name="connsiteY5" fmla="*/ 245577 h 666793"/>
                  <a:gd name="connsiteX6" fmla="*/ 805041 w 955549"/>
                  <a:gd name="connsiteY6" fmla="*/ 145056 h 666793"/>
                  <a:gd name="connsiteX7" fmla="*/ 954005 w 955549"/>
                  <a:gd name="connsiteY7" fmla="*/ 405609 h 666793"/>
                  <a:gd name="connsiteX0" fmla="*/ 228696 w 962625"/>
                  <a:gd name="connsiteY0" fmla="*/ 500570 h 673975"/>
                  <a:gd name="connsiteX1" fmla="*/ 403816 w 962625"/>
                  <a:gd name="connsiteY1" fmla="*/ 327327 h 673975"/>
                  <a:gd name="connsiteX2" fmla="*/ 485362 w 962625"/>
                  <a:gd name="connsiteY2" fmla="*/ 610520 h 673975"/>
                  <a:gd name="connsiteX3" fmla="*/ 43623 w 962625"/>
                  <a:gd name="connsiteY3" fmla="*/ 480784 h 673975"/>
                  <a:gd name="connsiteX4" fmla="*/ 268928 w 962625"/>
                  <a:gd name="connsiteY4" fmla="*/ 1703 h 673975"/>
                  <a:gd name="connsiteX5" fmla="*/ 520964 w 962625"/>
                  <a:gd name="connsiteY5" fmla="*/ 245577 h 673975"/>
                  <a:gd name="connsiteX6" fmla="*/ 812117 w 962625"/>
                  <a:gd name="connsiteY6" fmla="*/ 145056 h 673975"/>
                  <a:gd name="connsiteX7" fmla="*/ 961081 w 962625"/>
                  <a:gd name="connsiteY7" fmla="*/ 405609 h 673975"/>
                  <a:gd name="connsiteX0" fmla="*/ 238218 w 972147"/>
                  <a:gd name="connsiteY0" fmla="*/ 500570 h 681004"/>
                  <a:gd name="connsiteX1" fmla="*/ 413338 w 972147"/>
                  <a:gd name="connsiteY1" fmla="*/ 327327 h 681004"/>
                  <a:gd name="connsiteX2" fmla="*/ 494884 w 972147"/>
                  <a:gd name="connsiteY2" fmla="*/ 610520 h 681004"/>
                  <a:gd name="connsiteX3" fmla="*/ 42128 w 972147"/>
                  <a:gd name="connsiteY3" fmla="*/ 505572 h 681004"/>
                  <a:gd name="connsiteX4" fmla="*/ 278450 w 972147"/>
                  <a:gd name="connsiteY4" fmla="*/ 1703 h 681004"/>
                  <a:gd name="connsiteX5" fmla="*/ 530486 w 972147"/>
                  <a:gd name="connsiteY5" fmla="*/ 245577 h 681004"/>
                  <a:gd name="connsiteX6" fmla="*/ 821639 w 972147"/>
                  <a:gd name="connsiteY6" fmla="*/ 145056 h 681004"/>
                  <a:gd name="connsiteX7" fmla="*/ 970603 w 972147"/>
                  <a:gd name="connsiteY7" fmla="*/ 405609 h 681004"/>
                  <a:gd name="connsiteX0" fmla="*/ 238218 w 972147"/>
                  <a:gd name="connsiteY0" fmla="*/ 500570 h 684851"/>
                  <a:gd name="connsiteX1" fmla="*/ 413338 w 972147"/>
                  <a:gd name="connsiteY1" fmla="*/ 327327 h 684851"/>
                  <a:gd name="connsiteX2" fmla="*/ 483867 w 972147"/>
                  <a:gd name="connsiteY2" fmla="*/ 616028 h 684851"/>
                  <a:gd name="connsiteX3" fmla="*/ 42128 w 972147"/>
                  <a:gd name="connsiteY3" fmla="*/ 505572 h 684851"/>
                  <a:gd name="connsiteX4" fmla="*/ 278450 w 972147"/>
                  <a:gd name="connsiteY4" fmla="*/ 1703 h 684851"/>
                  <a:gd name="connsiteX5" fmla="*/ 530486 w 972147"/>
                  <a:gd name="connsiteY5" fmla="*/ 245577 h 684851"/>
                  <a:gd name="connsiteX6" fmla="*/ 821639 w 972147"/>
                  <a:gd name="connsiteY6" fmla="*/ 145056 h 684851"/>
                  <a:gd name="connsiteX7" fmla="*/ 970603 w 972147"/>
                  <a:gd name="connsiteY7" fmla="*/ 405609 h 684851"/>
                  <a:gd name="connsiteX0" fmla="*/ 238218 w 972147"/>
                  <a:gd name="connsiteY0" fmla="*/ 500570 h 678763"/>
                  <a:gd name="connsiteX1" fmla="*/ 413338 w 972147"/>
                  <a:gd name="connsiteY1" fmla="*/ 327327 h 678763"/>
                  <a:gd name="connsiteX2" fmla="*/ 483867 w 972147"/>
                  <a:gd name="connsiteY2" fmla="*/ 616028 h 678763"/>
                  <a:gd name="connsiteX3" fmla="*/ 42128 w 972147"/>
                  <a:gd name="connsiteY3" fmla="*/ 505572 h 678763"/>
                  <a:gd name="connsiteX4" fmla="*/ 278450 w 972147"/>
                  <a:gd name="connsiteY4" fmla="*/ 1703 h 678763"/>
                  <a:gd name="connsiteX5" fmla="*/ 530486 w 972147"/>
                  <a:gd name="connsiteY5" fmla="*/ 245577 h 678763"/>
                  <a:gd name="connsiteX6" fmla="*/ 821639 w 972147"/>
                  <a:gd name="connsiteY6" fmla="*/ 145056 h 678763"/>
                  <a:gd name="connsiteX7" fmla="*/ 970603 w 972147"/>
                  <a:gd name="connsiteY7" fmla="*/ 405609 h 678763"/>
                  <a:gd name="connsiteX0" fmla="*/ 238218 w 972147"/>
                  <a:gd name="connsiteY0" fmla="*/ 501130 h 679323"/>
                  <a:gd name="connsiteX1" fmla="*/ 413338 w 972147"/>
                  <a:gd name="connsiteY1" fmla="*/ 327887 h 679323"/>
                  <a:gd name="connsiteX2" fmla="*/ 483867 w 972147"/>
                  <a:gd name="connsiteY2" fmla="*/ 616588 h 679323"/>
                  <a:gd name="connsiteX3" fmla="*/ 42128 w 972147"/>
                  <a:gd name="connsiteY3" fmla="*/ 506132 h 679323"/>
                  <a:gd name="connsiteX4" fmla="*/ 278450 w 972147"/>
                  <a:gd name="connsiteY4" fmla="*/ 2263 h 679323"/>
                  <a:gd name="connsiteX5" fmla="*/ 535994 w 972147"/>
                  <a:gd name="connsiteY5" fmla="*/ 210332 h 679323"/>
                  <a:gd name="connsiteX6" fmla="*/ 821639 w 972147"/>
                  <a:gd name="connsiteY6" fmla="*/ 145616 h 679323"/>
                  <a:gd name="connsiteX7" fmla="*/ 970603 w 972147"/>
                  <a:gd name="connsiteY7" fmla="*/ 406169 h 679323"/>
                  <a:gd name="connsiteX0" fmla="*/ 238218 w 972147"/>
                  <a:gd name="connsiteY0" fmla="*/ 501130 h 679323"/>
                  <a:gd name="connsiteX1" fmla="*/ 413338 w 972147"/>
                  <a:gd name="connsiteY1" fmla="*/ 327887 h 679323"/>
                  <a:gd name="connsiteX2" fmla="*/ 483867 w 972147"/>
                  <a:gd name="connsiteY2" fmla="*/ 616588 h 679323"/>
                  <a:gd name="connsiteX3" fmla="*/ 42128 w 972147"/>
                  <a:gd name="connsiteY3" fmla="*/ 506132 h 679323"/>
                  <a:gd name="connsiteX4" fmla="*/ 278450 w 972147"/>
                  <a:gd name="connsiteY4" fmla="*/ 2263 h 679323"/>
                  <a:gd name="connsiteX5" fmla="*/ 535994 w 972147"/>
                  <a:gd name="connsiteY5" fmla="*/ 210332 h 679323"/>
                  <a:gd name="connsiteX6" fmla="*/ 821639 w 972147"/>
                  <a:gd name="connsiteY6" fmla="*/ 145616 h 679323"/>
                  <a:gd name="connsiteX7" fmla="*/ 970603 w 972147"/>
                  <a:gd name="connsiteY7" fmla="*/ 406169 h 679323"/>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2590 h 680783"/>
                  <a:gd name="connsiteX1" fmla="*/ 413338 w 972147"/>
                  <a:gd name="connsiteY1" fmla="*/ 329347 h 680783"/>
                  <a:gd name="connsiteX2" fmla="*/ 483867 w 972147"/>
                  <a:gd name="connsiteY2" fmla="*/ 618048 h 680783"/>
                  <a:gd name="connsiteX3" fmla="*/ 42128 w 972147"/>
                  <a:gd name="connsiteY3" fmla="*/ 507592 h 680783"/>
                  <a:gd name="connsiteX4" fmla="*/ 278450 w 972147"/>
                  <a:gd name="connsiteY4" fmla="*/ 3723 h 680783"/>
                  <a:gd name="connsiteX5" fmla="*/ 535994 w 972147"/>
                  <a:gd name="connsiteY5" fmla="*/ 211792 h 680783"/>
                  <a:gd name="connsiteX6" fmla="*/ 821639 w 972147"/>
                  <a:gd name="connsiteY6" fmla="*/ 147076 h 680783"/>
                  <a:gd name="connsiteX7" fmla="*/ 970603 w 972147"/>
                  <a:gd name="connsiteY7" fmla="*/ 407629 h 680783"/>
                  <a:gd name="connsiteX0" fmla="*/ 238218 w 972381"/>
                  <a:gd name="connsiteY0" fmla="*/ 502590 h 680783"/>
                  <a:gd name="connsiteX1" fmla="*/ 413338 w 972381"/>
                  <a:gd name="connsiteY1" fmla="*/ 329347 h 680783"/>
                  <a:gd name="connsiteX2" fmla="*/ 483867 w 972381"/>
                  <a:gd name="connsiteY2" fmla="*/ 618048 h 680783"/>
                  <a:gd name="connsiteX3" fmla="*/ 42128 w 972381"/>
                  <a:gd name="connsiteY3" fmla="*/ 507592 h 680783"/>
                  <a:gd name="connsiteX4" fmla="*/ 278450 w 972381"/>
                  <a:gd name="connsiteY4" fmla="*/ 3723 h 680783"/>
                  <a:gd name="connsiteX5" fmla="*/ 535994 w 972381"/>
                  <a:gd name="connsiteY5" fmla="*/ 211792 h 680783"/>
                  <a:gd name="connsiteX6" fmla="*/ 829902 w 972381"/>
                  <a:gd name="connsiteY6" fmla="*/ 119534 h 680783"/>
                  <a:gd name="connsiteX7" fmla="*/ 970603 w 972381"/>
                  <a:gd name="connsiteY7" fmla="*/ 407629 h 680783"/>
                  <a:gd name="connsiteX0" fmla="*/ 238218 w 972381"/>
                  <a:gd name="connsiteY0" fmla="*/ 502590 h 680783"/>
                  <a:gd name="connsiteX1" fmla="*/ 413338 w 972381"/>
                  <a:gd name="connsiteY1" fmla="*/ 329347 h 680783"/>
                  <a:gd name="connsiteX2" fmla="*/ 483867 w 972381"/>
                  <a:gd name="connsiteY2" fmla="*/ 618048 h 680783"/>
                  <a:gd name="connsiteX3" fmla="*/ 42128 w 972381"/>
                  <a:gd name="connsiteY3" fmla="*/ 507592 h 680783"/>
                  <a:gd name="connsiteX4" fmla="*/ 278450 w 972381"/>
                  <a:gd name="connsiteY4" fmla="*/ 3723 h 680783"/>
                  <a:gd name="connsiteX5" fmla="*/ 535994 w 972381"/>
                  <a:gd name="connsiteY5" fmla="*/ 211792 h 680783"/>
                  <a:gd name="connsiteX6" fmla="*/ 829902 w 972381"/>
                  <a:gd name="connsiteY6" fmla="*/ 119534 h 680783"/>
                  <a:gd name="connsiteX7" fmla="*/ 970603 w 972381"/>
                  <a:gd name="connsiteY7" fmla="*/ 407629 h 680783"/>
                  <a:gd name="connsiteX0" fmla="*/ 238218 w 973905"/>
                  <a:gd name="connsiteY0" fmla="*/ 502590 h 680783"/>
                  <a:gd name="connsiteX1" fmla="*/ 413338 w 973905"/>
                  <a:gd name="connsiteY1" fmla="*/ 329347 h 680783"/>
                  <a:gd name="connsiteX2" fmla="*/ 483867 w 973905"/>
                  <a:gd name="connsiteY2" fmla="*/ 618048 h 680783"/>
                  <a:gd name="connsiteX3" fmla="*/ 42128 w 973905"/>
                  <a:gd name="connsiteY3" fmla="*/ 507592 h 680783"/>
                  <a:gd name="connsiteX4" fmla="*/ 278450 w 973905"/>
                  <a:gd name="connsiteY4" fmla="*/ 3723 h 680783"/>
                  <a:gd name="connsiteX5" fmla="*/ 535994 w 973905"/>
                  <a:gd name="connsiteY5" fmla="*/ 211792 h 680783"/>
                  <a:gd name="connsiteX6" fmla="*/ 857444 w 973905"/>
                  <a:gd name="connsiteY6" fmla="*/ 144322 h 680783"/>
                  <a:gd name="connsiteX7" fmla="*/ 970603 w 973905"/>
                  <a:gd name="connsiteY7" fmla="*/ 407629 h 680783"/>
                  <a:gd name="connsiteX0" fmla="*/ 238218 w 973905"/>
                  <a:gd name="connsiteY0" fmla="*/ 502590 h 680783"/>
                  <a:gd name="connsiteX1" fmla="*/ 413338 w 973905"/>
                  <a:gd name="connsiteY1" fmla="*/ 329347 h 680783"/>
                  <a:gd name="connsiteX2" fmla="*/ 483867 w 973905"/>
                  <a:gd name="connsiteY2" fmla="*/ 618048 h 680783"/>
                  <a:gd name="connsiteX3" fmla="*/ 42128 w 973905"/>
                  <a:gd name="connsiteY3" fmla="*/ 507592 h 680783"/>
                  <a:gd name="connsiteX4" fmla="*/ 278450 w 973905"/>
                  <a:gd name="connsiteY4" fmla="*/ 3723 h 680783"/>
                  <a:gd name="connsiteX5" fmla="*/ 535994 w 973905"/>
                  <a:gd name="connsiteY5" fmla="*/ 211792 h 680783"/>
                  <a:gd name="connsiteX6" fmla="*/ 857444 w 973905"/>
                  <a:gd name="connsiteY6" fmla="*/ 144322 h 680783"/>
                  <a:gd name="connsiteX7" fmla="*/ 970603 w 973905"/>
                  <a:gd name="connsiteY7" fmla="*/ 407629 h 680783"/>
                  <a:gd name="connsiteX0" fmla="*/ 238218 w 975028"/>
                  <a:gd name="connsiteY0" fmla="*/ 502590 h 680783"/>
                  <a:gd name="connsiteX1" fmla="*/ 413338 w 975028"/>
                  <a:gd name="connsiteY1" fmla="*/ 329347 h 680783"/>
                  <a:gd name="connsiteX2" fmla="*/ 483867 w 975028"/>
                  <a:gd name="connsiteY2" fmla="*/ 618048 h 680783"/>
                  <a:gd name="connsiteX3" fmla="*/ 42128 w 975028"/>
                  <a:gd name="connsiteY3" fmla="*/ 507592 h 680783"/>
                  <a:gd name="connsiteX4" fmla="*/ 278450 w 975028"/>
                  <a:gd name="connsiteY4" fmla="*/ 3723 h 680783"/>
                  <a:gd name="connsiteX5" fmla="*/ 535994 w 975028"/>
                  <a:gd name="connsiteY5" fmla="*/ 211792 h 680783"/>
                  <a:gd name="connsiteX6" fmla="*/ 857444 w 975028"/>
                  <a:gd name="connsiteY6" fmla="*/ 144322 h 680783"/>
                  <a:gd name="connsiteX7" fmla="*/ 970603 w 975028"/>
                  <a:gd name="connsiteY7" fmla="*/ 407629 h 680783"/>
                  <a:gd name="connsiteX0" fmla="*/ 238218 w 975028"/>
                  <a:gd name="connsiteY0" fmla="*/ 502590 h 680783"/>
                  <a:gd name="connsiteX1" fmla="*/ 413338 w 975028"/>
                  <a:gd name="connsiteY1" fmla="*/ 329347 h 680783"/>
                  <a:gd name="connsiteX2" fmla="*/ 483867 w 975028"/>
                  <a:gd name="connsiteY2" fmla="*/ 618048 h 680783"/>
                  <a:gd name="connsiteX3" fmla="*/ 42128 w 975028"/>
                  <a:gd name="connsiteY3" fmla="*/ 507592 h 680783"/>
                  <a:gd name="connsiteX4" fmla="*/ 278450 w 975028"/>
                  <a:gd name="connsiteY4" fmla="*/ 3723 h 680783"/>
                  <a:gd name="connsiteX5" fmla="*/ 535994 w 975028"/>
                  <a:gd name="connsiteY5" fmla="*/ 211792 h 680783"/>
                  <a:gd name="connsiteX6" fmla="*/ 857444 w 975028"/>
                  <a:gd name="connsiteY6" fmla="*/ 144322 h 680783"/>
                  <a:gd name="connsiteX7" fmla="*/ 970603 w 975028"/>
                  <a:gd name="connsiteY7" fmla="*/ 407629 h 680783"/>
                  <a:gd name="connsiteX0" fmla="*/ 238218 w 975375"/>
                  <a:gd name="connsiteY0" fmla="*/ 502590 h 680783"/>
                  <a:gd name="connsiteX1" fmla="*/ 413338 w 975375"/>
                  <a:gd name="connsiteY1" fmla="*/ 329347 h 680783"/>
                  <a:gd name="connsiteX2" fmla="*/ 483867 w 975375"/>
                  <a:gd name="connsiteY2" fmla="*/ 618048 h 680783"/>
                  <a:gd name="connsiteX3" fmla="*/ 42128 w 975375"/>
                  <a:gd name="connsiteY3" fmla="*/ 507592 h 680783"/>
                  <a:gd name="connsiteX4" fmla="*/ 278450 w 975375"/>
                  <a:gd name="connsiteY4" fmla="*/ 3723 h 680783"/>
                  <a:gd name="connsiteX5" fmla="*/ 535994 w 975375"/>
                  <a:gd name="connsiteY5" fmla="*/ 211792 h 680783"/>
                  <a:gd name="connsiteX6" fmla="*/ 857444 w 975375"/>
                  <a:gd name="connsiteY6" fmla="*/ 144322 h 680783"/>
                  <a:gd name="connsiteX7" fmla="*/ 970603 w 975375"/>
                  <a:gd name="connsiteY7" fmla="*/ 407629 h 680783"/>
                  <a:gd name="connsiteX0" fmla="*/ 238218 w 975375"/>
                  <a:gd name="connsiteY0" fmla="*/ 502590 h 680783"/>
                  <a:gd name="connsiteX1" fmla="*/ 413338 w 975375"/>
                  <a:gd name="connsiteY1" fmla="*/ 329347 h 680783"/>
                  <a:gd name="connsiteX2" fmla="*/ 483867 w 975375"/>
                  <a:gd name="connsiteY2" fmla="*/ 618048 h 680783"/>
                  <a:gd name="connsiteX3" fmla="*/ 42128 w 975375"/>
                  <a:gd name="connsiteY3" fmla="*/ 507592 h 680783"/>
                  <a:gd name="connsiteX4" fmla="*/ 278450 w 975375"/>
                  <a:gd name="connsiteY4" fmla="*/ 3723 h 680783"/>
                  <a:gd name="connsiteX5" fmla="*/ 535994 w 975375"/>
                  <a:gd name="connsiteY5" fmla="*/ 211792 h 680783"/>
                  <a:gd name="connsiteX6" fmla="*/ 857444 w 975375"/>
                  <a:gd name="connsiteY6" fmla="*/ 144322 h 680783"/>
                  <a:gd name="connsiteX7" fmla="*/ 970603 w 975375"/>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35994 w 973301"/>
                  <a:gd name="connsiteY5" fmla="*/ 211792 h 680783"/>
                  <a:gd name="connsiteX6" fmla="*/ 857444 w 973301"/>
                  <a:gd name="connsiteY6" fmla="*/ 144322 h 680783"/>
                  <a:gd name="connsiteX7" fmla="*/ 970603 w 973301"/>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35994 w 973301"/>
                  <a:gd name="connsiteY5" fmla="*/ 211792 h 680783"/>
                  <a:gd name="connsiteX6" fmla="*/ 857444 w 973301"/>
                  <a:gd name="connsiteY6" fmla="*/ 144322 h 680783"/>
                  <a:gd name="connsiteX7" fmla="*/ 970603 w 973301"/>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58028 w 973301"/>
                  <a:gd name="connsiteY5" fmla="*/ 211792 h 680783"/>
                  <a:gd name="connsiteX6" fmla="*/ 857444 w 973301"/>
                  <a:gd name="connsiteY6" fmla="*/ 144322 h 680783"/>
                  <a:gd name="connsiteX7" fmla="*/ 970603 w 973301"/>
                  <a:gd name="connsiteY7" fmla="*/ 407629 h 680783"/>
                  <a:gd name="connsiteX0" fmla="*/ 238218 w 973301"/>
                  <a:gd name="connsiteY0" fmla="*/ 503717 h 681910"/>
                  <a:gd name="connsiteX1" fmla="*/ 413338 w 973301"/>
                  <a:gd name="connsiteY1" fmla="*/ 330474 h 681910"/>
                  <a:gd name="connsiteX2" fmla="*/ 483867 w 973301"/>
                  <a:gd name="connsiteY2" fmla="*/ 619175 h 681910"/>
                  <a:gd name="connsiteX3" fmla="*/ 42128 w 973301"/>
                  <a:gd name="connsiteY3" fmla="*/ 508719 h 681910"/>
                  <a:gd name="connsiteX4" fmla="*/ 278450 w 973301"/>
                  <a:gd name="connsiteY4" fmla="*/ 4850 h 681910"/>
                  <a:gd name="connsiteX5" fmla="*/ 558028 w 973301"/>
                  <a:gd name="connsiteY5" fmla="*/ 212919 h 681910"/>
                  <a:gd name="connsiteX6" fmla="*/ 857444 w 973301"/>
                  <a:gd name="connsiteY6" fmla="*/ 145449 h 681910"/>
                  <a:gd name="connsiteX7" fmla="*/ 970603 w 973301"/>
                  <a:gd name="connsiteY7" fmla="*/ 408756 h 681910"/>
                  <a:gd name="connsiteX0" fmla="*/ 238218 w 973301"/>
                  <a:gd name="connsiteY0" fmla="*/ 503717 h 681910"/>
                  <a:gd name="connsiteX1" fmla="*/ 413338 w 973301"/>
                  <a:gd name="connsiteY1" fmla="*/ 330474 h 681910"/>
                  <a:gd name="connsiteX2" fmla="*/ 483867 w 973301"/>
                  <a:gd name="connsiteY2" fmla="*/ 619175 h 681910"/>
                  <a:gd name="connsiteX3" fmla="*/ 42128 w 973301"/>
                  <a:gd name="connsiteY3" fmla="*/ 508719 h 681910"/>
                  <a:gd name="connsiteX4" fmla="*/ 278450 w 973301"/>
                  <a:gd name="connsiteY4" fmla="*/ 4850 h 681910"/>
                  <a:gd name="connsiteX5" fmla="*/ 558028 w 973301"/>
                  <a:gd name="connsiteY5" fmla="*/ 212919 h 681910"/>
                  <a:gd name="connsiteX6" fmla="*/ 857444 w 973301"/>
                  <a:gd name="connsiteY6" fmla="*/ 145449 h 681910"/>
                  <a:gd name="connsiteX7" fmla="*/ 970603 w 973301"/>
                  <a:gd name="connsiteY7" fmla="*/ 408756 h 681910"/>
                  <a:gd name="connsiteX0" fmla="*/ 238218 w 973301"/>
                  <a:gd name="connsiteY0" fmla="*/ 506290 h 684483"/>
                  <a:gd name="connsiteX1" fmla="*/ 413338 w 973301"/>
                  <a:gd name="connsiteY1" fmla="*/ 333047 h 684483"/>
                  <a:gd name="connsiteX2" fmla="*/ 483867 w 973301"/>
                  <a:gd name="connsiteY2" fmla="*/ 621748 h 684483"/>
                  <a:gd name="connsiteX3" fmla="*/ 42128 w 973301"/>
                  <a:gd name="connsiteY3" fmla="*/ 511292 h 684483"/>
                  <a:gd name="connsiteX4" fmla="*/ 278450 w 973301"/>
                  <a:gd name="connsiteY4" fmla="*/ 7423 h 684483"/>
                  <a:gd name="connsiteX5" fmla="*/ 549765 w 973301"/>
                  <a:gd name="connsiteY5" fmla="*/ 190704 h 684483"/>
                  <a:gd name="connsiteX6" fmla="*/ 857444 w 973301"/>
                  <a:gd name="connsiteY6" fmla="*/ 148022 h 684483"/>
                  <a:gd name="connsiteX7" fmla="*/ 970603 w 973301"/>
                  <a:gd name="connsiteY7" fmla="*/ 411329 h 684483"/>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1535 h 679728"/>
                  <a:gd name="connsiteX1" fmla="*/ 413338 w 973301"/>
                  <a:gd name="connsiteY1" fmla="*/ 328292 h 679728"/>
                  <a:gd name="connsiteX2" fmla="*/ 483867 w 973301"/>
                  <a:gd name="connsiteY2" fmla="*/ 616993 h 679728"/>
                  <a:gd name="connsiteX3" fmla="*/ 42128 w 973301"/>
                  <a:gd name="connsiteY3" fmla="*/ 506537 h 679728"/>
                  <a:gd name="connsiteX4" fmla="*/ 278450 w 973301"/>
                  <a:gd name="connsiteY4" fmla="*/ 2668 h 679728"/>
                  <a:gd name="connsiteX5" fmla="*/ 549765 w 973301"/>
                  <a:gd name="connsiteY5" fmla="*/ 185949 h 679728"/>
                  <a:gd name="connsiteX6" fmla="*/ 857444 w 973301"/>
                  <a:gd name="connsiteY6" fmla="*/ 143267 h 679728"/>
                  <a:gd name="connsiteX7" fmla="*/ 970603 w 973301"/>
                  <a:gd name="connsiteY7" fmla="*/ 406574 h 679728"/>
                  <a:gd name="connsiteX0" fmla="*/ 239713 w 974796"/>
                  <a:gd name="connsiteY0" fmla="*/ 509581 h 687774"/>
                  <a:gd name="connsiteX1" fmla="*/ 414833 w 974796"/>
                  <a:gd name="connsiteY1" fmla="*/ 336338 h 687774"/>
                  <a:gd name="connsiteX2" fmla="*/ 485362 w 974796"/>
                  <a:gd name="connsiteY2" fmla="*/ 625039 h 687774"/>
                  <a:gd name="connsiteX3" fmla="*/ 43623 w 974796"/>
                  <a:gd name="connsiteY3" fmla="*/ 514583 h 687774"/>
                  <a:gd name="connsiteX4" fmla="*/ 268928 w 974796"/>
                  <a:gd name="connsiteY4" fmla="*/ 2452 h 687774"/>
                  <a:gd name="connsiteX5" fmla="*/ 551260 w 974796"/>
                  <a:gd name="connsiteY5" fmla="*/ 193995 h 687774"/>
                  <a:gd name="connsiteX6" fmla="*/ 858939 w 974796"/>
                  <a:gd name="connsiteY6" fmla="*/ 151313 h 687774"/>
                  <a:gd name="connsiteX7" fmla="*/ 972098 w 974796"/>
                  <a:gd name="connsiteY7" fmla="*/ 414620 h 687774"/>
                  <a:gd name="connsiteX0" fmla="*/ 239713 w 974796"/>
                  <a:gd name="connsiteY0" fmla="*/ 508440 h 686633"/>
                  <a:gd name="connsiteX1" fmla="*/ 414833 w 974796"/>
                  <a:gd name="connsiteY1" fmla="*/ 335197 h 686633"/>
                  <a:gd name="connsiteX2" fmla="*/ 485362 w 974796"/>
                  <a:gd name="connsiteY2" fmla="*/ 623898 h 686633"/>
                  <a:gd name="connsiteX3" fmla="*/ 43623 w 974796"/>
                  <a:gd name="connsiteY3" fmla="*/ 513442 h 686633"/>
                  <a:gd name="connsiteX4" fmla="*/ 268928 w 974796"/>
                  <a:gd name="connsiteY4" fmla="*/ 1311 h 686633"/>
                  <a:gd name="connsiteX5" fmla="*/ 551260 w 974796"/>
                  <a:gd name="connsiteY5" fmla="*/ 192854 h 686633"/>
                  <a:gd name="connsiteX6" fmla="*/ 858939 w 974796"/>
                  <a:gd name="connsiteY6" fmla="*/ 150172 h 686633"/>
                  <a:gd name="connsiteX7" fmla="*/ 972098 w 974796"/>
                  <a:gd name="connsiteY7" fmla="*/ 413479 h 68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796" h="686633">
                    <a:moveTo>
                      <a:pt x="239713" y="508440"/>
                    </a:moveTo>
                    <a:cubicBezTo>
                      <a:pt x="220051" y="400199"/>
                      <a:pt x="313311" y="308483"/>
                      <a:pt x="414833" y="335197"/>
                    </a:cubicBezTo>
                    <a:cubicBezTo>
                      <a:pt x="568709" y="355231"/>
                      <a:pt x="571103" y="526747"/>
                      <a:pt x="485362" y="623898"/>
                    </a:cubicBezTo>
                    <a:cubicBezTo>
                      <a:pt x="359231" y="741315"/>
                      <a:pt x="103653" y="687971"/>
                      <a:pt x="43623" y="513442"/>
                    </a:cubicBezTo>
                    <a:cubicBezTo>
                      <a:pt x="-86006" y="165544"/>
                      <a:pt x="98347" y="15949"/>
                      <a:pt x="268928" y="1311"/>
                    </a:cubicBezTo>
                    <a:cubicBezTo>
                      <a:pt x="423631" y="-11041"/>
                      <a:pt x="534267" y="64743"/>
                      <a:pt x="551260" y="192854"/>
                    </a:cubicBezTo>
                    <a:cubicBezTo>
                      <a:pt x="632704" y="84983"/>
                      <a:pt x="783005" y="98296"/>
                      <a:pt x="858939" y="150172"/>
                    </a:cubicBezTo>
                    <a:cubicBezTo>
                      <a:pt x="963678" y="201219"/>
                      <a:pt x="983037" y="310103"/>
                      <a:pt x="972098" y="413479"/>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자유형: 도형 98">
                <a:extLst>
                  <a:ext uri="{FF2B5EF4-FFF2-40B4-BE49-F238E27FC236}">
                    <a16:creationId xmlns:a16="http://schemas.microsoft.com/office/drawing/2014/main" id="{9448D5E1-67C0-460A-861D-FA922CF9D72A}"/>
                  </a:ext>
                </a:extLst>
              </p:cNvPr>
              <p:cNvSpPr/>
              <p:nvPr/>
            </p:nvSpPr>
            <p:spPr>
              <a:xfrm>
                <a:off x="6646452" y="3560646"/>
                <a:ext cx="483425" cy="785841"/>
              </a:xfrm>
              <a:custGeom>
                <a:avLst/>
                <a:gdLst>
                  <a:gd name="connsiteX0" fmla="*/ 0 w 647934"/>
                  <a:gd name="connsiteY0" fmla="*/ 277685 h 1051840"/>
                  <a:gd name="connsiteX1" fmla="*/ 330979 w 647934"/>
                  <a:gd name="connsiteY1" fmla="*/ 0 h 1051840"/>
                  <a:gd name="connsiteX2" fmla="*/ 560982 w 647934"/>
                  <a:gd name="connsiteY2" fmla="*/ 171099 h 1051840"/>
                  <a:gd name="connsiteX3" fmla="*/ 468420 w 647934"/>
                  <a:gd name="connsiteY3" fmla="*/ 493663 h 1051840"/>
                  <a:gd name="connsiteX4" fmla="*/ 647934 w 647934"/>
                  <a:gd name="connsiteY4" fmla="*/ 793789 h 1051840"/>
                  <a:gd name="connsiteX5" fmla="*/ 468420 w 647934"/>
                  <a:gd name="connsiteY5" fmla="*/ 1051840 h 1051840"/>
                  <a:gd name="connsiteX0" fmla="*/ 0 w 647934"/>
                  <a:gd name="connsiteY0" fmla="*/ 277685 h 1051840"/>
                  <a:gd name="connsiteX1" fmla="*/ 330979 w 647934"/>
                  <a:gd name="connsiteY1" fmla="*/ 0 h 1051840"/>
                  <a:gd name="connsiteX2" fmla="*/ 560982 w 647934"/>
                  <a:gd name="connsiteY2" fmla="*/ 171099 h 1051840"/>
                  <a:gd name="connsiteX3" fmla="*/ 468420 w 647934"/>
                  <a:gd name="connsiteY3" fmla="*/ 493663 h 1051840"/>
                  <a:gd name="connsiteX4" fmla="*/ 647934 w 647934"/>
                  <a:gd name="connsiteY4" fmla="*/ 793789 h 1051840"/>
                  <a:gd name="connsiteX5" fmla="*/ 468420 w 647934"/>
                  <a:gd name="connsiteY5" fmla="*/ 1051840 h 1051840"/>
                  <a:gd name="connsiteX0" fmla="*/ 0 w 647937"/>
                  <a:gd name="connsiteY0" fmla="*/ 277685 h 1051840"/>
                  <a:gd name="connsiteX1" fmla="*/ 330979 w 647937"/>
                  <a:gd name="connsiteY1" fmla="*/ 0 h 1051840"/>
                  <a:gd name="connsiteX2" fmla="*/ 560982 w 647937"/>
                  <a:gd name="connsiteY2" fmla="*/ 171099 h 1051840"/>
                  <a:gd name="connsiteX3" fmla="*/ 468420 w 647937"/>
                  <a:gd name="connsiteY3" fmla="*/ 493663 h 1051840"/>
                  <a:gd name="connsiteX4" fmla="*/ 647934 w 647937"/>
                  <a:gd name="connsiteY4" fmla="*/ 793789 h 1051840"/>
                  <a:gd name="connsiteX5" fmla="*/ 468420 w 647937"/>
                  <a:gd name="connsiteY5" fmla="*/ 1051840 h 1051840"/>
                  <a:gd name="connsiteX0" fmla="*/ 0 w 647937"/>
                  <a:gd name="connsiteY0" fmla="*/ 277685 h 1051840"/>
                  <a:gd name="connsiteX1" fmla="*/ 330979 w 647937"/>
                  <a:gd name="connsiteY1" fmla="*/ 0 h 1051840"/>
                  <a:gd name="connsiteX2" fmla="*/ 560982 w 647937"/>
                  <a:gd name="connsiteY2" fmla="*/ 171099 h 1051840"/>
                  <a:gd name="connsiteX3" fmla="*/ 468420 w 647937"/>
                  <a:gd name="connsiteY3" fmla="*/ 493663 h 1051840"/>
                  <a:gd name="connsiteX4" fmla="*/ 647934 w 647937"/>
                  <a:gd name="connsiteY4" fmla="*/ 793789 h 1051840"/>
                  <a:gd name="connsiteX5" fmla="*/ 468420 w 647937"/>
                  <a:gd name="connsiteY5" fmla="*/ 1051840 h 1051840"/>
                  <a:gd name="connsiteX0" fmla="*/ 0 w 647937"/>
                  <a:gd name="connsiteY0" fmla="*/ 277685 h 1035314"/>
                  <a:gd name="connsiteX1" fmla="*/ 330979 w 647937"/>
                  <a:gd name="connsiteY1" fmla="*/ 0 h 1035314"/>
                  <a:gd name="connsiteX2" fmla="*/ 560982 w 647937"/>
                  <a:gd name="connsiteY2" fmla="*/ 171099 h 1035314"/>
                  <a:gd name="connsiteX3" fmla="*/ 468420 w 647937"/>
                  <a:gd name="connsiteY3" fmla="*/ 493663 h 1035314"/>
                  <a:gd name="connsiteX4" fmla="*/ 647934 w 647937"/>
                  <a:gd name="connsiteY4" fmla="*/ 793789 h 1035314"/>
                  <a:gd name="connsiteX5" fmla="*/ 465665 w 647937"/>
                  <a:gd name="connsiteY5" fmla="*/ 1035314 h 1035314"/>
                  <a:gd name="connsiteX0" fmla="*/ 0 w 642428"/>
                  <a:gd name="connsiteY0" fmla="*/ 277685 h 1035314"/>
                  <a:gd name="connsiteX1" fmla="*/ 330979 w 642428"/>
                  <a:gd name="connsiteY1" fmla="*/ 0 h 1035314"/>
                  <a:gd name="connsiteX2" fmla="*/ 560982 w 642428"/>
                  <a:gd name="connsiteY2" fmla="*/ 171099 h 1035314"/>
                  <a:gd name="connsiteX3" fmla="*/ 468420 w 642428"/>
                  <a:gd name="connsiteY3" fmla="*/ 493663 h 1035314"/>
                  <a:gd name="connsiteX4" fmla="*/ 642425 w 642428"/>
                  <a:gd name="connsiteY4" fmla="*/ 769001 h 1035314"/>
                  <a:gd name="connsiteX5" fmla="*/ 465665 w 642428"/>
                  <a:gd name="connsiteY5" fmla="*/ 1035314 h 1035314"/>
                  <a:gd name="connsiteX0" fmla="*/ 0 w 642428"/>
                  <a:gd name="connsiteY0" fmla="*/ 277685 h 1035314"/>
                  <a:gd name="connsiteX1" fmla="*/ 330979 w 642428"/>
                  <a:gd name="connsiteY1" fmla="*/ 0 h 1035314"/>
                  <a:gd name="connsiteX2" fmla="*/ 560982 w 642428"/>
                  <a:gd name="connsiteY2" fmla="*/ 171099 h 1035314"/>
                  <a:gd name="connsiteX3" fmla="*/ 468420 w 642428"/>
                  <a:gd name="connsiteY3" fmla="*/ 493663 h 1035314"/>
                  <a:gd name="connsiteX4" fmla="*/ 642425 w 642428"/>
                  <a:gd name="connsiteY4" fmla="*/ 769001 h 1035314"/>
                  <a:gd name="connsiteX5" fmla="*/ 465665 w 642428"/>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489"/>
                  <a:gd name="connsiteY0" fmla="*/ 277685 h 1035314"/>
                  <a:gd name="connsiteX1" fmla="*/ 330979 w 642489"/>
                  <a:gd name="connsiteY1" fmla="*/ 0 h 1035314"/>
                  <a:gd name="connsiteX2" fmla="*/ 560982 w 642489"/>
                  <a:gd name="connsiteY2" fmla="*/ 171099 h 1035314"/>
                  <a:gd name="connsiteX3" fmla="*/ 446386 w 642489"/>
                  <a:gd name="connsiteY3" fmla="*/ 490909 h 1035314"/>
                  <a:gd name="connsiteX4" fmla="*/ 642425 w 642489"/>
                  <a:gd name="connsiteY4" fmla="*/ 769001 h 1035314"/>
                  <a:gd name="connsiteX5" fmla="*/ 465665 w 642489"/>
                  <a:gd name="connsiteY5" fmla="*/ 1035314 h 1035314"/>
                  <a:gd name="connsiteX0" fmla="*/ 0 w 642733"/>
                  <a:gd name="connsiteY0" fmla="*/ 277685 h 1035314"/>
                  <a:gd name="connsiteX1" fmla="*/ 330979 w 642733"/>
                  <a:gd name="connsiteY1" fmla="*/ 0 h 1035314"/>
                  <a:gd name="connsiteX2" fmla="*/ 560982 w 642733"/>
                  <a:gd name="connsiteY2" fmla="*/ 171099 h 1035314"/>
                  <a:gd name="connsiteX3" fmla="*/ 446386 w 642733"/>
                  <a:gd name="connsiteY3" fmla="*/ 490909 h 1035314"/>
                  <a:gd name="connsiteX4" fmla="*/ 642425 w 642733"/>
                  <a:gd name="connsiteY4" fmla="*/ 769001 h 1035314"/>
                  <a:gd name="connsiteX5" fmla="*/ 465665 w 642733"/>
                  <a:gd name="connsiteY5" fmla="*/ 1035314 h 1035314"/>
                  <a:gd name="connsiteX0" fmla="*/ 0 w 642733"/>
                  <a:gd name="connsiteY0" fmla="*/ 277685 h 1035314"/>
                  <a:gd name="connsiteX1" fmla="*/ 330979 w 642733"/>
                  <a:gd name="connsiteY1" fmla="*/ 0 h 1035314"/>
                  <a:gd name="connsiteX2" fmla="*/ 560982 w 642733"/>
                  <a:gd name="connsiteY2" fmla="*/ 171099 h 1035314"/>
                  <a:gd name="connsiteX3" fmla="*/ 446386 w 642733"/>
                  <a:gd name="connsiteY3" fmla="*/ 490909 h 1035314"/>
                  <a:gd name="connsiteX4" fmla="*/ 642425 w 642733"/>
                  <a:gd name="connsiteY4" fmla="*/ 769001 h 1035314"/>
                  <a:gd name="connsiteX5" fmla="*/ 465665 w 642733"/>
                  <a:gd name="connsiteY5" fmla="*/ 1035314 h 1035314"/>
                  <a:gd name="connsiteX0" fmla="*/ 0 w 642564"/>
                  <a:gd name="connsiteY0" fmla="*/ 277685 h 1035314"/>
                  <a:gd name="connsiteX1" fmla="*/ 330979 w 642564"/>
                  <a:gd name="connsiteY1" fmla="*/ 0 h 1035314"/>
                  <a:gd name="connsiteX2" fmla="*/ 560982 w 642564"/>
                  <a:gd name="connsiteY2" fmla="*/ 171099 h 1035314"/>
                  <a:gd name="connsiteX3" fmla="*/ 446386 w 642564"/>
                  <a:gd name="connsiteY3" fmla="*/ 490909 h 1035314"/>
                  <a:gd name="connsiteX4" fmla="*/ 642425 w 642564"/>
                  <a:gd name="connsiteY4" fmla="*/ 769001 h 1035314"/>
                  <a:gd name="connsiteX5" fmla="*/ 465665 w 642564"/>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80359 h 1037988"/>
                  <a:gd name="connsiteX1" fmla="*/ 330979 w 639815"/>
                  <a:gd name="connsiteY1" fmla="*/ 2674 h 1037988"/>
                  <a:gd name="connsiteX2" fmla="*/ 560982 w 639815"/>
                  <a:gd name="connsiteY2" fmla="*/ 173773 h 1037988"/>
                  <a:gd name="connsiteX3" fmla="*/ 446386 w 639815"/>
                  <a:gd name="connsiteY3" fmla="*/ 493583 h 1037988"/>
                  <a:gd name="connsiteX4" fmla="*/ 639670 w 639815"/>
                  <a:gd name="connsiteY4" fmla="*/ 763412 h 1037988"/>
                  <a:gd name="connsiteX5" fmla="*/ 465665 w 639815"/>
                  <a:gd name="connsiteY5" fmla="*/ 1037988 h 1037988"/>
                  <a:gd name="connsiteX0" fmla="*/ 0 w 639815"/>
                  <a:gd name="connsiteY0" fmla="*/ 284735 h 1042364"/>
                  <a:gd name="connsiteX1" fmla="*/ 330979 w 639815"/>
                  <a:gd name="connsiteY1" fmla="*/ 7050 h 1042364"/>
                  <a:gd name="connsiteX2" fmla="*/ 560982 w 639815"/>
                  <a:gd name="connsiteY2" fmla="*/ 178149 h 1042364"/>
                  <a:gd name="connsiteX3" fmla="*/ 446386 w 639815"/>
                  <a:gd name="connsiteY3" fmla="*/ 497959 h 1042364"/>
                  <a:gd name="connsiteX4" fmla="*/ 639670 w 639815"/>
                  <a:gd name="connsiteY4" fmla="*/ 767788 h 1042364"/>
                  <a:gd name="connsiteX5" fmla="*/ 465665 w 639815"/>
                  <a:gd name="connsiteY5" fmla="*/ 1042364 h 1042364"/>
                  <a:gd name="connsiteX0" fmla="*/ 0 w 639815"/>
                  <a:gd name="connsiteY0" fmla="*/ 284735 h 1042364"/>
                  <a:gd name="connsiteX1" fmla="*/ 330979 w 639815"/>
                  <a:gd name="connsiteY1" fmla="*/ 7050 h 1042364"/>
                  <a:gd name="connsiteX2" fmla="*/ 560982 w 639815"/>
                  <a:gd name="connsiteY2" fmla="*/ 178149 h 1042364"/>
                  <a:gd name="connsiteX3" fmla="*/ 446386 w 639815"/>
                  <a:gd name="connsiteY3" fmla="*/ 497959 h 1042364"/>
                  <a:gd name="connsiteX4" fmla="*/ 639670 w 639815"/>
                  <a:gd name="connsiteY4" fmla="*/ 767788 h 1042364"/>
                  <a:gd name="connsiteX5" fmla="*/ 465665 w 639815"/>
                  <a:gd name="connsiteY5" fmla="*/ 1042364 h 1042364"/>
                  <a:gd name="connsiteX0" fmla="*/ 0 w 639815"/>
                  <a:gd name="connsiteY0" fmla="*/ 278763 h 1036392"/>
                  <a:gd name="connsiteX1" fmla="*/ 330979 w 639815"/>
                  <a:gd name="connsiteY1" fmla="*/ 1078 h 1036392"/>
                  <a:gd name="connsiteX2" fmla="*/ 560982 w 639815"/>
                  <a:gd name="connsiteY2" fmla="*/ 172177 h 1036392"/>
                  <a:gd name="connsiteX3" fmla="*/ 446386 w 639815"/>
                  <a:gd name="connsiteY3" fmla="*/ 491987 h 1036392"/>
                  <a:gd name="connsiteX4" fmla="*/ 639670 w 639815"/>
                  <a:gd name="connsiteY4" fmla="*/ 761816 h 1036392"/>
                  <a:gd name="connsiteX5" fmla="*/ 465665 w 639815"/>
                  <a:gd name="connsiteY5" fmla="*/ 1036392 h 1036392"/>
                  <a:gd name="connsiteX0" fmla="*/ 0 w 639815"/>
                  <a:gd name="connsiteY0" fmla="*/ 280192 h 1037821"/>
                  <a:gd name="connsiteX1" fmla="*/ 330979 w 639815"/>
                  <a:gd name="connsiteY1" fmla="*/ 2507 h 1037821"/>
                  <a:gd name="connsiteX2" fmla="*/ 560982 w 639815"/>
                  <a:gd name="connsiteY2" fmla="*/ 173606 h 1037821"/>
                  <a:gd name="connsiteX3" fmla="*/ 446386 w 639815"/>
                  <a:gd name="connsiteY3" fmla="*/ 493416 h 1037821"/>
                  <a:gd name="connsiteX4" fmla="*/ 639670 w 639815"/>
                  <a:gd name="connsiteY4" fmla="*/ 763245 h 1037821"/>
                  <a:gd name="connsiteX5" fmla="*/ 465665 w 639815"/>
                  <a:gd name="connsiteY5" fmla="*/ 1037821 h 1037821"/>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26 w 639841"/>
                  <a:gd name="connsiteY0" fmla="*/ 279060 h 1036689"/>
                  <a:gd name="connsiteX1" fmla="*/ 331005 w 639841"/>
                  <a:gd name="connsiteY1" fmla="*/ 1375 h 1036689"/>
                  <a:gd name="connsiteX2" fmla="*/ 561008 w 639841"/>
                  <a:gd name="connsiteY2" fmla="*/ 172474 h 1036689"/>
                  <a:gd name="connsiteX3" fmla="*/ 446412 w 639841"/>
                  <a:gd name="connsiteY3" fmla="*/ 492284 h 1036689"/>
                  <a:gd name="connsiteX4" fmla="*/ 639696 w 639841"/>
                  <a:gd name="connsiteY4" fmla="*/ 762113 h 1036689"/>
                  <a:gd name="connsiteX5" fmla="*/ 465691 w 639841"/>
                  <a:gd name="connsiteY5" fmla="*/ 1036689 h 1036689"/>
                  <a:gd name="connsiteX0" fmla="*/ 26 w 639841"/>
                  <a:gd name="connsiteY0" fmla="*/ 279103 h 1036732"/>
                  <a:gd name="connsiteX1" fmla="*/ 331005 w 639841"/>
                  <a:gd name="connsiteY1" fmla="*/ 1418 h 1036732"/>
                  <a:gd name="connsiteX2" fmla="*/ 561008 w 639841"/>
                  <a:gd name="connsiteY2" fmla="*/ 172517 h 1036732"/>
                  <a:gd name="connsiteX3" fmla="*/ 446412 w 639841"/>
                  <a:gd name="connsiteY3" fmla="*/ 492327 h 1036732"/>
                  <a:gd name="connsiteX4" fmla="*/ 639696 w 639841"/>
                  <a:gd name="connsiteY4" fmla="*/ 762156 h 1036732"/>
                  <a:gd name="connsiteX5" fmla="*/ 465691 w 639841"/>
                  <a:gd name="connsiteY5" fmla="*/ 1036732 h 1036732"/>
                  <a:gd name="connsiteX0" fmla="*/ 26 w 639841"/>
                  <a:gd name="connsiteY0" fmla="*/ 279060 h 1036689"/>
                  <a:gd name="connsiteX1" fmla="*/ 331005 w 639841"/>
                  <a:gd name="connsiteY1" fmla="*/ 1375 h 1036689"/>
                  <a:gd name="connsiteX2" fmla="*/ 561008 w 639841"/>
                  <a:gd name="connsiteY2" fmla="*/ 172474 h 1036689"/>
                  <a:gd name="connsiteX3" fmla="*/ 446412 w 639841"/>
                  <a:gd name="connsiteY3" fmla="*/ 492284 h 1036689"/>
                  <a:gd name="connsiteX4" fmla="*/ 639696 w 639841"/>
                  <a:gd name="connsiteY4" fmla="*/ 762113 h 1036689"/>
                  <a:gd name="connsiteX5" fmla="*/ 465691 w 639841"/>
                  <a:gd name="connsiteY5" fmla="*/ 1036689 h 1036689"/>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40 w 620576"/>
                  <a:gd name="connsiteY0" fmla="*/ 296331 h 1037435"/>
                  <a:gd name="connsiteX1" fmla="*/ 311740 w 620576"/>
                  <a:gd name="connsiteY1" fmla="*/ 2121 h 1037435"/>
                  <a:gd name="connsiteX2" fmla="*/ 541743 w 620576"/>
                  <a:gd name="connsiteY2" fmla="*/ 173220 h 1037435"/>
                  <a:gd name="connsiteX3" fmla="*/ 427147 w 620576"/>
                  <a:gd name="connsiteY3" fmla="*/ 493030 h 1037435"/>
                  <a:gd name="connsiteX4" fmla="*/ 620431 w 620576"/>
                  <a:gd name="connsiteY4" fmla="*/ 762859 h 1037435"/>
                  <a:gd name="connsiteX5" fmla="*/ 446426 w 620576"/>
                  <a:gd name="connsiteY5" fmla="*/ 1037435 h 1037435"/>
                  <a:gd name="connsiteX0" fmla="*/ 5008 w 625544"/>
                  <a:gd name="connsiteY0" fmla="*/ 297012 h 1038116"/>
                  <a:gd name="connsiteX1" fmla="*/ 316708 w 625544"/>
                  <a:gd name="connsiteY1" fmla="*/ 2802 h 1038116"/>
                  <a:gd name="connsiteX2" fmla="*/ 546711 w 625544"/>
                  <a:gd name="connsiteY2" fmla="*/ 173901 h 1038116"/>
                  <a:gd name="connsiteX3" fmla="*/ 432115 w 625544"/>
                  <a:gd name="connsiteY3" fmla="*/ 493711 h 1038116"/>
                  <a:gd name="connsiteX4" fmla="*/ 625399 w 625544"/>
                  <a:gd name="connsiteY4" fmla="*/ 763540 h 1038116"/>
                  <a:gd name="connsiteX5" fmla="*/ 451394 w 625544"/>
                  <a:gd name="connsiteY5" fmla="*/ 1038116 h 1038116"/>
                  <a:gd name="connsiteX0" fmla="*/ 5008 w 625544"/>
                  <a:gd name="connsiteY0" fmla="*/ 299704 h 1040808"/>
                  <a:gd name="connsiteX1" fmla="*/ 316708 w 625544"/>
                  <a:gd name="connsiteY1" fmla="*/ 2739 h 1040808"/>
                  <a:gd name="connsiteX2" fmla="*/ 546711 w 625544"/>
                  <a:gd name="connsiteY2" fmla="*/ 176593 h 1040808"/>
                  <a:gd name="connsiteX3" fmla="*/ 432115 w 625544"/>
                  <a:gd name="connsiteY3" fmla="*/ 496403 h 1040808"/>
                  <a:gd name="connsiteX4" fmla="*/ 625399 w 625544"/>
                  <a:gd name="connsiteY4" fmla="*/ 766232 h 1040808"/>
                  <a:gd name="connsiteX5" fmla="*/ 451394 w 625544"/>
                  <a:gd name="connsiteY5" fmla="*/ 1040808 h 1040808"/>
                  <a:gd name="connsiteX0" fmla="*/ 4206 w 624742"/>
                  <a:gd name="connsiteY0" fmla="*/ 298093 h 1039197"/>
                  <a:gd name="connsiteX1" fmla="*/ 315906 w 624742"/>
                  <a:gd name="connsiteY1" fmla="*/ 1128 h 1039197"/>
                  <a:gd name="connsiteX2" fmla="*/ 545909 w 624742"/>
                  <a:gd name="connsiteY2" fmla="*/ 174982 h 1039197"/>
                  <a:gd name="connsiteX3" fmla="*/ 431313 w 624742"/>
                  <a:gd name="connsiteY3" fmla="*/ 494792 h 1039197"/>
                  <a:gd name="connsiteX4" fmla="*/ 624597 w 624742"/>
                  <a:gd name="connsiteY4" fmla="*/ 764621 h 1039197"/>
                  <a:gd name="connsiteX5" fmla="*/ 450592 w 624742"/>
                  <a:gd name="connsiteY5" fmla="*/ 1039197 h 1039197"/>
                  <a:gd name="connsiteX0" fmla="*/ 4206 w 624742"/>
                  <a:gd name="connsiteY0" fmla="*/ 298093 h 1039197"/>
                  <a:gd name="connsiteX1" fmla="*/ 315906 w 624742"/>
                  <a:gd name="connsiteY1" fmla="*/ 1128 h 1039197"/>
                  <a:gd name="connsiteX2" fmla="*/ 545909 w 624742"/>
                  <a:gd name="connsiteY2" fmla="*/ 174982 h 1039197"/>
                  <a:gd name="connsiteX3" fmla="*/ 431313 w 624742"/>
                  <a:gd name="connsiteY3" fmla="*/ 494792 h 1039197"/>
                  <a:gd name="connsiteX4" fmla="*/ 624597 w 624742"/>
                  <a:gd name="connsiteY4" fmla="*/ 764621 h 1039197"/>
                  <a:gd name="connsiteX5" fmla="*/ 450592 w 624742"/>
                  <a:gd name="connsiteY5" fmla="*/ 1039197 h 1039197"/>
                  <a:gd name="connsiteX0" fmla="*/ 4206 w 625023"/>
                  <a:gd name="connsiteY0" fmla="*/ 298093 h 1039197"/>
                  <a:gd name="connsiteX1" fmla="*/ 315906 w 625023"/>
                  <a:gd name="connsiteY1" fmla="*/ 1128 h 1039197"/>
                  <a:gd name="connsiteX2" fmla="*/ 545909 w 625023"/>
                  <a:gd name="connsiteY2" fmla="*/ 174982 h 1039197"/>
                  <a:gd name="connsiteX3" fmla="*/ 431313 w 625023"/>
                  <a:gd name="connsiteY3" fmla="*/ 494792 h 1039197"/>
                  <a:gd name="connsiteX4" fmla="*/ 624597 w 625023"/>
                  <a:gd name="connsiteY4" fmla="*/ 764621 h 1039197"/>
                  <a:gd name="connsiteX5" fmla="*/ 450592 w 625023"/>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5059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5059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25804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417542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417542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399268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399268 w 641503"/>
                  <a:gd name="connsiteY5" fmla="*/ 1039197 h 1039197"/>
                  <a:gd name="connsiteX0" fmla="*/ 4206 w 641503"/>
                  <a:gd name="connsiteY0" fmla="*/ 298093 h 1042808"/>
                  <a:gd name="connsiteX1" fmla="*/ 315906 w 641503"/>
                  <a:gd name="connsiteY1" fmla="*/ 1128 h 1042808"/>
                  <a:gd name="connsiteX2" fmla="*/ 545909 w 641503"/>
                  <a:gd name="connsiteY2" fmla="*/ 174982 h 1042808"/>
                  <a:gd name="connsiteX3" fmla="*/ 431313 w 641503"/>
                  <a:gd name="connsiteY3" fmla="*/ 494792 h 1042808"/>
                  <a:gd name="connsiteX4" fmla="*/ 641122 w 641503"/>
                  <a:gd name="connsiteY4" fmla="*/ 764621 h 1042808"/>
                  <a:gd name="connsiteX5" fmla="*/ 384825 w 641503"/>
                  <a:gd name="connsiteY5" fmla="*/ 1042808 h 1042808"/>
                  <a:gd name="connsiteX0" fmla="*/ 4206 w 641503"/>
                  <a:gd name="connsiteY0" fmla="*/ 298093 h 1042808"/>
                  <a:gd name="connsiteX1" fmla="*/ 315906 w 641503"/>
                  <a:gd name="connsiteY1" fmla="*/ 1128 h 1042808"/>
                  <a:gd name="connsiteX2" fmla="*/ 545909 w 641503"/>
                  <a:gd name="connsiteY2" fmla="*/ 174982 h 1042808"/>
                  <a:gd name="connsiteX3" fmla="*/ 431313 w 641503"/>
                  <a:gd name="connsiteY3" fmla="*/ 494792 h 1042808"/>
                  <a:gd name="connsiteX4" fmla="*/ 641122 w 641503"/>
                  <a:gd name="connsiteY4" fmla="*/ 764621 h 1042808"/>
                  <a:gd name="connsiteX5" fmla="*/ 384825 w 641503"/>
                  <a:gd name="connsiteY5" fmla="*/ 1042808 h 1042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1503" h="1042808">
                    <a:moveTo>
                      <a:pt x="4206" y="298093"/>
                    </a:moveTo>
                    <a:cubicBezTo>
                      <a:pt x="-31441" y="73328"/>
                      <a:pt x="167021" y="-10969"/>
                      <a:pt x="315906" y="1128"/>
                    </a:cubicBezTo>
                    <a:cubicBezTo>
                      <a:pt x="428380" y="8585"/>
                      <a:pt x="527080" y="95916"/>
                      <a:pt x="545909" y="174982"/>
                    </a:cubicBezTo>
                    <a:cubicBezTo>
                      <a:pt x="579319" y="262305"/>
                      <a:pt x="557648" y="418486"/>
                      <a:pt x="431313" y="494792"/>
                    </a:cubicBezTo>
                    <a:cubicBezTo>
                      <a:pt x="576532" y="548013"/>
                      <a:pt x="647384" y="650808"/>
                      <a:pt x="641122" y="764621"/>
                    </a:cubicBezTo>
                    <a:cubicBezTo>
                      <a:pt x="633615" y="919493"/>
                      <a:pt x="535403" y="1017236"/>
                      <a:pt x="384825" y="1042808"/>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자유형: 도형 99">
                <a:extLst>
                  <a:ext uri="{FF2B5EF4-FFF2-40B4-BE49-F238E27FC236}">
                    <a16:creationId xmlns:a16="http://schemas.microsoft.com/office/drawing/2014/main" id="{4332457D-CE17-47E8-B579-99F972BC1CF0}"/>
                  </a:ext>
                </a:extLst>
              </p:cNvPr>
              <p:cNvSpPr/>
              <p:nvPr/>
            </p:nvSpPr>
            <p:spPr>
              <a:xfrm>
                <a:off x="6153240" y="3948272"/>
                <a:ext cx="785355" cy="780891"/>
              </a:xfrm>
              <a:custGeom>
                <a:avLst/>
                <a:gdLst>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379321 w 970498"/>
                  <a:gd name="connsiteY7" fmla="*/ 59964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379321 w 970498"/>
                  <a:gd name="connsiteY7" fmla="*/ 599641 h 925619"/>
                  <a:gd name="connsiteX0" fmla="*/ 344345 w 1031548"/>
                  <a:gd name="connsiteY0" fmla="*/ 213173 h 925619"/>
                  <a:gd name="connsiteX1" fmla="*/ 532274 w 1031548"/>
                  <a:gd name="connsiteY1" fmla="*/ 0 h 925619"/>
                  <a:gd name="connsiteX2" fmla="*/ 672519 w 1031548"/>
                  <a:gd name="connsiteY2" fmla="*/ 311345 h 925619"/>
                  <a:gd name="connsiteX3" fmla="*/ 1031548 w 1031548"/>
                  <a:gd name="connsiteY3" fmla="*/ 535737 h 925619"/>
                  <a:gd name="connsiteX4" fmla="*/ 599592 w 1031548"/>
                  <a:gd name="connsiteY4" fmla="*/ 925619 h 925619"/>
                  <a:gd name="connsiteX5" fmla="*/ 61050 w 1031548"/>
                  <a:gd name="connsiteY5" fmla="*/ 852692 h 925619"/>
                  <a:gd name="connsiteX6" fmla="*/ 102819 w 1031548"/>
                  <a:gd name="connsiteY6" fmla="*/ 395289 h 925619"/>
                  <a:gd name="connsiteX7" fmla="*/ 440371 w 1031548"/>
                  <a:gd name="connsiteY7" fmla="*/ 599641 h 925619"/>
                  <a:gd name="connsiteX0" fmla="*/ 344345 w 1031548"/>
                  <a:gd name="connsiteY0" fmla="*/ 213173 h 925619"/>
                  <a:gd name="connsiteX1" fmla="*/ 532274 w 1031548"/>
                  <a:gd name="connsiteY1" fmla="*/ 0 h 925619"/>
                  <a:gd name="connsiteX2" fmla="*/ 672519 w 1031548"/>
                  <a:gd name="connsiteY2" fmla="*/ 311345 h 925619"/>
                  <a:gd name="connsiteX3" fmla="*/ 1031548 w 1031548"/>
                  <a:gd name="connsiteY3" fmla="*/ 535737 h 925619"/>
                  <a:gd name="connsiteX4" fmla="*/ 599592 w 1031548"/>
                  <a:gd name="connsiteY4" fmla="*/ 925619 h 925619"/>
                  <a:gd name="connsiteX5" fmla="*/ 61050 w 1031548"/>
                  <a:gd name="connsiteY5" fmla="*/ 852692 h 925619"/>
                  <a:gd name="connsiteX6" fmla="*/ 102819 w 1031548"/>
                  <a:gd name="connsiteY6" fmla="*/ 395289 h 925619"/>
                  <a:gd name="connsiteX7" fmla="*/ 440371 w 1031548"/>
                  <a:gd name="connsiteY7" fmla="*/ 599641 h 925619"/>
                  <a:gd name="connsiteX0" fmla="*/ 347877 w 1035080"/>
                  <a:gd name="connsiteY0" fmla="*/ 213173 h 925619"/>
                  <a:gd name="connsiteX1" fmla="*/ 535806 w 1035080"/>
                  <a:gd name="connsiteY1" fmla="*/ 0 h 925619"/>
                  <a:gd name="connsiteX2" fmla="*/ 676051 w 1035080"/>
                  <a:gd name="connsiteY2" fmla="*/ 311345 h 925619"/>
                  <a:gd name="connsiteX3" fmla="*/ 1035080 w 1035080"/>
                  <a:gd name="connsiteY3" fmla="*/ 535737 h 925619"/>
                  <a:gd name="connsiteX4" fmla="*/ 603124 w 1035080"/>
                  <a:gd name="connsiteY4" fmla="*/ 925619 h 925619"/>
                  <a:gd name="connsiteX5" fmla="*/ 53565 w 1035080"/>
                  <a:gd name="connsiteY5" fmla="*/ 871971 h 925619"/>
                  <a:gd name="connsiteX6" fmla="*/ 106351 w 1035080"/>
                  <a:gd name="connsiteY6" fmla="*/ 395289 h 925619"/>
                  <a:gd name="connsiteX7" fmla="*/ 443903 w 1035080"/>
                  <a:gd name="connsiteY7" fmla="*/ 599641 h 925619"/>
                  <a:gd name="connsiteX0" fmla="*/ 375671 w 1062874"/>
                  <a:gd name="connsiteY0" fmla="*/ 213173 h 925619"/>
                  <a:gd name="connsiteX1" fmla="*/ 563600 w 1062874"/>
                  <a:gd name="connsiteY1" fmla="*/ 0 h 925619"/>
                  <a:gd name="connsiteX2" fmla="*/ 703845 w 1062874"/>
                  <a:gd name="connsiteY2" fmla="*/ 311345 h 925619"/>
                  <a:gd name="connsiteX3" fmla="*/ 1062874 w 1062874"/>
                  <a:gd name="connsiteY3" fmla="*/ 535737 h 925619"/>
                  <a:gd name="connsiteX4" fmla="*/ 630918 w 1062874"/>
                  <a:gd name="connsiteY4" fmla="*/ 925619 h 925619"/>
                  <a:gd name="connsiteX5" fmla="*/ 81359 w 1062874"/>
                  <a:gd name="connsiteY5" fmla="*/ 871971 h 925619"/>
                  <a:gd name="connsiteX6" fmla="*/ 134145 w 1062874"/>
                  <a:gd name="connsiteY6" fmla="*/ 395289 h 925619"/>
                  <a:gd name="connsiteX7" fmla="*/ 471697 w 1062874"/>
                  <a:gd name="connsiteY7" fmla="*/ 599641 h 925619"/>
                  <a:gd name="connsiteX0" fmla="*/ 375671 w 1062874"/>
                  <a:gd name="connsiteY0" fmla="*/ 213173 h 973239"/>
                  <a:gd name="connsiteX1" fmla="*/ 563600 w 1062874"/>
                  <a:gd name="connsiteY1" fmla="*/ 0 h 973239"/>
                  <a:gd name="connsiteX2" fmla="*/ 703845 w 1062874"/>
                  <a:gd name="connsiteY2" fmla="*/ 311345 h 973239"/>
                  <a:gd name="connsiteX3" fmla="*/ 1062874 w 1062874"/>
                  <a:gd name="connsiteY3" fmla="*/ 535737 h 973239"/>
                  <a:gd name="connsiteX4" fmla="*/ 630918 w 1062874"/>
                  <a:gd name="connsiteY4" fmla="*/ 925619 h 973239"/>
                  <a:gd name="connsiteX5" fmla="*/ 81359 w 1062874"/>
                  <a:gd name="connsiteY5" fmla="*/ 871971 h 973239"/>
                  <a:gd name="connsiteX6" fmla="*/ 134145 w 1062874"/>
                  <a:gd name="connsiteY6" fmla="*/ 395289 h 973239"/>
                  <a:gd name="connsiteX7" fmla="*/ 471697 w 1062874"/>
                  <a:gd name="connsiteY7" fmla="*/ 599641 h 973239"/>
                  <a:gd name="connsiteX0" fmla="*/ 375671 w 1062874"/>
                  <a:gd name="connsiteY0" fmla="*/ 213173 h 973239"/>
                  <a:gd name="connsiteX1" fmla="*/ 563600 w 1062874"/>
                  <a:gd name="connsiteY1" fmla="*/ 0 h 973239"/>
                  <a:gd name="connsiteX2" fmla="*/ 703845 w 1062874"/>
                  <a:gd name="connsiteY2" fmla="*/ 311345 h 973239"/>
                  <a:gd name="connsiteX3" fmla="*/ 1062874 w 1062874"/>
                  <a:gd name="connsiteY3" fmla="*/ 535737 h 973239"/>
                  <a:gd name="connsiteX4" fmla="*/ 606130 w 1062874"/>
                  <a:gd name="connsiteY4" fmla="*/ 925619 h 973239"/>
                  <a:gd name="connsiteX5" fmla="*/ 81359 w 1062874"/>
                  <a:gd name="connsiteY5" fmla="*/ 871971 h 973239"/>
                  <a:gd name="connsiteX6" fmla="*/ 134145 w 1062874"/>
                  <a:gd name="connsiteY6" fmla="*/ 395289 h 973239"/>
                  <a:gd name="connsiteX7" fmla="*/ 471697 w 1062874"/>
                  <a:gd name="connsiteY7" fmla="*/ 599641 h 973239"/>
                  <a:gd name="connsiteX0" fmla="*/ 375671 w 1062874"/>
                  <a:gd name="connsiteY0" fmla="*/ 213173 h 979036"/>
                  <a:gd name="connsiteX1" fmla="*/ 563600 w 1062874"/>
                  <a:gd name="connsiteY1" fmla="*/ 0 h 979036"/>
                  <a:gd name="connsiteX2" fmla="*/ 703845 w 1062874"/>
                  <a:gd name="connsiteY2" fmla="*/ 311345 h 979036"/>
                  <a:gd name="connsiteX3" fmla="*/ 1062874 w 1062874"/>
                  <a:gd name="connsiteY3" fmla="*/ 535737 h 979036"/>
                  <a:gd name="connsiteX4" fmla="*/ 597867 w 1062874"/>
                  <a:gd name="connsiteY4" fmla="*/ 942144 h 979036"/>
                  <a:gd name="connsiteX5" fmla="*/ 81359 w 1062874"/>
                  <a:gd name="connsiteY5" fmla="*/ 871971 h 979036"/>
                  <a:gd name="connsiteX6" fmla="*/ 134145 w 1062874"/>
                  <a:gd name="connsiteY6" fmla="*/ 395289 h 979036"/>
                  <a:gd name="connsiteX7" fmla="*/ 471697 w 1062874"/>
                  <a:gd name="connsiteY7" fmla="*/ 599641 h 979036"/>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33999"/>
                  <a:gd name="connsiteX1" fmla="*/ 563600 w 1062874"/>
                  <a:gd name="connsiteY1" fmla="*/ 0 h 1033999"/>
                  <a:gd name="connsiteX2" fmla="*/ 703845 w 1062874"/>
                  <a:gd name="connsiteY2" fmla="*/ 311345 h 1033999"/>
                  <a:gd name="connsiteX3" fmla="*/ 1062874 w 1062874"/>
                  <a:gd name="connsiteY3" fmla="*/ 535737 h 1033999"/>
                  <a:gd name="connsiteX4" fmla="*/ 597867 w 1062874"/>
                  <a:gd name="connsiteY4" fmla="*/ 942144 h 1033999"/>
                  <a:gd name="connsiteX5" fmla="*/ 81359 w 1062874"/>
                  <a:gd name="connsiteY5" fmla="*/ 871971 h 1033999"/>
                  <a:gd name="connsiteX6" fmla="*/ 134145 w 1062874"/>
                  <a:gd name="connsiteY6" fmla="*/ 395289 h 1033999"/>
                  <a:gd name="connsiteX7" fmla="*/ 471697 w 1062874"/>
                  <a:gd name="connsiteY7" fmla="*/ 599641 h 1033999"/>
                  <a:gd name="connsiteX0" fmla="*/ 363975 w 1051178"/>
                  <a:gd name="connsiteY0" fmla="*/ 213173 h 1033999"/>
                  <a:gd name="connsiteX1" fmla="*/ 551904 w 1051178"/>
                  <a:gd name="connsiteY1" fmla="*/ 0 h 1033999"/>
                  <a:gd name="connsiteX2" fmla="*/ 692149 w 1051178"/>
                  <a:gd name="connsiteY2" fmla="*/ 311345 h 1033999"/>
                  <a:gd name="connsiteX3" fmla="*/ 1051178 w 1051178"/>
                  <a:gd name="connsiteY3" fmla="*/ 535737 h 1033999"/>
                  <a:gd name="connsiteX4" fmla="*/ 586171 w 1051178"/>
                  <a:gd name="connsiteY4" fmla="*/ 942144 h 1033999"/>
                  <a:gd name="connsiteX5" fmla="*/ 69663 w 1051178"/>
                  <a:gd name="connsiteY5" fmla="*/ 871971 h 1033999"/>
                  <a:gd name="connsiteX6" fmla="*/ 122449 w 1051178"/>
                  <a:gd name="connsiteY6" fmla="*/ 395289 h 1033999"/>
                  <a:gd name="connsiteX7" fmla="*/ 460001 w 1051178"/>
                  <a:gd name="connsiteY7" fmla="*/ 599641 h 1033999"/>
                  <a:gd name="connsiteX0" fmla="*/ 363975 w 1051178"/>
                  <a:gd name="connsiteY0" fmla="*/ 213173 h 1030327"/>
                  <a:gd name="connsiteX1" fmla="*/ 551904 w 1051178"/>
                  <a:gd name="connsiteY1" fmla="*/ 0 h 1030327"/>
                  <a:gd name="connsiteX2" fmla="*/ 692149 w 1051178"/>
                  <a:gd name="connsiteY2" fmla="*/ 311345 h 1030327"/>
                  <a:gd name="connsiteX3" fmla="*/ 1051178 w 1051178"/>
                  <a:gd name="connsiteY3" fmla="*/ 535737 h 1030327"/>
                  <a:gd name="connsiteX4" fmla="*/ 613713 w 1051178"/>
                  <a:gd name="connsiteY4" fmla="*/ 936636 h 1030327"/>
                  <a:gd name="connsiteX5" fmla="*/ 69663 w 1051178"/>
                  <a:gd name="connsiteY5" fmla="*/ 871971 h 1030327"/>
                  <a:gd name="connsiteX6" fmla="*/ 122449 w 1051178"/>
                  <a:gd name="connsiteY6" fmla="*/ 395289 h 1030327"/>
                  <a:gd name="connsiteX7" fmla="*/ 460001 w 1051178"/>
                  <a:gd name="connsiteY7" fmla="*/ 599641 h 1030327"/>
                  <a:gd name="connsiteX0" fmla="*/ 363975 w 1051178"/>
                  <a:gd name="connsiteY0" fmla="*/ 213173 h 1030327"/>
                  <a:gd name="connsiteX1" fmla="*/ 551904 w 1051178"/>
                  <a:gd name="connsiteY1" fmla="*/ 0 h 1030327"/>
                  <a:gd name="connsiteX2" fmla="*/ 692149 w 1051178"/>
                  <a:gd name="connsiteY2" fmla="*/ 311345 h 1030327"/>
                  <a:gd name="connsiteX3" fmla="*/ 1051178 w 1051178"/>
                  <a:gd name="connsiteY3" fmla="*/ 535737 h 1030327"/>
                  <a:gd name="connsiteX4" fmla="*/ 613713 w 1051178"/>
                  <a:gd name="connsiteY4" fmla="*/ 936636 h 1030327"/>
                  <a:gd name="connsiteX5" fmla="*/ 69663 w 1051178"/>
                  <a:gd name="connsiteY5" fmla="*/ 871971 h 1030327"/>
                  <a:gd name="connsiteX6" fmla="*/ 122449 w 1051178"/>
                  <a:gd name="connsiteY6" fmla="*/ 395289 h 1030327"/>
                  <a:gd name="connsiteX7" fmla="*/ 460001 w 1051178"/>
                  <a:gd name="connsiteY7" fmla="*/ 599641 h 1030327"/>
                  <a:gd name="connsiteX0" fmla="*/ 363975 w 1034653"/>
                  <a:gd name="connsiteY0" fmla="*/ 213173 h 1030327"/>
                  <a:gd name="connsiteX1" fmla="*/ 551904 w 1034653"/>
                  <a:gd name="connsiteY1" fmla="*/ 0 h 1030327"/>
                  <a:gd name="connsiteX2" fmla="*/ 692149 w 1034653"/>
                  <a:gd name="connsiteY2" fmla="*/ 311345 h 1030327"/>
                  <a:gd name="connsiteX3" fmla="*/ 1034653 w 1034653"/>
                  <a:gd name="connsiteY3" fmla="*/ 538491 h 1030327"/>
                  <a:gd name="connsiteX4" fmla="*/ 613713 w 1034653"/>
                  <a:gd name="connsiteY4" fmla="*/ 936636 h 1030327"/>
                  <a:gd name="connsiteX5" fmla="*/ 69663 w 1034653"/>
                  <a:gd name="connsiteY5" fmla="*/ 871971 h 1030327"/>
                  <a:gd name="connsiteX6" fmla="*/ 122449 w 1034653"/>
                  <a:gd name="connsiteY6" fmla="*/ 395289 h 1030327"/>
                  <a:gd name="connsiteX7" fmla="*/ 460001 w 1034653"/>
                  <a:gd name="connsiteY7" fmla="*/ 599641 h 1030327"/>
                  <a:gd name="connsiteX0" fmla="*/ 363975 w 1037690"/>
                  <a:gd name="connsiteY0" fmla="*/ 213173 h 1030327"/>
                  <a:gd name="connsiteX1" fmla="*/ 551904 w 1037690"/>
                  <a:gd name="connsiteY1" fmla="*/ 0 h 1030327"/>
                  <a:gd name="connsiteX2" fmla="*/ 692149 w 1037690"/>
                  <a:gd name="connsiteY2" fmla="*/ 311345 h 1030327"/>
                  <a:gd name="connsiteX3" fmla="*/ 1034653 w 1037690"/>
                  <a:gd name="connsiteY3" fmla="*/ 538491 h 1030327"/>
                  <a:gd name="connsiteX4" fmla="*/ 613713 w 1037690"/>
                  <a:gd name="connsiteY4" fmla="*/ 936636 h 1030327"/>
                  <a:gd name="connsiteX5" fmla="*/ 69663 w 1037690"/>
                  <a:gd name="connsiteY5" fmla="*/ 871971 h 1030327"/>
                  <a:gd name="connsiteX6" fmla="*/ 122449 w 1037690"/>
                  <a:gd name="connsiteY6" fmla="*/ 395289 h 1030327"/>
                  <a:gd name="connsiteX7" fmla="*/ 460001 w 1037690"/>
                  <a:gd name="connsiteY7" fmla="*/ 599641 h 1030327"/>
                  <a:gd name="connsiteX0" fmla="*/ 363975 w 1037917"/>
                  <a:gd name="connsiteY0" fmla="*/ 213173 h 1030327"/>
                  <a:gd name="connsiteX1" fmla="*/ 551904 w 1037917"/>
                  <a:gd name="connsiteY1" fmla="*/ 0 h 1030327"/>
                  <a:gd name="connsiteX2" fmla="*/ 692149 w 1037917"/>
                  <a:gd name="connsiteY2" fmla="*/ 311345 h 1030327"/>
                  <a:gd name="connsiteX3" fmla="*/ 1034653 w 1037917"/>
                  <a:gd name="connsiteY3" fmla="*/ 538491 h 1030327"/>
                  <a:gd name="connsiteX4" fmla="*/ 613713 w 1037917"/>
                  <a:gd name="connsiteY4" fmla="*/ 936636 h 1030327"/>
                  <a:gd name="connsiteX5" fmla="*/ 69663 w 1037917"/>
                  <a:gd name="connsiteY5" fmla="*/ 871971 h 1030327"/>
                  <a:gd name="connsiteX6" fmla="*/ 122449 w 1037917"/>
                  <a:gd name="connsiteY6" fmla="*/ 395289 h 1030327"/>
                  <a:gd name="connsiteX7" fmla="*/ 460001 w 1037917"/>
                  <a:gd name="connsiteY7" fmla="*/ 599641 h 1030327"/>
                  <a:gd name="connsiteX0" fmla="*/ 363975 w 1046257"/>
                  <a:gd name="connsiteY0" fmla="*/ 213173 h 1030327"/>
                  <a:gd name="connsiteX1" fmla="*/ 551904 w 1046257"/>
                  <a:gd name="connsiteY1" fmla="*/ 0 h 1030327"/>
                  <a:gd name="connsiteX2" fmla="*/ 692149 w 1046257"/>
                  <a:gd name="connsiteY2" fmla="*/ 311345 h 1030327"/>
                  <a:gd name="connsiteX3" fmla="*/ 1034653 w 1046257"/>
                  <a:gd name="connsiteY3" fmla="*/ 538491 h 1030327"/>
                  <a:gd name="connsiteX4" fmla="*/ 613713 w 1046257"/>
                  <a:gd name="connsiteY4" fmla="*/ 936636 h 1030327"/>
                  <a:gd name="connsiteX5" fmla="*/ 69663 w 1046257"/>
                  <a:gd name="connsiteY5" fmla="*/ 871971 h 1030327"/>
                  <a:gd name="connsiteX6" fmla="*/ 122449 w 1046257"/>
                  <a:gd name="connsiteY6" fmla="*/ 395289 h 1030327"/>
                  <a:gd name="connsiteX7" fmla="*/ 460001 w 1046257"/>
                  <a:gd name="connsiteY7" fmla="*/ 599641 h 1030327"/>
                  <a:gd name="connsiteX0" fmla="*/ 363975 w 1046257"/>
                  <a:gd name="connsiteY0" fmla="*/ 213173 h 1030327"/>
                  <a:gd name="connsiteX1" fmla="*/ 551904 w 1046257"/>
                  <a:gd name="connsiteY1" fmla="*/ 0 h 1030327"/>
                  <a:gd name="connsiteX2" fmla="*/ 692149 w 1046257"/>
                  <a:gd name="connsiteY2" fmla="*/ 311345 h 1030327"/>
                  <a:gd name="connsiteX3" fmla="*/ 1034653 w 1046257"/>
                  <a:gd name="connsiteY3" fmla="*/ 538491 h 1030327"/>
                  <a:gd name="connsiteX4" fmla="*/ 613713 w 1046257"/>
                  <a:gd name="connsiteY4" fmla="*/ 936636 h 1030327"/>
                  <a:gd name="connsiteX5" fmla="*/ 69663 w 1046257"/>
                  <a:gd name="connsiteY5" fmla="*/ 871971 h 1030327"/>
                  <a:gd name="connsiteX6" fmla="*/ 122449 w 1046257"/>
                  <a:gd name="connsiteY6" fmla="*/ 395289 h 1030327"/>
                  <a:gd name="connsiteX7" fmla="*/ 460001 w 1046257"/>
                  <a:gd name="connsiteY7" fmla="*/ 599641 h 1030327"/>
                  <a:gd name="connsiteX0" fmla="*/ 363975 w 1041370"/>
                  <a:gd name="connsiteY0" fmla="*/ 213173 h 1030327"/>
                  <a:gd name="connsiteX1" fmla="*/ 551904 w 1041370"/>
                  <a:gd name="connsiteY1" fmla="*/ 0 h 1030327"/>
                  <a:gd name="connsiteX2" fmla="*/ 692149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92149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270 h 1030424"/>
                  <a:gd name="connsiteX1" fmla="*/ 551904 w 1041370"/>
                  <a:gd name="connsiteY1" fmla="*/ 97 h 1030424"/>
                  <a:gd name="connsiteX2" fmla="*/ 675624 w 1041370"/>
                  <a:gd name="connsiteY2" fmla="*/ 300425 h 1030424"/>
                  <a:gd name="connsiteX3" fmla="*/ 1034653 w 1041370"/>
                  <a:gd name="connsiteY3" fmla="*/ 538588 h 1030424"/>
                  <a:gd name="connsiteX4" fmla="*/ 613713 w 1041370"/>
                  <a:gd name="connsiteY4" fmla="*/ 936733 h 1030424"/>
                  <a:gd name="connsiteX5" fmla="*/ 69663 w 1041370"/>
                  <a:gd name="connsiteY5" fmla="*/ 872068 h 1030424"/>
                  <a:gd name="connsiteX6" fmla="*/ 122449 w 1041370"/>
                  <a:gd name="connsiteY6" fmla="*/ 395386 h 1030424"/>
                  <a:gd name="connsiteX7" fmla="*/ 460001 w 1041370"/>
                  <a:gd name="connsiteY7" fmla="*/ 599738 h 1030424"/>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266"/>
                  <a:gd name="connsiteY0" fmla="*/ 237961 h 1016230"/>
                  <a:gd name="connsiteX1" fmla="*/ 551904 w 1041266"/>
                  <a:gd name="connsiteY1" fmla="*/ 0 h 1016230"/>
                  <a:gd name="connsiteX2" fmla="*/ 675624 w 1041266"/>
                  <a:gd name="connsiteY2" fmla="*/ 300328 h 1016230"/>
                  <a:gd name="connsiteX3" fmla="*/ 1034653 w 1041266"/>
                  <a:gd name="connsiteY3" fmla="*/ 538491 h 1016230"/>
                  <a:gd name="connsiteX4" fmla="*/ 610959 w 1041266"/>
                  <a:gd name="connsiteY4" fmla="*/ 914602 h 1016230"/>
                  <a:gd name="connsiteX5" fmla="*/ 69663 w 1041266"/>
                  <a:gd name="connsiteY5" fmla="*/ 871971 h 1016230"/>
                  <a:gd name="connsiteX6" fmla="*/ 122449 w 1041266"/>
                  <a:gd name="connsiteY6" fmla="*/ 395289 h 1016230"/>
                  <a:gd name="connsiteX7" fmla="*/ 407671 w 1041266"/>
                  <a:gd name="connsiteY7" fmla="*/ 709810 h 1016230"/>
                  <a:gd name="connsiteX0" fmla="*/ 408043 w 1042386"/>
                  <a:gd name="connsiteY0" fmla="*/ 237961 h 1016230"/>
                  <a:gd name="connsiteX1" fmla="*/ 551904 w 1042386"/>
                  <a:gd name="connsiteY1" fmla="*/ 0 h 1016230"/>
                  <a:gd name="connsiteX2" fmla="*/ 675624 w 1042386"/>
                  <a:gd name="connsiteY2" fmla="*/ 300328 h 1016230"/>
                  <a:gd name="connsiteX3" fmla="*/ 1034653 w 1042386"/>
                  <a:gd name="connsiteY3" fmla="*/ 538491 h 1016230"/>
                  <a:gd name="connsiteX4" fmla="*/ 610959 w 1042386"/>
                  <a:gd name="connsiteY4" fmla="*/ 914602 h 1016230"/>
                  <a:gd name="connsiteX5" fmla="*/ 69663 w 1042386"/>
                  <a:gd name="connsiteY5" fmla="*/ 871971 h 1016230"/>
                  <a:gd name="connsiteX6" fmla="*/ 122449 w 1042386"/>
                  <a:gd name="connsiteY6" fmla="*/ 395289 h 1016230"/>
                  <a:gd name="connsiteX7" fmla="*/ 407671 w 1042386"/>
                  <a:gd name="connsiteY7" fmla="*/ 709810 h 1016230"/>
                  <a:gd name="connsiteX0" fmla="*/ 408043 w 1042386"/>
                  <a:gd name="connsiteY0" fmla="*/ 237961 h 1031503"/>
                  <a:gd name="connsiteX1" fmla="*/ 551904 w 1042386"/>
                  <a:gd name="connsiteY1" fmla="*/ 0 h 1031503"/>
                  <a:gd name="connsiteX2" fmla="*/ 675624 w 1042386"/>
                  <a:gd name="connsiteY2" fmla="*/ 300328 h 1031503"/>
                  <a:gd name="connsiteX3" fmla="*/ 1034653 w 1042386"/>
                  <a:gd name="connsiteY3" fmla="*/ 538491 h 1031503"/>
                  <a:gd name="connsiteX4" fmla="*/ 610959 w 1042386"/>
                  <a:gd name="connsiteY4" fmla="*/ 914602 h 1031503"/>
                  <a:gd name="connsiteX5" fmla="*/ 69663 w 1042386"/>
                  <a:gd name="connsiteY5" fmla="*/ 871971 h 1031503"/>
                  <a:gd name="connsiteX6" fmla="*/ 122449 w 1042386"/>
                  <a:gd name="connsiteY6" fmla="*/ 395289 h 1031503"/>
                  <a:gd name="connsiteX7" fmla="*/ 407671 w 1042386"/>
                  <a:gd name="connsiteY7" fmla="*/ 709810 h 1031503"/>
                  <a:gd name="connsiteX0" fmla="*/ 408043 w 1040983"/>
                  <a:gd name="connsiteY0" fmla="*/ 237961 h 1031503"/>
                  <a:gd name="connsiteX1" fmla="*/ 551904 w 1040983"/>
                  <a:gd name="connsiteY1" fmla="*/ 0 h 1031503"/>
                  <a:gd name="connsiteX2" fmla="*/ 675624 w 1040983"/>
                  <a:gd name="connsiteY2" fmla="*/ 300328 h 1031503"/>
                  <a:gd name="connsiteX3" fmla="*/ 1034653 w 1040983"/>
                  <a:gd name="connsiteY3" fmla="*/ 538491 h 1031503"/>
                  <a:gd name="connsiteX4" fmla="*/ 610959 w 1040983"/>
                  <a:gd name="connsiteY4" fmla="*/ 914602 h 1031503"/>
                  <a:gd name="connsiteX5" fmla="*/ 69663 w 1040983"/>
                  <a:gd name="connsiteY5" fmla="*/ 871971 h 1031503"/>
                  <a:gd name="connsiteX6" fmla="*/ 122449 w 1040983"/>
                  <a:gd name="connsiteY6" fmla="*/ 395289 h 1031503"/>
                  <a:gd name="connsiteX7" fmla="*/ 407671 w 1040983"/>
                  <a:gd name="connsiteY7" fmla="*/ 709810 h 1031503"/>
                  <a:gd name="connsiteX0" fmla="*/ 408043 w 1040983"/>
                  <a:gd name="connsiteY0" fmla="*/ 237961 h 1036239"/>
                  <a:gd name="connsiteX1" fmla="*/ 551904 w 1040983"/>
                  <a:gd name="connsiteY1" fmla="*/ 0 h 1036239"/>
                  <a:gd name="connsiteX2" fmla="*/ 675624 w 1040983"/>
                  <a:gd name="connsiteY2" fmla="*/ 300328 h 1036239"/>
                  <a:gd name="connsiteX3" fmla="*/ 1034653 w 1040983"/>
                  <a:gd name="connsiteY3" fmla="*/ 538491 h 1036239"/>
                  <a:gd name="connsiteX4" fmla="*/ 610959 w 1040983"/>
                  <a:gd name="connsiteY4" fmla="*/ 914602 h 1036239"/>
                  <a:gd name="connsiteX5" fmla="*/ 69663 w 1040983"/>
                  <a:gd name="connsiteY5" fmla="*/ 871971 h 1036239"/>
                  <a:gd name="connsiteX6" fmla="*/ 122449 w 1040983"/>
                  <a:gd name="connsiteY6" fmla="*/ 395289 h 1036239"/>
                  <a:gd name="connsiteX7" fmla="*/ 407671 w 1040983"/>
                  <a:gd name="connsiteY7" fmla="*/ 709810 h 1036239"/>
                  <a:gd name="connsiteX0" fmla="*/ 408043 w 1040106"/>
                  <a:gd name="connsiteY0" fmla="*/ 237961 h 1036239"/>
                  <a:gd name="connsiteX1" fmla="*/ 551904 w 1040106"/>
                  <a:gd name="connsiteY1" fmla="*/ 0 h 1036239"/>
                  <a:gd name="connsiteX2" fmla="*/ 675624 w 1040106"/>
                  <a:gd name="connsiteY2" fmla="*/ 300328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2163"/>
                  <a:gd name="connsiteY0" fmla="*/ 237961 h 1036239"/>
                  <a:gd name="connsiteX1" fmla="*/ 551904 w 1042163"/>
                  <a:gd name="connsiteY1" fmla="*/ 0 h 1036239"/>
                  <a:gd name="connsiteX2" fmla="*/ 694904 w 1042163"/>
                  <a:gd name="connsiteY2" fmla="*/ 308591 h 1036239"/>
                  <a:gd name="connsiteX3" fmla="*/ 1034653 w 1042163"/>
                  <a:gd name="connsiteY3" fmla="*/ 538491 h 1036239"/>
                  <a:gd name="connsiteX4" fmla="*/ 610959 w 1042163"/>
                  <a:gd name="connsiteY4" fmla="*/ 914602 h 1036239"/>
                  <a:gd name="connsiteX5" fmla="*/ 69663 w 1042163"/>
                  <a:gd name="connsiteY5" fmla="*/ 871971 h 1036239"/>
                  <a:gd name="connsiteX6" fmla="*/ 122449 w 1042163"/>
                  <a:gd name="connsiteY6" fmla="*/ 395289 h 1036239"/>
                  <a:gd name="connsiteX7" fmla="*/ 407671 w 1042163"/>
                  <a:gd name="connsiteY7" fmla="*/ 709810 h 103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2163" h="1036239">
                    <a:moveTo>
                      <a:pt x="408043" y="237961"/>
                    </a:moveTo>
                    <a:cubicBezTo>
                      <a:pt x="343992" y="128344"/>
                      <a:pt x="425913" y="2202"/>
                      <a:pt x="551904" y="0"/>
                    </a:cubicBezTo>
                    <a:cubicBezTo>
                      <a:pt x="692297" y="9220"/>
                      <a:pt x="799637" y="145134"/>
                      <a:pt x="694904" y="308591"/>
                    </a:cubicBezTo>
                    <a:cubicBezTo>
                      <a:pt x="913733" y="254856"/>
                      <a:pt x="1005866" y="388412"/>
                      <a:pt x="1034653" y="538491"/>
                    </a:cubicBezTo>
                    <a:cubicBezTo>
                      <a:pt x="1080710" y="748323"/>
                      <a:pt x="911934" y="1029765"/>
                      <a:pt x="610959" y="914602"/>
                    </a:cubicBezTo>
                    <a:cubicBezTo>
                      <a:pt x="529678" y="1130828"/>
                      <a:pt x="156451" y="1022057"/>
                      <a:pt x="69663" y="871971"/>
                    </a:cubicBezTo>
                    <a:cubicBezTo>
                      <a:pt x="-4549" y="766325"/>
                      <a:pt x="-59482" y="489919"/>
                      <a:pt x="122449" y="395289"/>
                    </a:cubicBezTo>
                    <a:cubicBezTo>
                      <a:pt x="315758" y="274283"/>
                      <a:pt x="605462" y="514080"/>
                      <a:pt x="407671" y="709810"/>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자유형: 도형 100">
                <a:extLst>
                  <a:ext uri="{FF2B5EF4-FFF2-40B4-BE49-F238E27FC236}">
                    <a16:creationId xmlns:a16="http://schemas.microsoft.com/office/drawing/2014/main" id="{880FBA18-EF7C-460D-B7DD-650588B00E88}"/>
                  </a:ext>
                </a:extLst>
              </p:cNvPr>
              <p:cNvSpPr/>
              <p:nvPr/>
            </p:nvSpPr>
            <p:spPr>
              <a:xfrm>
                <a:off x="6150565" y="3902140"/>
                <a:ext cx="223711" cy="335071"/>
              </a:xfrm>
              <a:custGeom>
                <a:avLst/>
                <a:gdLst>
                  <a:gd name="connsiteX0" fmla="*/ 0 w 210368"/>
                  <a:gd name="connsiteY0" fmla="*/ 692812 h 692812"/>
                  <a:gd name="connsiteX1" fmla="*/ 145855 w 210368"/>
                  <a:gd name="connsiteY1" fmla="*/ 0 h 692812"/>
                  <a:gd name="connsiteX2" fmla="*/ 210368 w 210368"/>
                  <a:gd name="connsiteY2" fmla="*/ 350614 h 692812"/>
                  <a:gd name="connsiteX0" fmla="*/ 0 w 204758"/>
                  <a:gd name="connsiteY0" fmla="*/ 692812 h 692812"/>
                  <a:gd name="connsiteX1" fmla="*/ 145855 w 204758"/>
                  <a:gd name="connsiteY1" fmla="*/ 0 h 692812"/>
                  <a:gd name="connsiteX2" fmla="*/ 204758 w 204758"/>
                  <a:gd name="connsiteY2" fmla="*/ 350614 h 692812"/>
                  <a:gd name="connsiteX0" fmla="*/ 0 w 259110"/>
                  <a:gd name="connsiteY0" fmla="*/ 692812 h 692812"/>
                  <a:gd name="connsiteX1" fmla="*/ 145855 w 259110"/>
                  <a:gd name="connsiteY1" fmla="*/ 0 h 692812"/>
                  <a:gd name="connsiteX2" fmla="*/ 204758 w 259110"/>
                  <a:gd name="connsiteY2" fmla="*/ 350614 h 692812"/>
                  <a:gd name="connsiteX0" fmla="*/ 0 w 259110"/>
                  <a:gd name="connsiteY0" fmla="*/ 670372 h 670372"/>
                  <a:gd name="connsiteX1" fmla="*/ 145855 w 259110"/>
                  <a:gd name="connsiteY1" fmla="*/ 0 h 670372"/>
                  <a:gd name="connsiteX2" fmla="*/ 204758 w 259110"/>
                  <a:gd name="connsiteY2" fmla="*/ 328174 h 670372"/>
                  <a:gd name="connsiteX0" fmla="*/ 0 w 276458"/>
                  <a:gd name="connsiteY0" fmla="*/ 670372 h 670372"/>
                  <a:gd name="connsiteX1" fmla="*/ 145855 w 276458"/>
                  <a:gd name="connsiteY1" fmla="*/ 0 h 670372"/>
                  <a:gd name="connsiteX2" fmla="*/ 204758 w 276458"/>
                  <a:gd name="connsiteY2" fmla="*/ 328174 h 670372"/>
                  <a:gd name="connsiteX0" fmla="*/ 0 w 276458"/>
                  <a:gd name="connsiteY0" fmla="*/ 670381 h 670381"/>
                  <a:gd name="connsiteX1" fmla="*/ 145855 w 276458"/>
                  <a:gd name="connsiteY1" fmla="*/ 9 h 670381"/>
                  <a:gd name="connsiteX2" fmla="*/ 204758 w 276458"/>
                  <a:gd name="connsiteY2" fmla="*/ 328183 h 670381"/>
                  <a:gd name="connsiteX0" fmla="*/ 17567 w 294025"/>
                  <a:gd name="connsiteY0" fmla="*/ 670381 h 670381"/>
                  <a:gd name="connsiteX1" fmla="*/ 163422 w 294025"/>
                  <a:gd name="connsiteY1" fmla="*/ 9 h 670381"/>
                  <a:gd name="connsiteX2" fmla="*/ 222325 w 294025"/>
                  <a:gd name="connsiteY2" fmla="*/ 328183 h 670381"/>
                  <a:gd name="connsiteX0" fmla="*/ 17567 w 327330"/>
                  <a:gd name="connsiteY0" fmla="*/ 671068 h 671068"/>
                  <a:gd name="connsiteX1" fmla="*/ 163422 w 327330"/>
                  <a:gd name="connsiteY1" fmla="*/ 696 h 671068"/>
                  <a:gd name="connsiteX2" fmla="*/ 222325 w 327330"/>
                  <a:gd name="connsiteY2" fmla="*/ 328870 h 671068"/>
                  <a:gd name="connsiteX0" fmla="*/ 17567 w 321664"/>
                  <a:gd name="connsiteY0" fmla="*/ 671068 h 671068"/>
                  <a:gd name="connsiteX1" fmla="*/ 163422 w 321664"/>
                  <a:gd name="connsiteY1" fmla="*/ 696 h 671068"/>
                  <a:gd name="connsiteX2" fmla="*/ 222325 w 321664"/>
                  <a:gd name="connsiteY2" fmla="*/ 328870 h 671068"/>
                  <a:gd name="connsiteX0" fmla="*/ 18431 w 322528"/>
                  <a:gd name="connsiteY0" fmla="*/ 671068 h 671068"/>
                  <a:gd name="connsiteX1" fmla="*/ 164286 w 322528"/>
                  <a:gd name="connsiteY1" fmla="*/ 696 h 671068"/>
                  <a:gd name="connsiteX2" fmla="*/ 223189 w 322528"/>
                  <a:gd name="connsiteY2" fmla="*/ 328870 h 671068"/>
                  <a:gd name="connsiteX0" fmla="*/ 18431 w 311947"/>
                  <a:gd name="connsiteY0" fmla="*/ 671151 h 671151"/>
                  <a:gd name="connsiteX1" fmla="*/ 164286 w 311947"/>
                  <a:gd name="connsiteY1" fmla="*/ 779 h 671151"/>
                  <a:gd name="connsiteX2" fmla="*/ 203910 w 311947"/>
                  <a:gd name="connsiteY2" fmla="*/ 312427 h 671151"/>
                  <a:gd name="connsiteX0" fmla="*/ 18431 w 319515"/>
                  <a:gd name="connsiteY0" fmla="*/ 670768 h 670768"/>
                  <a:gd name="connsiteX1" fmla="*/ 164286 w 319515"/>
                  <a:gd name="connsiteY1" fmla="*/ 396 h 670768"/>
                  <a:gd name="connsiteX2" fmla="*/ 203910 w 319515"/>
                  <a:gd name="connsiteY2" fmla="*/ 312044 h 670768"/>
                  <a:gd name="connsiteX0" fmla="*/ 16717 w 317801"/>
                  <a:gd name="connsiteY0" fmla="*/ 670768 h 670768"/>
                  <a:gd name="connsiteX1" fmla="*/ 162572 w 317801"/>
                  <a:gd name="connsiteY1" fmla="*/ 396 h 670768"/>
                  <a:gd name="connsiteX2" fmla="*/ 202196 w 317801"/>
                  <a:gd name="connsiteY2" fmla="*/ 312044 h 670768"/>
                  <a:gd name="connsiteX0" fmla="*/ 16717 w 320719"/>
                  <a:gd name="connsiteY0" fmla="*/ 670412 h 670412"/>
                  <a:gd name="connsiteX1" fmla="*/ 162572 w 320719"/>
                  <a:gd name="connsiteY1" fmla="*/ 40 h 670412"/>
                  <a:gd name="connsiteX2" fmla="*/ 202196 w 320719"/>
                  <a:gd name="connsiteY2" fmla="*/ 311688 h 670412"/>
                  <a:gd name="connsiteX0" fmla="*/ 16717 w 314294"/>
                  <a:gd name="connsiteY0" fmla="*/ 670412 h 670412"/>
                  <a:gd name="connsiteX1" fmla="*/ 162572 w 314294"/>
                  <a:gd name="connsiteY1" fmla="*/ 40 h 670412"/>
                  <a:gd name="connsiteX2" fmla="*/ 202196 w 314294"/>
                  <a:gd name="connsiteY2" fmla="*/ 311688 h 670412"/>
                  <a:gd name="connsiteX0" fmla="*/ 20002 w 313692"/>
                  <a:gd name="connsiteY0" fmla="*/ 684181 h 684181"/>
                  <a:gd name="connsiteX1" fmla="*/ 157594 w 313692"/>
                  <a:gd name="connsiteY1" fmla="*/ 38 h 684181"/>
                  <a:gd name="connsiteX2" fmla="*/ 205481 w 313692"/>
                  <a:gd name="connsiteY2" fmla="*/ 325457 h 684181"/>
                  <a:gd name="connsiteX0" fmla="*/ 20002 w 335146"/>
                  <a:gd name="connsiteY0" fmla="*/ 684143 h 684143"/>
                  <a:gd name="connsiteX1" fmla="*/ 157594 w 335146"/>
                  <a:gd name="connsiteY1" fmla="*/ 0 h 684143"/>
                  <a:gd name="connsiteX2" fmla="*/ 205481 w 335146"/>
                  <a:gd name="connsiteY2" fmla="*/ 325419 h 684143"/>
                  <a:gd name="connsiteX0" fmla="*/ 20002 w 322593"/>
                  <a:gd name="connsiteY0" fmla="*/ 684143 h 684143"/>
                  <a:gd name="connsiteX1" fmla="*/ 157594 w 322593"/>
                  <a:gd name="connsiteY1" fmla="*/ 0 h 684143"/>
                  <a:gd name="connsiteX2" fmla="*/ 177939 w 322593"/>
                  <a:gd name="connsiteY2" fmla="*/ 275843 h 684143"/>
                  <a:gd name="connsiteX0" fmla="*/ 20002 w 322593"/>
                  <a:gd name="connsiteY0" fmla="*/ 684143 h 684143"/>
                  <a:gd name="connsiteX1" fmla="*/ 157594 w 322593"/>
                  <a:gd name="connsiteY1" fmla="*/ 0 h 684143"/>
                  <a:gd name="connsiteX2" fmla="*/ 177939 w 322593"/>
                  <a:gd name="connsiteY2" fmla="*/ 275843 h 684143"/>
                  <a:gd name="connsiteX0" fmla="*/ 20002 w 305016"/>
                  <a:gd name="connsiteY0" fmla="*/ 684145 h 684145"/>
                  <a:gd name="connsiteX1" fmla="*/ 157594 w 305016"/>
                  <a:gd name="connsiteY1" fmla="*/ 2 h 684145"/>
                  <a:gd name="connsiteX2" fmla="*/ 177939 w 305016"/>
                  <a:gd name="connsiteY2" fmla="*/ 275845 h 684145"/>
                  <a:gd name="connsiteX0" fmla="*/ 20002 w 305016"/>
                  <a:gd name="connsiteY0" fmla="*/ 684145 h 684145"/>
                  <a:gd name="connsiteX1" fmla="*/ 157594 w 305016"/>
                  <a:gd name="connsiteY1" fmla="*/ 2 h 684145"/>
                  <a:gd name="connsiteX2" fmla="*/ 177939 w 305016"/>
                  <a:gd name="connsiteY2" fmla="*/ 275845 h 684145"/>
                  <a:gd name="connsiteX0" fmla="*/ 11876 w 318923"/>
                  <a:gd name="connsiteY0" fmla="*/ 463808 h 463808"/>
                  <a:gd name="connsiteX1" fmla="*/ 171501 w 318923"/>
                  <a:gd name="connsiteY1" fmla="*/ 2 h 463808"/>
                  <a:gd name="connsiteX2" fmla="*/ 191846 w 318923"/>
                  <a:gd name="connsiteY2" fmla="*/ 275845 h 463808"/>
                  <a:gd name="connsiteX0" fmla="*/ 11876 w 318923"/>
                  <a:gd name="connsiteY0" fmla="*/ 444528 h 444528"/>
                  <a:gd name="connsiteX1" fmla="*/ 171501 w 318923"/>
                  <a:gd name="connsiteY1" fmla="*/ 2 h 444528"/>
                  <a:gd name="connsiteX2" fmla="*/ 191846 w 318923"/>
                  <a:gd name="connsiteY2" fmla="*/ 275845 h 444528"/>
                  <a:gd name="connsiteX0" fmla="*/ 1452 w 308499"/>
                  <a:gd name="connsiteY0" fmla="*/ 444528 h 444528"/>
                  <a:gd name="connsiteX1" fmla="*/ 161077 w 308499"/>
                  <a:gd name="connsiteY1" fmla="*/ 2 h 444528"/>
                  <a:gd name="connsiteX2" fmla="*/ 181422 w 308499"/>
                  <a:gd name="connsiteY2" fmla="*/ 275845 h 444528"/>
                  <a:gd name="connsiteX0" fmla="*/ 1452 w 296864"/>
                  <a:gd name="connsiteY0" fmla="*/ 444638 h 444638"/>
                  <a:gd name="connsiteX1" fmla="*/ 161077 w 296864"/>
                  <a:gd name="connsiteY1" fmla="*/ 112 h 444638"/>
                  <a:gd name="connsiteX2" fmla="*/ 181422 w 296864"/>
                  <a:gd name="connsiteY2" fmla="*/ 275955 h 444638"/>
                </a:gdLst>
                <a:ahLst/>
                <a:cxnLst>
                  <a:cxn ang="0">
                    <a:pos x="connsiteX0" y="connsiteY0"/>
                  </a:cxn>
                  <a:cxn ang="0">
                    <a:pos x="connsiteX1" y="connsiteY1"/>
                  </a:cxn>
                  <a:cxn ang="0">
                    <a:pos x="connsiteX2" y="connsiteY2"/>
                  </a:cxn>
                </a:cxnLst>
                <a:rect l="l" t="t" r="r" b="b"/>
                <a:pathLst>
                  <a:path w="296864" h="444638">
                    <a:moveTo>
                      <a:pt x="1452" y="444638"/>
                    </a:moveTo>
                    <a:cubicBezTo>
                      <a:pt x="-2260" y="204656"/>
                      <a:pt x="-11482" y="8739"/>
                      <a:pt x="161077" y="112"/>
                    </a:cubicBezTo>
                    <a:cubicBezTo>
                      <a:pt x="350238" y="-6281"/>
                      <a:pt x="327228" y="262274"/>
                      <a:pt x="181422" y="275955"/>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cxnSp>
            <p:nvCxnSpPr>
              <p:cNvPr id="43" name="직선 연결선 101">
                <a:extLst>
                  <a:ext uri="{FF2B5EF4-FFF2-40B4-BE49-F238E27FC236}">
                    <a16:creationId xmlns:a16="http://schemas.microsoft.com/office/drawing/2014/main" id="{E88C3D0B-3B6D-44ED-BED9-9893196CBC90}"/>
                  </a:ext>
                </a:extLst>
              </p:cNvPr>
              <p:cNvCxnSpPr>
                <a:cxnSpLocks/>
              </p:cNvCxnSpPr>
              <p:nvPr/>
            </p:nvCxnSpPr>
            <p:spPr>
              <a:xfrm flipH="1">
                <a:off x="6152008" y="3476077"/>
                <a:ext cx="1188" cy="97473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15976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322092"/>
            <a:ext cx="11573197" cy="724247"/>
          </a:xfrm>
          <a:prstGeom prst="rect">
            <a:avLst/>
          </a:prstGeom>
        </p:spPr>
        <p:txBody>
          <a:bodyPr/>
          <a:lstStyle/>
          <a:p>
            <a:r>
              <a:rPr lang="en-IN" b="1" dirty="0" smtClean="0">
                <a:latin typeface="Times New Roman" pitchFamily="18" charset="0"/>
                <a:cs typeface="Times New Roman" pitchFamily="18" charset="0"/>
              </a:rPr>
              <a:t>OBJECTIVES</a:t>
            </a:r>
            <a:endParaRPr lang="en-US" dirty="0"/>
          </a:p>
        </p:txBody>
      </p:sp>
      <p:sp>
        <p:nvSpPr>
          <p:cNvPr id="3" name="Rectangle 2">
            <a:extLst>
              <a:ext uri="{FF2B5EF4-FFF2-40B4-BE49-F238E27FC236}">
                <a16:creationId xmlns:a16="http://schemas.microsoft.com/office/drawing/2014/main" id="{C6038E67-5CEB-471A-8E35-FC75498681CA}"/>
              </a:ext>
            </a:extLst>
          </p:cNvPr>
          <p:cNvSpPr/>
          <p:nvPr/>
        </p:nvSpPr>
        <p:spPr>
          <a:xfrm>
            <a:off x="6102676" y="1811216"/>
            <a:ext cx="6089323" cy="9417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4" name="Isosceles Triangle 26">
            <a:extLst>
              <a:ext uri="{FF2B5EF4-FFF2-40B4-BE49-F238E27FC236}">
                <a16:creationId xmlns:a16="http://schemas.microsoft.com/office/drawing/2014/main" id="{71E08C6E-3FD4-42DE-8F78-B9F16AEBBFD9}"/>
              </a:ext>
            </a:extLst>
          </p:cNvPr>
          <p:cNvSpPr/>
          <p:nvPr/>
        </p:nvSpPr>
        <p:spPr>
          <a:xfrm rot="16200000">
            <a:off x="4322378" y="2065721"/>
            <a:ext cx="2036677" cy="1527661"/>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97213 w 2205213"/>
              <a:gd name="connsiteY0" fmla="*/ 1064702 h 1064702"/>
              <a:gd name="connsiteX1" fmla="*/ 0 w 2205213"/>
              <a:gd name="connsiteY1" fmla="*/ 0 h 1064702"/>
              <a:gd name="connsiteX2" fmla="*/ 2205213 w 2205213"/>
              <a:gd name="connsiteY2" fmla="*/ 1064702 h 1064702"/>
              <a:gd name="connsiteX3" fmla="*/ 1197213 w 2205213"/>
              <a:gd name="connsiteY3" fmla="*/ 1064702 h 1064702"/>
              <a:gd name="connsiteX0" fmla="*/ 1180481 w 2188481"/>
              <a:gd name="connsiteY0" fmla="*/ 1064702 h 1064702"/>
              <a:gd name="connsiteX1" fmla="*/ 0 w 2188481"/>
              <a:gd name="connsiteY1" fmla="*/ 0 h 1064702"/>
              <a:gd name="connsiteX2" fmla="*/ 2188481 w 2188481"/>
              <a:gd name="connsiteY2" fmla="*/ 1064702 h 1064702"/>
              <a:gd name="connsiteX3" fmla="*/ 1180481 w 2188481"/>
              <a:gd name="connsiteY3" fmla="*/ 1064702 h 1064702"/>
              <a:gd name="connsiteX0" fmla="*/ 1172115 w 2180115"/>
              <a:gd name="connsiteY0" fmla="*/ 1067431 h 1067431"/>
              <a:gd name="connsiteX1" fmla="*/ 0 w 2180115"/>
              <a:gd name="connsiteY1" fmla="*/ 0 h 1067431"/>
              <a:gd name="connsiteX2" fmla="*/ 2180115 w 2180115"/>
              <a:gd name="connsiteY2" fmla="*/ 1067431 h 1067431"/>
              <a:gd name="connsiteX3" fmla="*/ 1172115 w 2180115"/>
              <a:gd name="connsiteY3" fmla="*/ 1067431 h 1067431"/>
            </a:gdLst>
            <a:ahLst/>
            <a:cxnLst>
              <a:cxn ang="0">
                <a:pos x="connsiteX0" y="connsiteY0"/>
              </a:cxn>
              <a:cxn ang="0">
                <a:pos x="connsiteX1" y="connsiteY1"/>
              </a:cxn>
              <a:cxn ang="0">
                <a:pos x="connsiteX2" y="connsiteY2"/>
              </a:cxn>
              <a:cxn ang="0">
                <a:pos x="connsiteX3" y="connsiteY3"/>
              </a:cxn>
            </a:cxnLst>
            <a:rect l="l" t="t" r="r" b="b"/>
            <a:pathLst>
              <a:path w="2180115" h="1067431">
                <a:moveTo>
                  <a:pt x="1172115" y="1067431"/>
                </a:moveTo>
                <a:lnTo>
                  <a:pt x="0" y="0"/>
                </a:lnTo>
                <a:lnTo>
                  <a:pt x="2180115" y="1067431"/>
                </a:lnTo>
                <a:lnTo>
                  <a:pt x="1172115" y="1067431"/>
                </a:lnTo>
                <a:close/>
              </a:path>
            </a:pathLst>
          </a:custGeom>
          <a:gradFill>
            <a:gsLst>
              <a:gs pos="0">
                <a:schemeClr val="accent1">
                  <a:lumMod val="80000"/>
                </a:schemeClr>
              </a:gs>
              <a:gs pos="100000">
                <a:schemeClr val="accent1">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5" name="Rectangle 4">
            <a:extLst>
              <a:ext uri="{FF2B5EF4-FFF2-40B4-BE49-F238E27FC236}">
                <a16:creationId xmlns:a16="http://schemas.microsoft.com/office/drawing/2014/main" id="{70871A15-D3BD-4CE6-8CF3-FBD947B63E56}"/>
              </a:ext>
            </a:extLst>
          </p:cNvPr>
          <p:cNvSpPr/>
          <p:nvPr/>
        </p:nvSpPr>
        <p:spPr>
          <a:xfrm>
            <a:off x="6102676" y="2913849"/>
            <a:ext cx="6089323" cy="9417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6" name="Isosceles Triangle 48">
            <a:extLst>
              <a:ext uri="{FF2B5EF4-FFF2-40B4-BE49-F238E27FC236}">
                <a16:creationId xmlns:a16="http://schemas.microsoft.com/office/drawing/2014/main" id="{2618A24B-705E-4DDC-AB95-FD076B77EF66}"/>
              </a:ext>
            </a:extLst>
          </p:cNvPr>
          <p:cNvSpPr/>
          <p:nvPr/>
        </p:nvSpPr>
        <p:spPr>
          <a:xfrm rot="16200000">
            <a:off x="4833076" y="2646353"/>
            <a:ext cx="1003975" cy="1538968"/>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2693 w 1120693"/>
              <a:gd name="connsiteY0" fmla="*/ 1075334 h 1075334"/>
              <a:gd name="connsiteX1" fmla="*/ 0 w 1120693"/>
              <a:gd name="connsiteY1" fmla="*/ 0 h 1075334"/>
              <a:gd name="connsiteX2" fmla="*/ 1120693 w 1120693"/>
              <a:gd name="connsiteY2" fmla="*/ 1075334 h 1075334"/>
              <a:gd name="connsiteX3" fmla="*/ 112693 w 1120693"/>
              <a:gd name="connsiteY3" fmla="*/ 1075334 h 1075334"/>
              <a:gd name="connsiteX0" fmla="*/ 83413 w 1091413"/>
              <a:gd name="connsiteY0" fmla="*/ 1072603 h 1072603"/>
              <a:gd name="connsiteX1" fmla="*/ 0 w 1091413"/>
              <a:gd name="connsiteY1" fmla="*/ 0 h 1072603"/>
              <a:gd name="connsiteX2" fmla="*/ 1091413 w 1091413"/>
              <a:gd name="connsiteY2" fmla="*/ 1072603 h 1072603"/>
              <a:gd name="connsiteX3" fmla="*/ 83413 w 1091413"/>
              <a:gd name="connsiteY3" fmla="*/ 1072603 h 1072603"/>
              <a:gd name="connsiteX0" fmla="*/ 79231 w 1087231"/>
              <a:gd name="connsiteY0" fmla="*/ 1069873 h 1069873"/>
              <a:gd name="connsiteX1" fmla="*/ 0 w 1087231"/>
              <a:gd name="connsiteY1" fmla="*/ 0 h 1069873"/>
              <a:gd name="connsiteX2" fmla="*/ 1087231 w 1087231"/>
              <a:gd name="connsiteY2" fmla="*/ 1069873 h 1069873"/>
              <a:gd name="connsiteX3" fmla="*/ 79231 w 1087231"/>
              <a:gd name="connsiteY3" fmla="*/ 1069873 h 1069873"/>
              <a:gd name="connsiteX0" fmla="*/ 62499 w 1070499"/>
              <a:gd name="connsiteY0" fmla="*/ 1075334 h 1075334"/>
              <a:gd name="connsiteX1" fmla="*/ 0 w 1070499"/>
              <a:gd name="connsiteY1" fmla="*/ 0 h 1075334"/>
              <a:gd name="connsiteX2" fmla="*/ 1070499 w 1070499"/>
              <a:gd name="connsiteY2" fmla="*/ 1075334 h 1075334"/>
              <a:gd name="connsiteX3" fmla="*/ 62499 w 1070499"/>
              <a:gd name="connsiteY3" fmla="*/ 1075334 h 1075334"/>
              <a:gd name="connsiteX0" fmla="*/ 66683 w 1074683"/>
              <a:gd name="connsiteY0" fmla="*/ 1075332 h 1075332"/>
              <a:gd name="connsiteX1" fmla="*/ 0 w 1074683"/>
              <a:gd name="connsiteY1" fmla="*/ 0 h 1075332"/>
              <a:gd name="connsiteX2" fmla="*/ 1074683 w 1074683"/>
              <a:gd name="connsiteY2" fmla="*/ 1075332 h 1075332"/>
              <a:gd name="connsiteX3" fmla="*/ 66683 w 1074683"/>
              <a:gd name="connsiteY3" fmla="*/ 1075332 h 1075332"/>
            </a:gdLst>
            <a:ahLst/>
            <a:cxnLst>
              <a:cxn ang="0">
                <a:pos x="connsiteX0" y="connsiteY0"/>
              </a:cxn>
              <a:cxn ang="0">
                <a:pos x="connsiteX1" y="connsiteY1"/>
              </a:cxn>
              <a:cxn ang="0">
                <a:pos x="connsiteX2" y="connsiteY2"/>
              </a:cxn>
              <a:cxn ang="0">
                <a:pos x="connsiteX3" y="connsiteY3"/>
              </a:cxn>
            </a:cxnLst>
            <a:rect l="l" t="t" r="r" b="b"/>
            <a:pathLst>
              <a:path w="1074683" h="1075332">
                <a:moveTo>
                  <a:pt x="66683" y="1075332"/>
                </a:moveTo>
                <a:lnTo>
                  <a:pt x="0" y="0"/>
                </a:lnTo>
                <a:lnTo>
                  <a:pt x="1074683" y="1075332"/>
                </a:lnTo>
                <a:lnTo>
                  <a:pt x="66683" y="1075332"/>
                </a:lnTo>
                <a:close/>
              </a:path>
            </a:pathLst>
          </a:custGeom>
          <a:gradFill>
            <a:gsLst>
              <a:gs pos="0">
                <a:schemeClr val="accent2">
                  <a:lumMod val="80000"/>
                </a:schemeClr>
              </a:gs>
              <a:gs pos="100000">
                <a:schemeClr val="accent2">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7" name="Rectangle 6">
            <a:extLst>
              <a:ext uri="{FF2B5EF4-FFF2-40B4-BE49-F238E27FC236}">
                <a16:creationId xmlns:a16="http://schemas.microsoft.com/office/drawing/2014/main" id="{E8A03F2B-ED84-48B2-B90D-8C5676B67D01}"/>
              </a:ext>
            </a:extLst>
          </p:cNvPr>
          <p:cNvSpPr/>
          <p:nvPr/>
        </p:nvSpPr>
        <p:spPr>
          <a:xfrm>
            <a:off x="6102676" y="4016482"/>
            <a:ext cx="6089323" cy="9417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8" name="Isosceles Triangle 49">
            <a:extLst>
              <a:ext uri="{FF2B5EF4-FFF2-40B4-BE49-F238E27FC236}">
                <a16:creationId xmlns:a16="http://schemas.microsoft.com/office/drawing/2014/main" id="{1D6EABF1-EAD6-475E-A2AE-EF6B3078FCC5}"/>
              </a:ext>
            </a:extLst>
          </p:cNvPr>
          <p:cNvSpPr/>
          <p:nvPr/>
        </p:nvSpPr>
        <p:spPr>
          <a:xfrm rot="16200000">
            <a:off x="4835894" y="3689615"/>
            <a:ext cx="998749" cy="1538555"/>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0 w 1035624"/>
              <a:gd name="connsiteY0" fmla="*/ 1085967 h 1085967"/>
              <a:gd name="connsiteX1" fmla="*/ 1035624 w 1035624"/>
              <a:gd name="connsiteY1" fmla="*/ 0 h 1085967"/>
              <a:gd name="connsiteX2" fmla="*/ 1008000 w 1035624"/>
              <a:gd name="connsiteY2" fmla="*/ 1085967 h 1085967"/>
              <a:gd name="connsiteX3" fmla="*/ 0 w 1035624"/>
              <a:gd name="connsiteY3" fmla="*/ 1085967 h 1085967"/>
              <a:gd name="connsiteX0" fmla="*/ 0 w 1060722"/>
              <a:gd name="connsiteY0" fmla="*/ 1075043 h 1075043"/>
              <a:gd name="connsiteX1" fmla="*/ 1060722 w 1060722"/>
              <a:gd name="connsiteY1" fmla="*/ 0 h 1075043"/>
              <a:gd name="connsiteX2" fmla="*/ 1008000 w 1060722"/>
              <a:gd name="connsiteY2" fmla="*/ 1075043 h 1075043"/>
              <a:gd name="connsiteX3" fmla="*/ 0 w 1060722"/>
              <a:gd name="connsiteY3" fmla="*/ 1075043 h 1075043"/>
              <a:gd name="connsiteX0" fmla="*/ 0 w 1069087"/>
              <a:gd name="connsiteY0" fmla="*/ 1075043 h 1075043"/>
              <a:gd name="connsiteX1" fmla="*/ 1069087 w 1069087"/>
              <a:gd name="connsiteY1" fmla="*/ 0 h 1075043"/>
              <a:gd name="connsiteX2" fmla="*/ 1008000 w 1069087"/>
              <a:gd name="connsiteY2" fmla="*/ 1075043 h 1075043"/>
              <a:gd name="connsiteX3" fmla="*/ 0 w 1069087"/>
              <a:gd name="connsiteY3" fmla="*/ 1075043 h 1075043"/>
            </a:gdLst>
            <a:ahLst/>
            <a:cxnLst>
              <a:cxn ang="0">
                <a:pos x="connsiteX0" y="connsiteY0"/>
              </a:cxn>
              <a:cxn ang="0">
                <a:pos x="connsiteX1" y="connsiteY1"/>
              </a:cxn>
              <a:cxn ang="0">
                <a:pos x="connsiteX2" y="connsiteY2"/>
              </a:cxn>
              <a:cxn ang="0">
                <a:pos x="connsiteX3" y="connsiteY3"/>
              </a:cxn>
            </a:cxnLst>
            <a:rect l="l" t="t" r="r" b="b"/>
            <a:pathLst>
              <a:path w="1069087" h="1075043">
                <a:moveTo>
                  <a:pt x="0" y="1075043"/>
                </a:moveTo>
                <a:lnTo>
                  <a:pt x="1069087" y="0"/>
                </a:lnTo>
                <a:lnTo>
                  <a:pt x="1008000" y="1075043"/>
                </a:lnTo>
                <a:lnTo>
                  <a:pt x="0" y="1075043"/>
                </a:lnTo>
                <a:close/>
              </a:path>
            </a:pathLst>
          </a:custGeom>
          <a:gradFill>
            <a:gsLst>
              <a:gs pos="0">
                <a:schemeClr val="accent3">
                  <a:lumMod val="80000"/>
                </a:schemeClr>
              </a:gs>
              <a:gs pos="100000">
                <a:schemeClr val="accent3">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9" name="Rectangle 8">
            <a:extLst>
              <a:ext uri="{FF2B5EF4-FFF2-40B4-BE49-F238E27FC236}">
                <a16:creationId xmlns:a16="http://schemas.microsoft.com/office/drawing/2014/main" id="{1AC728E4-2F0A-4865-B311-404195756E61}"/>
              </a:ext>
            </a:extLst>
          </p:cNvPr>
          <p:cNvSpPr/>
          <p:nvPr/>
        </p:nvSpPr>
        <p:spPr>
          <a:xfrm>
            <a:off x="6102676" y="5120401"/>
            <a:ext cx="6089323" cy="9417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10" name="Isosceles Triangle 50">
            <a:extLst>
              <a:ext uri="{FF2B5EF4-FFF2-40B4-BE49-F238E27FC236}">
                <a16:creationId xmlns:a16="http://schemas.microsoft.com/office/drawing/2014/main" id="{331D0A1E-62BE-4D9D-9C07-79ADA704D7D1}"/>
              </a:ext>
            </a:extLst>
          </p:cNvPr>
          <p:cNvSpPr/>
          <p:nvPr/>
        </p:nvSpPr>
        <p:spPr>
          <a:xfrm rot="16200000">
            <a:off x="4329752" y="4287388"/>
            <a:ext cx="2025426" cy="1524165"/>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0 w 2109512"/>
              <a:gd name="connsiteY0" fmla="*/ 1054069 h 1054069"/>
              <a:gd name="connsiteX1" fmla="*/ 2109512 w 2109512"/>
              <a:gd name="connsiteY1" fmla="*/ 0 h 1054069"/>
              <a:gd name="connsiteX2" fmla="*/ 1008000 w 2109512"/>
              <a:gd name="connsiteY2" fmla="*/ 1054069 h 1054069"/>
              <a:gd name="connsiteX3" fmla="*/ 0 w 2109512"/>
              <a:gd name="connsiteY3" fmla="*/ 1054069 h 1054069"/>
              <a:gd name="connsiteX0" fmla="*/ 0 w 2172255"/>
              <a:gd name="connsiteY0" fmla="*/ 1064989 h 1064989"/>
              <a:gd name="connsiteX1" fmla="*/ 2172255 w 2172255"/>
              <a:gd name="connsiteY1" fmla="*/ 0 h 1064989"/>
              <a:gd name="connsiteX2" fmla="*/ 1008000 w 2172255"/>
              <a:gd name="connsiteY2" fmla="*/ 1064989 h 1064989"/>
              <a:gd name="connsiteX3" fmla="*/ 0 w 2172255"/>
              <a:gd name="connsiteY3" fmla="*/ 1064989 h 1064989"/>
              <a:gd name="connsiteX0" fmla="*/ 0 w 2168072"/>
              <a:gd name="connsiteY0" fmla="*/ 1064989 h 1064989"/>
              <a:gd name="connsiteX1" fmla="*/ 2168072 w 2168072"/>
              <a:gd name="connsiteY1" fmla="*/ 0 h 1064989"/>
              <a:gd name="connsiteX2" fmla="*/ 1008000 w 2168072"/>
              <a:gd name="connsiteY2" fmla="*/ 1064989 h 1064989"/>
              <a:gd name="connsiteX3" fmla="*/ 0 w 2168072"/>
              <a:gd name="connsiteY3" fmla="*/ 1064989 h 1064989"/>
            </a:gdLst>
            <a:ahLst/>
            <a:cxnLst>
              <a:cxn ang="0">
                <a:pos x="connsiteX0" y="connsiteY0"/>
              </a:cxn>
              <a:cxn ang="0">
                <a:pos x="connsiteX1" y="connsiteY1"/>
              </a:cxn>
              <a:cxn ang="0">
                <a:pos x="connsiteX2" y="connsiteY2"/>
              </a:cxn>
              <a:cxn ang="0">
                <a:pos x="connsiteX3" y="connsiteY3"/>
              </a:cxn>
            </a:cxnLst>
            <a:rect l="l" t="t" r="r" b="b"/>
            <a:pathLst>
              <a:path w="2168072" h="1064989">
                <a:moveTo>
                  <a:pt x="0" y="1064989"/>
                </a:moveTo>
                <a:lnTo>
                  <a:pt x="2168072" y="0"/>
                </a:lnTo>
                <a:lnTo>
                  <a:pt x="1008000" y="1064989"/>
                </a:lnTo>
                <a:lnTo>
                  <a:pt x="0" y="1064989"/>
                </a:lnTo>
                <a:close/>
              </a:path>
            </a:pathLst>
          </a:custGeom>
          <a:gradFill>
            <a:gsLst>
              <a:gs pos="0">
                <a:schemeClr val="accent4">
                  <a:lumMod val="80000"/>
                </a:schemeClr>
              </a:gs>
              <a:gs pos="100000">
                <a:schemeClr val="accent4">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grpSp>
        <p:nvGrpSpPr>
          <p:cNvPr id="11" name="Group 10">
            <a:extLst>
              <a:ext uri="{FF2B5EF4-FFF2-40B4-BE49-F238E27FC236}">
                <a16:creationId xmlns:a16="http://schemas.microsoft.com/office/drawing/2014/main" id="{8CBB4873-75A4-4988-B71A-A28F48BC71CD}"/>
              </a:ext>
            </a:extLst>
          </p:cNvPr>
          <p:cNvGrpSpPr/>
          <p:nvPr/>
        </p:nvGrpSpPr>
        <p:grpSpPr>
          <a:xfrm>
            <a:off x="1026378" y="3116587"/>
            <a:ext cx="3514072" cy="3742456"/>
            <a:chOff x="1100103" y="2793247"/>
            <a:chExt cx="3462029" cy="3687030"/>
          </a:xfrm>
        </p:grpSpPr>
        <p:sp>
          <p:nvSpPr>
            <p:cNvPr id="12" name="Freeform 18">
              <a:extLst>
                <a:ext uri="{FF2B5EF4-FFF2-40B4-BE49-F238E27FC236}">
                  <a16:creationId xmlns:a16="http://schemas.microsoft.com/office/drawing/2014/main" id="{3815875F-ACA8-4B5B-BBE8-87D089341666}"/>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13" name="Rounded Rectangle 18">
              <a:extLst>
                <a:ext uri="{FF2B5EF4-FFF2-40B4-BE49-F238E27FC236}">
                  <a16:creationId xmlns:a16="http://schemas.microsoft.com/office/drawing/2014/main" id="{29742039-9D57-4ED2-8F36-B9C3295F3A73}"/>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Freeform 15">
              <a:extLst>
                <a:ext uri="{FF2B5EF4-FFF2-40B4-BE49-F238E27FC236}">
                  <a16:creationId xmlns:a16="http://schemas.microsoft.com/office/drawing/2014/main" id="{6BFCD68C-C1A7-4386-BA62-62DB7BEEB9F4}"/>
                </a:ext>
              </a:extLst>
            </p:cNvPr>
            <p:cNvSpPr/>
            <p:nvPr/>
          </p:nvSpPr>
          <p:spPr>
            <a:xfrm>
              <a:off x="2940573" y="3339509"/>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Freeform 10">
              <a:extLst>
                <a:ext uri="{FF2B5EF4-FFF2-40B4-BE49-F238E27FC236}">
                  <a16:creationId xmlns:a16="http://schemas.microsoft.com/office/drawing/2014/main" id="{D402C4ED-89A6-4B84-8190-AFD45BC7621F}"/>
                </a:ext>
              </a:extLst>
            </p:cNvPr>
            <p:cNvSpPr/>
            <p:nvPr/>
          </p:nvSpPr>
          <p:spPr>
            <a:xfrm>
              <a:off x="1100103" y="4121089"/>
              <a:ext cx="2742086" cy="2359188"/>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 name="connsiteX0" fmla="*/ 221873 w 2759430"/>
                <a:gd name="connsiteY0" fmla="*/ 183976 h 2359188"/>
                <a:gd name="connsiteX1" fmla="*/ 128952 w 2759430"/>
                <a:gd name="connsiteY1" fmla="*/ 2064983 h 2359188"/>
                <a:gd name="connsiteX2" fmla="*/ 1945789 w 2759430"/>
                <a:gd name="connsiteY2" fmla="*/ 2359188 h 2359188"/>
                <a:gd name="connsiteX3" fmla="*/ 1831598 w 2759430"/>
                <a:gd name="connsiteY3" fmla="*/ 1698451 h 2359188"/>
                <a:gd name="connsiteX4" fmla="*/ 2664150 w 2759430"/>
                <a:gd name="connsiteY4" fmla="*/ 130334 h 2359188"/>
                <a:gd name="connsiteX5" fmla="*/ 2054394 w 2759430"/>
                <a:gd name="connsiteY5" fmla="*/ 98409 h 2359188"/>
                <a:gd name="connsiteX6" fmla="*/ 2030082 w 2759430"/>
                <a:gd name="connsiteY6" fmla="*/ 303 h 2359188"/>
                <a:gd name="connsiteX7" fmla="*/ 1898273 w 2759430"/>
                <a:gd name="connsiteY7" fmla="*/ 22051 h 2359188"/>
                <a:gd name="connsiteX8" fmla="*/ 1900421 w 2759430"/>
                <a:gd name="connsiteY8" fmla="*/ 783060 h 2359188"/>
                <a:gd name="connsiteX9" fmla="*/ 1226678 w 2759430"/>
                <a:gd name="connsiteY9" fmla="*/ 497145 h 2359188"/>
                <a:gd name="connsiteX10" fmla="*/ 1130871 w 2759430"/>
                <a:gd name="connsiteY10" fmla="*/ 572491 h 2359188"/>
                <a:gd name="connsiteX11" fmla="*/ 221873 w 2759430"/>
                <a:gd name="connsiteY11" fmla="*/ 183976 h 2359188"/>
                <a:gd name="connsiteX0" fmla="*/ 204528 w 2742085"/>
                <a:gd name="connsiteY0" fmla="*/ 183976 h 2359188"/>
                <a:gd name="connsiteX1" fmla="*/ 177295 w 2742085"/>
                <a:gd name="connsiteY1" fmla="*/ 2346501 h 2359188"/>
                <a:gd name="connsiteX2" fmla="*/ 1928444 w 2742085"/>
                <a:gd name="connsiteY2" fmla="*/ 2359188 h 2359188"/>
                <a:gd name="connsiteX3" fmla="*/ 1814253 w 2742085"/>
                <a:gd name="connsiteY3" fmla="*/ 1698451 h 2359188"/>
                <a:gd name="connsiteX4" fmla="*/ 2646805 w 2742085"/>
                <a:gd name="connsiteY4" fmla="*/ 130334 h 2359188"/>
                <a:gd name="connsiteX5" fmla="*/ 2037049 w 2742085"/>
                <a:gd name="connsiteY5" fmla="*/ 98409 h 2359188"/>
                <a:gd name="connsiteX6" fmla="*/ 2012737 w 2742085"/>
                <a:gd name="connsiteY6" fmla="*/ 303 h 2359188"/>
                <a:gd name="connsiteX7" fmla="*/ 1880928 w 2742085"/>
                <a:gd name="connsiteY7" fmla="*/ 22051 h 2359188"/>
                <a:gd name="connsiteX8" fmla="*/ 1883076 w 2742085"/>
                <a:gd name="connsiteY8" fmla="*/ 783060 h 2359188"/>
                <a:gd name="connsiteX9" fmla="*/ 1209333 w 2742085"/>
                <a:gd name="connsiteY9" fmla="*/ 497145 h 2359188"/>
                <a:gd name="connsiteX10" fmla="*/ 1113526 w 2742085"/>
                <a:gd name="connsiteY10" fmla="*/ 572491 h 2359188"/>
                <a:gd name="connsiteX11" fmla="*/ 204528 w 2742085"/>
                <a:gd name="connsiteY11" fmla="*/ 183976 h 2359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2085" h="2359188">
                  <a:moveTo>
                    <a:pt x="204528" y="183976"/>
                  </a:moveTo>
                  <a:cubicBezTo>
                    <a:pt x="-274897" y="923751"/>
                    <a:pt x="248499" y="2120543"/>
                    <a:pt x="177295" y="2346501"/>
                  </a:cubicBezTo>
                  <a:lnTo>
                    <a:pt x="1928444" y="2359188"/>
                  </a:lnTo>
                  <a:cubicBezTo>
                    <a:pt x="1918532" y="2232782"/>
                    <a:pt x="1824165" y="1824857"/>
                    <a:pt x="1814253" y="1698451"/>
                  </a:cubicBezTo>
                  <a:cubicBezTo>
                    <a:pt x="2560139" y="1720658"/>
                    <a:pt x="2930335" y="1991050"/>
                    <a:pt x="2646805" y="130334"/>
                  </a:cubicBezTo>
                  <a:cubicBezTo>
                    <a:pt x="2238128" y="54071"/>
                    <a:pt x="2174254" y="89110"/>
                    <a:pt x="2037049" y="98409"/>
                  </a:cubicBezTo>
                  <a:cubicBezTo>
                    <a:pt x="2029033" y="39791"/>
                    <a:pt x="2036036" y="49121"/>
                    <a:pt x="2012737" y="303"/>
                  </a:cubicBezTo>
                  <a:cubicBezTo>
                    <a:pt x="1947153" y="-945"/>
                    <a:pt x="1983584" y="826"/>
                    <a:pt x="1880928" y="22051"/>
                  </a:cubicBezTo>
                  <a:cubicBezTo>
                    <a:pt x="1887278" y="280813"/>
                    <a:pt x="1873551" y="525885"/>
                    <a:pt x="1883076" y="783060"/>
                  </a:cubicBezTo>
                  <a:cubicBezTo>
                    <a:pt x="1732383" y="751246"/>
                    <a:pt x="1500167" y="597607"/>
                    <a:pt x="1209333" y="497145"/>
                  </a:cubicBezTo>
                  <a:cubicBezTo>
                    <a:pt x="1209205" y="618676"/>
                    <a:pt x="1247519" y="688113"/>
                    <a:pt x="1113526" y="572491"/>
                  </a:cubicBezTo>
                  <a:cubicBezTo>
                    <a:pt x="749388" y="481334"/>
                    <a:pt x="637598" y="385765"/>
                    <a:pt x="204528" y="183976"/>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Freeform 11">
              <a:extLst>
                <a:ext uri="{FF2B5EF4-FFF2-40B4-BE49-F238E27FC236}">
                  <a16:creationId xmlns:a16="http://schemas.microsoft.com/office/drawing/2014/main" id="{61ED384B-423F-4C4C-A5C5-E5871D51C883}"/>
                </a:ext>
              </a:extLst>
            </p:cNvPr>
            <p:cNvSpPr/>
            <p:nvPr/>
          </p:nvSpPr>
          <p:spPr>
            <a:xfrm>
              <a:off x="1346402" y="4188188"/>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Freeform 14">
              <a:extLst>
                <a:ext uri="{FF2B5EF4-FFF2-40B4-BE49-F238E27FC236}">
                  <a16:creationId xmlns:a16="http://schemas.microsoft.com/office/drawing/2014/main" id="{5649BB5A-E701-4FED-9CA4-557A2FACAE94}"/>
                </a:ext>
              </a:extLst>
            </p:cNvPr>
            <p:cNvSpPr/>
            <p:nvPr/>
          </p:nvSpPr>
          <p:spPr>
            <a:xfrm>
              <a:off x="3006267" y="4007233"/>
              <a:ext cx="628575"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sp>
        <p:nvSpPr>
          <p:cNvPr id="22" name="TextBox 21">
            <a:extLst>
              <a:ext uri="{FF2B5EF4-FFF2-40B4-BE49-F238E27FC236}">
                <a16:creationId xmlns:a16="http://schemas.microsoft.com/office/drawing/2014/main" id="{83434333-405B-4067-A90F-2842A920D968}"/>
              </a:ext>
            </a:extLst>
          </p:cNvPr>
          <p:cNvSpPr txBox="1"/>
          <p:nvPr/>
        </p:nvSpPr>
        <p:spPr>
          <a:xfrm>
            <a:off x="7063989" y="1825980"/>
            <a:ext cx="5128011" cy="830997"/>
          </a:xfrm>
          <a:prstGeom prst="rect">
            <a:avLst/>
          </a:prstGeom>
          <a:noFill/>
        </p:spPr>
        <p:txBody>
          <a:bodyPr wrap="square" rtlCol="0">
            <a:spAutoFit/>
          </a:bodyPr>
          <a:lstStyle/>
          <a:p>
            <a:pPr algn="just" fontAlgn="base"/>
            <a:r>
              <a:rPr lang="en-US" sz="1600" dirty="0">
                <a:solidFill>
                  <a:schemeClr val="bg1"/>
                </a:solidFill>
                <a:latin typeface="Times New Roman" pitchFamily="18" charset="0"/>
                <a:cs typeface="Times New Roman" pitchFamily="18" charset="0"/>
              </a:rPr>
              <a:t>To overcome the computational expense and to provide more accurate bounding boxes, has introduced the YOLO (You Only Look Once) method. </a:t>
            </a:r>
          </a:p>
        </p:txBody>
      </p:sp>
      <p:sp>
        <p:nvSpPr>
          <p:cNvPr id="25" name="TextBox 24">
            <a:extLst>
              <a:ext uri="{FF2B5EF4-FFF2-40B4-BE49-F238E27FC236}">
                <a16:creationId xmlns:a16="http://schemas.microsoft.com/office/drawing/2014/main" id="{C5A83CA6-5B40-459B-A5AE-ACBD3F1FE18D}"/>
              </a:ext>
            </a:extLst>
          </p:cNvPr>
          <p:cNvSpPr txBox="1"/>
          <p:nvPr/>
        </p:nvSpPr>
        <p:spPr>
          <a:xfrm>
            <a:off x="7149428" y="3017256"/>
            <a:ext cx="5042571" cy="830997"/>
          </a:xfrm>
          <a:prstGeom prst="rect">
            <a:avLst/>
          </a:prstGeom>
          <a:noFill/>
        </p:spPr>
        <p:txBody>
          <a:bodyPr wrap="square" rtlCol="0">
            <a:spAutoFit/>
          </a:bodyPr>
          <a:lstStyle/>
          <a:p>
            <a:pPr algn="just" fontAlgn="base"/>
            <a:r>
              <a:rPr lang="en-US" sz="1600" dirty="0">
                <a:solidFill>
                  <a:schemeClr val="bg1"/>
                </a:solidFill>
                <a:latin typeface="Times New Roman" pitchFamily="18" charset="0"/>
                <a:cs typeface="Times New Roman" pitchFamily="18" charset="0"/>
              </a:rPr>
              <a:t>We proposed a solution to help the people to determine the type of apple more accurately and to predict the type of images of apple.</a:t>
            </a:r>
          </a:p>
        </p:txBody>
      </p:sp>
      <p:sp>
        <p:nvSpPr>
          <p:cNvPr id="28" name="TextBox 27">
            <a:extLst>
              <a:ext uri="{FF2B5EF4-FFF2-40B4-BE49-F238E27FC236}">
                <a16:creationId xmlns:a16="http://schemas.microsoft.com/office/drawing/2014/main" id="{9A44D0BD-9F2F-470D-90D5-E5C06BF5BDDF}"/>
              </a:ext>
            </a:extLst>
          </p:cNvPr>
          <p:cNvSpPr txBox="1"/>
          <p:nvPr/>
        </p:nvSpPr>
        <p:spPr>
          <a:xfrm>
            <a:off x="7149427" y="4065280"/>
            <a:ext cx="5042572" cy="584775"/>
          </a:xfrm>
          <a:prstGeom prst="rect">
            <a:avLst/>
          </a:prstGeom>
          <a:noFill/>
        </p:spPr>
        <p:txBody>
          <a:bodyPr wrap="square" rtlCol="0">
            <a:spAutoFit/>
          </a:bodyPr>
          <a:lstStyle/>
          <a:p>
            <a:pPr algn="just" fontAlgn="base"/>
            <a:r>
              <a:rPr lang="en-US" sz="1600" dirty="0">
                <a:solidFill>
                  <a:schemeClr val="bg1"/>
                </a:solidFill>
                <a:latin typeface="Times New Roman" pitchFamily="18" charset="0"/>
                <a:cs typeface="Times New Roman" pitchFamily="18" charset="0"/>
              </a:rPr>
              <a:t>The quantity and the quality of the images have increased, it leads to both opportunities and challenges in this field. </a:t>
            </a:r>
          </a:p>
        </p:txBody>
      </p:sp>
      <p:sp>
        <p:nvSpPr>
          <p:cNvPr id="31" name="TextBox 30">
            <a:extLst>
              <a:ext uri="{FF2B5EF4-FFF2-40B4-BE49-F238E27FC236}">
                <a16:creationId xmlns:a16="http://schemas.microsoft.com/office/drawing/2014/main" id="{A64325B8-F895-42F0-A14B-D547C113CA73}"/>
              </a:ext>
            </a:extLst>
          </p:cNvPr>
          <p:cNvSpPr txBox="1"/>
          <p:nvPr/>
        </p:nvSpPr>
        <p:spPr>
          <a:xfrm>
            <a:off x="7149427" y="5056924"/>
            <a:ext cx="5042571" cy="1077218"/>
          </a:xfrm>
          <a:prstGeom prst="rect">
            <a:avLst/>
          </a:prstGeom>
          <a:noFill/>
        </p:spPr>
        <p:txBody>
          <a:bodyPr wrap="square" rtlCol="0">
            <a:spAutoFit/>
          </a:bodyPr>
          <a:lstStyle/>
          <a:p>
            <a:pPr algn="just" fontAlgn="base"/>
            <a:r>
              <a:rPr lang="en-US" sz="1600" dirty="0">
                <a:solidFill>
                  <a:schemeClr val="bg1"/>
                </a:solidFill>
                <a:latin typeface="Times New Roman" pitchFamily="18" charset="0"/>
                <a:cs typeface="Times New Roman" pitchFamily="18" charset="0"/>
              </a:rPr>
              <a:t>Images are high </a:t>
            </a:r>
            <a:r>
              <a:rPr lang="en-US" sz="1600" dirty="0" smtClean="0">
                <a:solidFill>
                  <a:schemeClr val="bg1"/>
                </a:solidFill>
                <a:latin typeface="Times New Roman" pitchFamily="18" charset="0"/>
                <a:cs typeface="Times New Roman" pitchFamily="18" charset="0"/>
              </a:rPr>
              <a:t>quality taken </a:t>
            </a:r>
            <a:r>
              <a:rPr lang="en-US" sz="1600" dirty="0">
                <a:solidFill>
                  <a:schemeClr val="bg1"/>
                </a:solidFill>
                <a:latin typeface="Times New Roman" pitchFamily="18" charset="0"/>
                <a:cs typeface="Times New Roman" pitchFamily="18" charset="0"/>
              </a:rPr>
              <a:t>from the top of the earth at varying heights, at varying light conditions for variety of applications. The accuracy of the object detection results can be improved by increasing the count of the </a:t>
            </a:r>
            <a:r>
              <a:rPr lang="en-US" sz="1600" dirty="0" smtClean="0">
                <a:solidFill>
                  <a:schemeClr val="bg1"/>
                </a:solidFill>
                <a:latin typeface="Times New Roman" pitchFamily="18" charset="0"/>
                <a:cs typeface="Times New Roman" pitchFamily="18" charset="0"/>
              </a:rPr>
              <a:t>images.</a:t>
            </a:r>
            <a:endParaRPr lang="en-US" sz="1600" dirty="0">
              <a:solidFill>
                <a:schemeClr val="bg1"/>
              </a:solidFill>
              <a:latin typeface="Times New Roman" pitchFamily="18" charset="0"/>
              <a:cs typeface="Times New Roman" pitchFamily="18" charset="0"/>
            </a:endParaRPr>
          </a:p>
        </p:txBody>
      </p:sp>
      <p:sp>
        <p:nvSpPr>
          <p:cNvPr id="33" name="Rounded Rectangle 1">
            <a:extLst>
              <a:ext uri="{FF2B5EF4-FFF2-40B4-BE49-F238E27FC236}">
                <a16:creationId xmlns:a16="http://schemas.microsoft.com/office/drawing/2014/main" id="{68801985-F2A9-4D15-AA3A-3AE4456E073F}"/>
              </a:ext>
            </a:extLst>
          </p:cNvPr>
          <p:cNvSpPr>
            <a:spLocks noChangeAspect="1"/>
          </p:cNvSpPr>
          <p:nvPr/>
        </p:nvSpPr>
        <p:spPr>
          <a:xfrm>
            <a:off x="6496798" y="4217373"/>
            <a:ext cx="597192" cy="540000"/>
          </a:xfrm>
          <a:custGeom>
            <a:avLst/>
            <a:gdLst>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866557 w 3986472"/>
              <a:gd name="connsiteY4" fmla="*/ 1448924 h 3604689"/>
              <a:gd name="connsiteX5" fmla="*/ 3372472 w 3986472"/>
              <a:gd name="connsiteY5" fmla="*/ 1943009 h 3604689"/>
              <a:gd name="connsiteX6" fmla="*/ 3737586 w 3986472"/>
              <a:gd name="connsiteY6" fmla="*/ 2520272 h 3604689"/>
              <a:gd name="connsiteX7" fmla="*/ 3749916 w 3986472"/>
              <a:gd name="connsiteY7" fmla="*/ 2520646 h 3604689"/>
              <a:gd name="connsiteX8" fmla="*/ 3739535 w 3986472"/>
              <a:gd name="connsiteY8" fmla="*/ 2531027 h 3604689"/>
              <a:gd name="connsiteX9" fmla="*/ 3741790 w 3986472"/>
              <a:gd name="connsiteY9" fmla="*/ 2543468 h 3604689"/>
              <a:gd name="connsiteX10" fmla="*/ 2667555 w 3986472"/>
              <a:gd name="connsiteY10" fmla="*/ 3603007 h 3604689"/>
              <a:gd name="connsiteX11" fmla="*/ 1617559 w 3986472"/>
              <a:gd name="connsiteY11" fmla="*/ 3571118 h 3604689"/>
              <a:gd name="connsiteX12" fmla="*/ 2628063 w 3986472"/>
              <a:gd name="connsiteY12" fmla="*/ 2560614 h 3604689"/>
              <a:gd name="connsiteX13" fmla="*/ 1908216 w 3986472"/>
              <a:gd name="connsiteY13" fmla="*/ 2538753 h 3604689"/>
              <a:gd name="connsiteX14" fmla="*/ 2569809 w 3986472"/>
              <a:gd name="connsiteY14" fmla="*/ 1877159 h 3604689"/>
              <a:gd name="connsiteX15" fmla="*/ 1999634 w 3986472"/>
              <a:gd name="connsiteY15" fmla="*/ 1877159 h 3604689"/>
              <a:gd name="connsiteX16" fmla="*/ 185337 w 3986472"/>
              <a:gd name="connsiteY16" fmla="*/ 3604689 h 3604689"/>
              <a:gd name="connsiteX17" fmla="*/ 185337 w 3986472"/>
              <a:gd name="connsiteY17" fmla="*/ 2751226 h 3604689"/>
              <a:gd name="connsiteX18" fmla="*/ 185337 w 3986472"/>
              <a:gd name="connsiteY18" fmla="*/ 2535971 h 3604689"/>
              <a:gd name="connsiteX19" fmla="*/ 185337 w 3986472"/>
              <a:gd name="connsiteY19" fmla="*/ 302954 h 3604689"/>
              <a:gd name="connsiteX20" fmla="*/ 116958 w 3986472"/>
              <a:gd name="connsiteY20" fmla="*/ 302954 h 3604689"/>
              <a:gd name="connsiteX21" fmla="*/ 0 w 3986472"/>
              <a:gd name="connsiteY21" fmla="*/ 185996 h 3604689"/>
              <a:gd name="connsiteX22" fmla="*/ 0 w 3986472"/>
              <a:gd name="connsiteY22" fmla="*/ 131880 h 3604689"/>
              <a:gd name="connsiteX23" fmla="*/ 116958 w 3986472"/>
              <a:gd name="connsiteY23" fmla="*/ 14922 h 3604689"/>
              <a:gd name="connsiteX24" fmla="*/ 1076491 w 3986472"/>
              <a:gd name="connsiteY24" fmla="*/ 14922 h 3604689"/>
              <a:gd name="connsiteX25" fmla="*/ 1193449 w 3986472"/>
              <a:gd name="connsiteY25" fmla="*/ 131880 h 3604689"/>
              <a:gd name="connsiteX26" fmla="*/ 1193449 w 3986472"/>
              <a:gd name="connsiteY26" fmla="*/ 185996 h 3604689"/>
              <a:gd name="connsiteX27" fmla="*/ 1076491 w 3986472"/>
              <a:gd name="connsiteY27" fmla="*/ 302954 h 3604689"/>
              <a:gd name="connsiteX28" fmla="*/ 1028167 w 3986472"/>
              <a:gd name="connsiteY28" fmla="*/ 302954 h 3604689"/>
              <a:gd name="connsiteX29" fmla="*/ 1028167 w 3986472"/>
              <a:gd name="connsiteY29" fmla="*/ 1733448 h 3604689"/>
              <a:gd name="connsiteX30" fmla="*/ 2848679 w 3986472"/>
              <a:gd name="connsiteY30" fmla="*/ 0 h 3604689"/>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866557 w 3986472"/>
              <a:gd name="connsiteY4" fmla="*/ 1448924 h 3604689"/>
              <a:gd name="connsiteX5" fmla="*/ 3372472 w 3986472"/>
              <a:gd name="connsiteY5" fmla="*/ 1943009 h 3604689"/>
              <a:gd name="connsiteX6" fmla="*/ 3737586 w 3986472"/>
              <a:gd name="connsiteY6" fmla="*/ 2520272 h 3604689"/>
              <a:gd name="connsiteX7" fmla="*/ 3749916 w 3986472"/>
              <a:gd name="connsiteY7" fmla="*/ 2520646 h 3604689"/>
              <a:gd name="connsiteX8" fmla="*/ 3741790 w 3986472"/>
              <a:gd name="connsiteY8" fmla="*/ 2543468 h 3604689"/>
              <a:gd name="connsiteX9" fmla="*/ 2667555 w 3986472"/>
              <a:gd name="connsiteY9" fmla="*/ 3603007 h 3604689"/>
              <a:gd name="connsiteX10" fmla="*/ 1617559 w 3986472"/>
              <a:gd name="connsiteY10" fmla="*/ 3571118 h 3604689"/>
              <a:gd name="connsiteX11" fmla="*/ 2628063 w 3986472"/>
              <a:gd name="connsiteY11" fmla="*/ 2560614 h 3604689"/>
              <a:gd name="connsiteX12" fmla="*/ 1908216 w 3986472"/>
              <a:gd name="connsiteY12" fmla="*/ 2538753 h 3604689"/>
              <a:gd name="connsiteX13" fmla="*/ 2569809 w 3986472"/>
              <a:gd name="connsiteY13" fmla="*/ 1877159 h 3604689"/>
              <a:gd name="connsiteX14" fmla="*/ 1999634 w 3986472"/>
              <a:gd name="connsiteY14" fmla="*/ 1877159 h 3604689"/>
              <a:gd name="connsiteX15" fmla="*/ 185337 w 3986472"/>
              <a:gd name="connsiteY15" fmla="*/ 3604689 h 3604689"/>
              <a:gd name="connsiteX16" fmla="*/ 185337 w 3986472"/>
              <a:gd name="connsiteY16" fmla="*/ 2751226 h 3604689"/>
              <a:gd name="connsiteX17" fmla="*/ 185337 w 3986472"/>
              <a:gd name="connsiteY17" fmla="*/ 2535971 h 3604689"/>
              <a:gd name="connsiteX18" fmla="*/ 185337 w 3986472"/>
              <a:gd name="connsiteY18" fmla="*/ 302954 h 3604689"/>
              <a:gd name="connsiteX19" fmla="*/ 116958 w 3986472"/>
              <a:gd name="connsiteY19" fmla="*/ 302954 h 3604689"/>
              <a:gd name="connsiteX20" fmla="*/ 0 w 3986472"/>
              <a:gd name="connsiteY20" fmla="*/ 185996 h 3604689"/>
              <a:gd name="connsiteX21" fmla="*/ 0 w 3986472"/>
              <a:gd name="connsiteY21" fmla="*/ 131880 h 3604689"/>
              <a:gd name="connsiteX22" fmla="*/ 116958 w 3986472"/>
              <a:gd name="connsiteY22" fmla="*/ 14922 h 3604689"/>
              <a:gd name="connsiteX23" fmla="*/ 1076491 w 3986472"/>
              <a:gd name="connsiteY23" fmla="*/ 14922 h 3604689"/>
              <a:gd name="connsiteX24" fmla="*/ 1193449 w 3986472"/>
              <a:gd name="connsiteY24" fmla="*/ 131880 h 3604689"/>
              <a:gd name="connsiteX25" fmla="*/ 1193449 w 3986472"/>
              <a:gd name="connsiteY25" fmla="*/ 185996 h 3604689"/>
              <a:gd name="connsiteX26" fmla="*/ 1076491 w 3986472"/>
              <a:gd name="connsiteY26" fmla="*/ 302954 h 3604689"/>
              <a:gd name="connsiteX27" fmla="*/ 1028167 w 3986472"/>
              <a:gd name="connsiteY27" fmla="*/ 302954 h 3604689"/>
              <a:gd name="connsiteX28" fmla="*/ 1028167 w 3986472"/>
              <a:gd name="connsiteY28" fmla="*/ 1733448 h 3604689"/>
              <a:gd name="connsiteX29" fmla="*/ 2848679 w 3986472"/>
              <a:gd name="connsiteY29" fmla="*/ 0 h 3604689"/>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866557 w 3986472"/>
              <a:gd name="connsiteY4" fmla="*/ 1448924 h 3604689"/>
              <a:gd name="connsiteX5" fmla="*/ 3372472 w 3986472"/>
              <a:gd name="connsiteY5" fmla="*/ 1943009 h 3604689"/>
              <a:gd name="connsiteX6" fmla="*/ 3737586 w 3986472"/>
              <a:gd name="connsiteY6" fmla="*/ 2520272 h 3604689"/>
              <a:gd name="connsiteX7" fmla="*/ 3749916 w 3986472"/>
              <a:gd name="connsiteY7" fmla="*/ 2520646 h 3604689"/>
              <a:gd name="connsiteX8" fmla="*/ 2667555 w 3986472"/>
              <a:gd name="connsiteY8" fmla="*/ 3603007 h 3604689"/>
              <a:gd name="connsiteX9" fmla="*/ 1617559 w 3986472"/>
              <a:gd name="connsiteY9" fmla="*/ 3571118 h 3604689"/>
              <a:gd name="connsiteX10" fmla="*/ 2628063 w 3986472"/>
              <a:gd name="connsiteY10" fmla="*/ 2560614 h 3604689"/>
              <a:gd name="connsiteX11" fmla="*/ 1908216 w 3986472"/>
              <a:gd name="connsiteY11" fmla="*/ 2538753 h 3604689"/>
              <a:gd name="connsiteX12" fmla="*/ 2569809 w 3986472"/>
              <a:gd name="connsiteY12" fmla="*/ 1877159 h 3604689"/>
              <a:gd name="connsiteX13" fmla="*/ 1999634 w 3986472"/>
              <a:gd name="connsiteY13" fmla="*/ 1877159 h 3604689"/>
              <a:gd name="connsiteX14" fmla="*/ 185337 w 3986472"/>
              <a:gd name="connsiteY14" fmla="*/ 3604689 h 3604689"/>
              <a:gd name="connsiteX15" fmla="*/ 185337 w 3986472"/>
              <a:gd name="connsiteY15" fmla="*/ 2751226 h 3604689"/>
              <a:gd name="connsiteX16" fmla="*/ 185337 w 3986472"/>
              <a:gd name="connsiteY16" fmla="*/ 2535971 h 3604689"/>
              <a:gd name="connsiteX17" fmla="*/ 185337 w 3986472"/>
              <a:gd name="connsiteY17" fmla="*/ 302954 h 3604689"/>
              <a:gd name="connsiteX18" fmla="*/ 116958 w 3986472"/>
              <a:gd name="connsiteY18" fmla="*/ 302954 h 3604689"/>
              <a:gd name="connsiteX19" fmla="*/ 0 w 3986472"/>
              <a:gd name="connsiteY19" fmla="*/ 185996 h 3604689"/>
              <a:gd name="connsiteX20" fmla="*/ 0 w 3986472"/>
              <a:gd name="connsiteY20" fmla="*/ 131880 h 3604689"/>
              <a:gd name="connsiteX21" fmla="*/ 116958 w 3986472"/>
              <a:gd name="connsiteY21" fmla="*/ 14922 h 3604689"/>
              <a:gd name="connsiteX22" fmla="*/ 1076491 w 3986472"/>
              <a:gd name="connsiteY22" fmla="*/ 14922 h 3604689"/>
              <a:gd name="connsiteX23" fmla="*/ 1193449 w 3986472"/>
              <a:gd name="connsiteY23" fmla="*/ 131880 h 3604689"/>
              <a:gd name="connsiteX24" fmla="*/ 1193449 w 3986472"/>
              <a:gd name="connsiteY24" fmla="*/ 185996 h 3604689"/>
              <a:gd name="connsiteX25" fmla="*/ 1076491 w 3986472"/>
              <a:gd name="connsiteY25" fmla="*/ 302954 h 3604689"/>
              <a:gd name="connsiteX26" fmla="*/ 1028167 w 3986472"/>
              <a:gd name="connsiteY26" fmla="*/ 302954 h 3604689"/>
              <a:gd name="connsiteX27" fmla="*/ 1028167 w 3986472"/>
              <a:gd name="connsiteY27" fmla="*/ 1733448 h 3604689"/>
              <a:gd name="connsiteX28" fmla="*/ 2848679 w 3986472"/>
              <a:gd name="connsiteY28" fmla="*/ 0 h 3604689"/>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866557 w 3986472"/>
              <a:gd name="connsiteY4" fmla="*/ 1448924 h 3604689"/>
              <a:gd name="connsiteX5" fmla="*/ 3372472 w 3986472"/>
              <a:gd name="connsiteY5" fmla="*/ 1943009 h 3604689"/>
              <a:gd name="connsiteX6" fmla="*/ 3737586 w 3986472"/>
              <a:gd name="connsiteY6" fmla="*/ 2520272 h 3604689"/>
              <a:gd name="connsiteX7" fmla="*/ 2667555 w 3986472"/>
              <a:gd name="connsiteY7" fmla="*/ 3603007 h 3604689"/>
              <a:gd name="connsiteX8" fmla="*/ 1617559 w 3986472"/>
              <a:gd name="connsiteY8" fmla="*/ 3571118 h 3604689"/>
              <a:gd name="connsiteX9" fmla="*/ 2628063 w 3986472"/>
              <a:gd name="connsiteY9" fmla="*/ 2560614 h 3604689"/>
              <a:gd name="connsiteX10" fmla="*/ 1908216 w 3986472"/>
              <a:gd name="connsiteY10" fmla="*/ 2538753 h 3604689"/>
              <a:gd name="connsiteX11" fmla="*/ 2569809 w 3986472"/>
              <a:gd name="connsiteY11" fmla="*/ 1877159 h 3604689"/>
              <a:gd name="connsiteX12" fmla="*/ 1999634 w 3986472"/>
              <a:gd name="connsiteY12" fmla="*/ 1877159 h 3604689"/>
              <a:gd name="connsiteX13" fmla="*/ 185337 w 3986472"/>
              <a:gd name="connsiteY13" fmla="*/ 3604689 h 3604689"/>
              <a:gd name="connsiteX14" fmla="*/ 185337 w 3986472"/>
              <a:gd name="connsiteY14" fmla="*/ 2751226 h 3604689"/>
              <a:gd name="connsiteX15" fmla="*/ 185337 w 3986472"/>
              <a:gd name="connsiteY15" fmla="*/ 2535971 h 3604689"/>
              <a:gd name="connsiteX16" fmla="*/ 185337 w 3986472"/>
              <a:gd name="connsiteY16" fmla="*/ 302954 h 3604689"/>
              <a:gd name="connsiteX17" fmla="*/ 116958 w 3986472"/>
              <a:gd name="connsiteY17" fmla="*/ 302954 h 3604689"/>
              <a:gd name="connsiteX18" fmla="*/ 0 w 3986472"/>
              <a:gd name="connsiteY18" fmla="*/ 185996 h 3604689"/>
              <a:gd name="connsiteX19" fmla="*/ 0 w 3986472"/>
              <a:gd name="connsiteY19" fmla="*/ 131880 h 3604689"/>
              <a:gd name="connsiteX20" fmla="*/ 116958 w 3986472"/>
              <a:gd name="connsiteY20" fmla="*/ 14922 h 3604689"/>
              <a:gd name="connsiteX21" fmla="*/ 1076491 w 3986472"/>
              <a:gd name="connsiteY21" fmla="*/ 14922 h 3604689"/>
              <a:gd name="connsiteX22" fmla="*/ 1193449 w 3986472"/>
              <a:gd name="connsiteY22" fmla="*/ 131880 h 3604689"/>
              <a:gd name="connsiteX23" fmla="*/ 1193449 w 3986472"/>
              <a:gd name="connsiteY23" fmla="*/ 185996 h 3604689"/>
              <a:gd name="connsiteX24" fmla="*/ 1076491 w 3986472"/>
              <a:gd name="connsiteY24" fmla="*/ 302954 h 3604689"/>
              <a:gd name="connsiteX25" fmla="*/ 1028167 w 3986472"/>
              <a:gd name="connsiteY25" fmla="*/ 302954 h 3604689"/>
              <a:gd name="connsiteX26" fmla="*/ 1028167 w 3986472"/>
              <a:gd name="connsiteY26" fmla="*/ 1733448 h 3604689"/>
              <a:gd name="connsiteX27" fmla="*/ 2848679 w 3986472"/>
              <a:gd name="connsiteY27" fmla="*/ 0 h 3604689"/>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866557 w 3986472"/>
              <a:gd name="connsiteY4" fmla="*/ 1448924 h 3604689"/>
              <a:gd name="connsiteX5" fmla="*/ 3372472 w 3986472"/>
              <a:gd name="connsiteY5" fmla="*/ 1943009 h 3604689"/>
              <a:gd name="connsiteX6" fmla="*/ 3695056 w 3986472"/>
              <a:gd name="connsiteY6" fmla="*/ 2520272 h 3604689"/>
              <a:gd name="connsiteX7" fmla="*/ 2667555 w 3986472"/>
              <a:gd name="connsiteY7" fmla="*/ 3603007 h 3604689"/>
              <a:gd name="connsiteX8" fmla="*/ 1617559 w 3986472"/>
              <a:gd name="connsiteY8" fmla="*/ 3571118 h 3604689"/>
              <a:gd name="connsiteX9" fmla="*/ 2628063 w 3986472"/>
              <a:gd name="connsiteY9" fmla="*/ 2560614 h 3604689"/>
              <a:gd name="connsiteX10" fmla="*/ 1908216 w 3986472"/>
              <a:gd name="connsiteY10" fmla="*/ 2538753 h 3604689"/>
              <a:gd name="connsiteX11" fmla="*/ 2569809 w 3986472"/>
              <a:gd name="connsiteY11" fmla="*/ 1877159 h 3604689"/>
              <a:gd name="connsiteX12" fmla="*/ 1999634 w 3986472"/>
              <a:gd name="connsiteY12" fmla="*/ 1877159 h 3604689"/>
              <a:gd name="connsiteX13" fmla="*/ 185337 w 3986472"/>
              <a:gd name="connsiteY13" fmla="*/ 3604689 h 3604689"/>
              <a:gd name="connsiteX14" fmla="*/ 185337 w 3986472"/>
              <a:gd name="connsiteY14" fmla="*/ 2751226 h 3604689"/>
              <a:gd name="connsiteX15" fmla="*/ 185337 w 3986472"/>
              <a:gd name="connsiteY15" fmla="*/ 2535971 h 3604689"/>
              <a:gd name="connsiteX16" fmla="*/ 185337 w 3986472"/>
              <a:gd name="connsiteY16" fmla="*/ 302954 h 3604689"/>
              <a:gd name="connsiteX17" fmla="*/ 116958 w 3986472"/>
              <a:gd name="connsiteY17" fmla="*/ 302954 h 3604689"/>
              <a:gd name="connsiteX18" fmla="*/ 0 w 3986472"/>
              <a:gd name="connsiteY18" fmla="*/ 185996 h 3604689"/>
              <a:gd name="connsiteX19" fmla="*/ 0 w 3986472"/>
              <a:gd name="connsiteY19" fmla="*/ 131880 h 3604689"/>
              <a:gd name="connsiteX20" fmla="*/ 116958 w 3986472"/>
              <a:gd name="connsiteY20" fmla="*/ 14922 h 3604689"/>
              <a:gd name="connsiteX21" fmla="*/ 1076491 w 3986472"/>
              <a:gd name="connsiteY21" fmla="*/ 14922 h 3604689"/>
              <a:gd name="connsiteX22" fmla="*/ 1193449 w 3986472"/>
              <a:gd name="connsiteY22" fmla="*/ 131880 h 3604689"/>
              <a:gd name="connsiteX23" fmla="*/ 1193449 w 3986472"/>
              <a:gd name="connsiteY23" fmla="*/ 185996 h 3604689"/>
              <a:gd name="connsiteX24" fmla="*/ 1076491 w 3986472"/>
              <a:gd name="connsiteY24" fmla="*/ 302954 h 3604689"/>
              <a:gd name="connsiteX25" fmla="*/ 1028167 w 3986472"/>
              <a:gd name="connsiteY25" fmla="*/ 302954 h 3604689"/>
              <a:gd name="connsiteX26" fmla="*/ 1028167 w 3986472"/>
              <a:gd name="connsiteY26" fmla="*/ 1733448 h 3604689"/>
              <a:gd name="connsiteX27" fmla="*/ 2848679 w 3986472"/>
              <a:gd name="connsiteY27" fmla="*/ 0 h 3604689"/>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866557 w 3986472"/>
              <a:gd name="connsiteY4" fmla="*/ 1448924 h 3604689"/>
              <a:gd name="connsiteX5" fmla="*/ 3372472 w 3986472"/>
              <a:gd name="connsiteY5" fmla="*/ 1943009 h 3604689"/>
              <a:gd name="connsiteX6" fmla="*/ 3695056 w 3986472"/>
              <a:gd name="connsiteY6" fmla="*/ 2520272 h 3604689"/>
              <a:gd name="connsiteX7" fmla="*/ 2667555 w 3986472"/>
              <a:gd name="connsiteY7" fmla="*/ 3603007 h 3604689"/>
              <a:gd name="connsiteX8" fmla="*/ 1617559 w 3986472"/>
              <a:gd name="connsiteY8" fmla="*/ 3571118 h 3604689"/>
              <a:gd name="connsiteX9" fmla="*/ 2628063 w 3986472"/>
              <a:gd name="connsiteY9" fmla="*/ 2560614 h 3604689"/>
              <a:gd name="connsiteX10" fmla="*/ 1908216 w 3986472"/>
              <a:gd name="connsiteY10" fmla="*/ 2538753 h 3604689"/>
              <a:gd name="connsiteX11" fmla="*/ 2569809 w 3986472"/>
              <a:gd name="connsiteY11" fmla="*/ 1877159 h 3604689"/>
              <a:gd name="connsiteX12" fmla="*/ 1999634 w 3986472"/>
              <a:gd name="connsiteY12" fmla="*/ 1877159 h 3604689"/>
              <a:gd name="connsiteX13" fmla="*/ 185337 w 3986472"/>
              <a:gd name="connsiteY13" fmla="*/ 3604689 h 3604689"/>
              <a:gd name="connsiteX14" fmla="*/ 185337 w 3986472"/>
              <a:gd name="connsiteY14" fmla="*/ 2751226 h 3604689"/>
              <a:gd name="connsiteX15" fmla="*/ 185337 w 3986472"/>
              <a:gd name="connsiteY15" fmla="*/ 2535971 h 3604689"/>
              <a:gd name="connsiteX16" fmla="*/ 185337 w 3986472"/>
              <a:gd name="connsiteY16" fmla="*/ 302954 h 3604689"/>
              <a:gd name="connsiteX17" fmla="*/ 116958 w 3986472"/>
              <a:gd name="connsiteY17" fmla="*/ 302954 h 3604689"/>
              <a:gd name="connsiteX18" fmla="*/ 0 w 3986472"/>
              <a:gd name="connsiteY18" fmla="*/ 185996 h 3604689"/>
              <a:gd name="connsiteX19" fmla="*/ 0 w 3986472"/>
              <a:gd name="connsiteY19" fmla="*/ 131880 h 3604689"/>
              <a:gd name="connsiteX20" fmla="*/ 116958 w 3986472"/>
              <a:gd name="connsiteY20" fmla="*/ 14922 h 3604689"/>
              <a:gd name="connsiteX21" fmla="*/ 1076491 w 3986472"/>
              <a:gd name="connsiteY21" fmla="*/ 14922 h 3604689"/>
              <a:gd name="connsiteX22" fmla="*/ 1193449 w 3986472"/>
              <a:gd name="connsiteY22" fmla="*/ 131880 h 3604689"/>
              <a:gd name="connsiteX23" fmla="*/ 1193449 w 3986472"/>
              <a:gd name="connsiteY23" fmla="*/ 185996 h 3604689"/>
              <a:gd name="connsiteX24" fmla="*/ 1076491 w 3986472"/>
              <a:gd name="connsiteY24" fmla="*/ 302954 h 3604689"/>
              <a:gd name="connsiteX25" fmla="*/ 1028167 w 3986472"/>
              <a:gd name="connsiteY25" fmla="*/ 302954 h 3604689"/>
              <a:gd name="connsiteX26" fmla="*/ 1028167 w 3986472"/>
              <a:gd name="connsiteY26" fmla="*/ 1733448 h 3604689"/>
              <a:gd name="connsiteX27" fmla="*/ 2848679 w 3986472"/>
              <a:gd name="connsiteY27" fmla="*/ 0 h 3604689"/>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866557 w 3986472"/>
              <a:gd name="connsiteY4" fmla="*/ 1448924 h 3604689"/>
              <a:gd name="connsiteX5" fmla="*/ 3372472 w 3986472"/>
              <a:gd name="connsiteY5" fmla="*/ 1943009 h 3604689"/>
              <a:gd name="connsiteX6" fmla="*/ 3695056 w 3986472"/>
              <a:gd name="connsiteY6" fmla="*/ 2520272 h 3604689"/>
              <a:gd name="connsiteX7" fmla="*/ 2667555 w 3986472"/>
              <a:gd name="connsiteY7" fmla="*/ 3603007 h 3604689"/>
              <a:gd name="connsiteX8" fmla="*/ 1617559 w 3986472"/>
              <a:gd name="connsiteY8" fmla="*/ 3571118 h 3604689"/>
              <a:gd name="connsiteX9" fmla="*/ 2628063 w 3986472"/>
              <a:gd name="connsiteY9" fmla="*/ 2560614 h 3604689"/>
              <a:gd name="connsiteX10" fmla="*/ 1908216 w 3986472"/>
              <a:gd name="connsiteY10" fmla="*/ 2538753 h 3604689"/>
              <a:gd name="connsiteX11" fmla="*/ 2569809 w 3986472"/>
              <a:gd name="connsiteY11" fmla="*/ 1877159 h 3604689"/>
              <a:gd name="connsiteX12" fmla="*/ 1999634 w 3986472"/>
              <a:gd name="connsiteY12" fmla="*/ 1877159 h 3604689"/>
              <a:gd name="connsiteX13" fmla="*/ 185337 w 3986472"/>
              <a:gd name="connsiteY13" fmla="*/ 3604689 h 3604689"/>
              <a:gd name="connsiteX14" fmla="*/ 185337 w 3986472"/>
              <a:gd name="connsiteY14" fmla="*/ 2751226 h 3604689"/>
              <a:gd name="connsiteX15" fmla="*/ 185337 w 3986472"/>
              <a:gd name="connsiteY15" fmla="*/ 2535971 h 3604689"/>
              <a:gd name="connsiteX16" fmla="*/ 185337 w 3986472"/>
              <a:gd name="connsiteY16" fmla="*/ 302954 h 3604689"/>
              <a:gd name="connsiteX17" fmla="*/ 116958 w 3986472"/>
              <a:gd name="connsiteY17" fmla="*/ 302954 h 3604689"/>
              <a:gd name="connsiteX18" fmla="*/ 0 w 3986472"/>
              <a:gd name="connsiteY18" fmla="*/ 185996 h 3604689"/>
              <a:gd name="connsiteX19" fmla="*/ 0 w 3986472"/>
              <a:gd name="connsiteY19" fmla="*/ 131880 h 3604689"/>
              <a:gd name="connsiteX20" fmla="*/ 116958 w 3986472"/>
              <a:gd name="connsiteY20" fmla="*/ 14922 h 3604689"/>
              <a:gd name="connsiteX21" fmla="*/ 1076491 w 3986472"/>
              <a:gd name="connsiteY21" fmla="*/ 14922 h 3604689"/>
              <a:gd name="connsiteX22" fmla="*/ 1193449 w 3986472"/>
              <a:gd name="connsiteY22" fmla="*/ 131880 h 3604689"/>
              <a:gd name="connsiteX23" fmla="*/ 1193449 w 3986472"/>
              <a:gd name="connsiteY23" fmla="*/ 185996 h 3604689"/>
              <a:gd name="connsiteX24" fmla="*/ 1076491 w 3986472"/>
              <a:gd name="connsiteY24" fmla="*/ 302954 h 3604689"/>
              <a:gd name="connsiteX25" fmla="*/ 1028167 w 3986472"/>
              <a:gd name="connsiteY25" fmla="*/ 302954 h 3604689"/>
              <a:gd name="connsiteX26" fmla="*/ 1028167 w 3986472"/>
              <a:gd name="connsiteY26" fmla="*/ 1733448 h 3604689"/>
              <a:gd name="connsiteX27" fmla="*/ 2848679 w 3986472"/>
              <a:gd name="connsiteY27" fmla="*/ 0 h 3604689"/>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372472 w 3986472"/>
              <a:gd name="connsiteY4" fmla="*/ 1943009 h 3604689"/>
              <a:gd name="connsiteX5" fmla="*/ 3695056 w 3986472"/>
              <a:gd name="connsiteY5" fmla="*/ 2520272 h 3604689"/>
              <a:gd name="connsiteX6" fmla="*/ 2667555 w 3986472"/>
              <a:gd name="connsiteY6" fmla="*/ 3603007 h 3604689"/>
              <a:gd name="connsiteX7" fmla="*/ 1617559 w 3986472"/>
              <a:gd name="connsiteY7" fmla="*/ 3571118 h 3604689"/>
              <a:gd name="connsiteX8" fmla="*/ 2628063 w 3986472"/>
              <a:gd name="connsiteY8" fmla="*/ 2560614 h 3604689"/>
              <a:gd name="connsiteX9" fmla="*/ 1908216 w 3986472"/>
              <a:gd name="connsiteY9" fmla="*/ 2538753 h 3604689"/>
              <a:gd name="connsiteX10" fmla="*/ 2569809 w 3986472"/>
              <a:gd name="connsiteY10" fmla="*/ 1877159 h 3604689"/>
              <a:gd name="connsiteX11" fmla="*/ 1999634 w 3986472"/>
              <a:gd name="connsiteY11" fmla="*/ 1877159 h 3604689"/>
              <a:gd name="connsiteX12" fmla="*/ 185337 w 3986472"/>
              <a:gd name="connsiteY12" fmla="*/ 3604689 h 3604689"/>
              <a:gd name="connsiteX13" fmla="*/ 185337 w 3986472"/>
              <a:gd name="connsiteY13" fmla="*/ 2751226 h 3604689"/>
              <a:gd name="connsiteX14" fmla="*/ 185337 w 3986472"/>
              <a:gd name="connsiteY14" fmla="*/ 2535971 h 3604689"/>
              <a:gd name="connsiteX15" fmla="*/ 185337 w 3986472"/>
              <a:gd name="connsiteY15" fmla="*/ 302954 h 3604689"/>
              <a:gd name="connsiteX16" fmla="*/ 116958 w 3986472"/>
              <a:gd name="connsiteY16" fmla="*/ 302954 h 3604689"/>
              <a:gd name="connsiteX17" fmla="*/ 0 w 3986472"/>
              <a:gd name="connsiteY17" fmla="*/ 185996 h 3604689"/>
              <a:gd name="connsiteX18" fmla="*/ 0 w 3986472"/>
              <a:gd name="connsiteY18" fmla="*/ 131880 h 3604689"/>
              <a:gd name="connsiteX19" fmla="*/ 116958 w 3986472"/>
              <a:gd name="connsiteY19" fmla="*/ 14922 h 3604689"/>
              <a:gd name="connsiteX20" fmla="*/ 1076491 w 3986472"/>
              <a:gd name="connsiteY20" fmla="*/ 14922 h 3604689"/>
              <a:gd name="connsiteX21" fmla="*/ 1193449 w 3986472"/>
              <a:gd name="connsiteY21" fmla="*/ 131880 h 3604689"/>
              <a:gd name="connsiteX22" fmla="*/ 1193449 w 3986472"/>
              <a:gd name="connsiteY22" fmla="*/ 185996 h 3604689"/>
              <a:gd name="connsiteX23" fmla="*/ 1076491 w 3986472"/>
              <a:gd name="connsiteY23" fmla="*/ 302954 h 3604689"/>
              <a:gd name="connsiteX24" fmla="*/ 1028167 w 3986472"/>
              <a:gd name="connsiteY24" fmla="*/ 302954 h 3604689"/>
              <a:gd name="connsiteX25" fmla="*/ 1028167 w 3986472"/>
              <a:gd name="connsiteY25" fmla="*/ 1733448 h 3604689"/>
              <a:gd name="connsiteX26" fmla="*/ 2848679 w 3986472"/>
              <a:gd name="connsiteY26" fmla="*/ 0 h 3604689"/>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372472 w 3986472"/>
              <a:gd name="connsiteY4" fmla="*/ 1943009 h 3604689"/>
              <a:gd name="connsiteX5" fmla="*/ 3695056 w 3986472"/>
              <a:gd name="connsiteY5" fmla="*/ 2520272 h 3604689"/>
              <a:gd name="connsiteX6" fmla="*/ 2667555 w 3986472"/>
              <a:gd name="connsiteY6" fmla="*/ 3603007 h 3604689"/>
              <a:gd name="connsiteX7" fmla="*/ 1617559 w 3986472"/>
              <a:gd name="connsiteY7" fmla="*/ 3571118 h 3604689"/>
              <a:gd name="connsiteX8" fmla="*/ 2628063 w 3986472"/>
              <a:gd name="connsiteY8" fmla="*/ 2560614 h 3604689"/>
              <a:gd name="connsiteX9" fmla="*/ 1908216 w 3986472"/>
              <a:gd name="connsiteY9" fmla="*/ 2538753 h 3604689"/>
              <a:gd name="connsiteX10" fmla="*/ 2569809 w 3986472"/>
              <a:gd name="connsiteY10" fmla="*/ 1877159 h 3604689"/>
              <a:gd name="connsiteX11" fmla="*/ 1999634 w 3986472"/>
              <a:gd name="connsiteY11" fmla="*/ 1877159 h 3604689"/>
              <a:gd name="connsiteX12" fmla="*/ 185337 w 3986472"/>
              <a:gd name="connsiteY12" fmla="*/ 3604689 h 3604689"/>
              <a:gd name="connsiteX13" fmla="*/ 185337 w 3986472"/>
              <a:gd name="connsiteY13" fmla="*/ 2751226 h 3604689"/>
              <a:gd name="connsiteX14" fmla="*/ 185337 w 3986472"/>
              <a:gd name="connsiteY14" fmla="*/ 2535971 h 3604689"/>
              <a:gd name="connsiteX15" fmla="*/ 185337 w 3986472"/>
              <a:gd name="connsiteY15" fmla="*/ 302954 h 3604689"/>
              <a:gd name="connsiteX16" fmla="*/ 116958 w 3986472"/>
              <a:gd name="connsiteY16" fmla="*/ 302954 h 3604689"/>
              <a:gd name="connsiteX17" fmla="*/ 0 w 3986472"/>
              <a:gd name="connsiteY17" fmla="*/ 185996 h 3604689"/>
              <a:gd name="connsiteX18" fmla="*/ 0 w 3986472"/>
              <a:gd name="connsiteY18" fmla="*/ 131880 h 3604689"/>
              <a:gd name="connsiteX19" fmla="*/ 116958 w 3986472"/>
              <a:gd name="connsiteY19" fmla="*/ 14922 h 3604689"/>
              <a:gd name="connsiteX20" fmla="*/ 1076491 w 3986472"/>
              <a:gd name="connsiteY20" fmla="*/ 14922 h 3604689"/>
              <a:gd name="connsiteX21" fmla="*/ 1193449 w 3986472"/>
              <a:gd name="connsiteY21" fmla="*/ 131880 h 3604689"/>
              <a:gd name="connsiteX22" fmla="*/ 1193449 w 3986472"/>
              <a:gd name="connsiteY22" fmla="*/ 185996 h 3604689"/>
              <a:gd name="connsiteX23" fmla="*/ 1076491 w 3986472"/>
              <a:gd name="connsiteY23" fmla="*/ 302954 h 3604689"/>
              <a:gd name="connsiteX24" fmla="*/ 1028167 w 3986472"/>
              <a:gd name="connsiteY24" fmla="*/ 302954 h 3604689"/>
              <a:gd name="connsiteX25" fmla="*/ 1028167 w 3986472"/>
              <a:gd name="connsiteY25" fmla="*/ 1733448 h 3604689"/>
              <a:gd name="connsiteX26" fmla="*/ 2848679 w 3986472"/>
              <a:gd name="connsiteY26" fmla="*/ 0 h 3604689"/>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372472 w 3986472"/>
              <a:gd name="connsiteY4" fmla="*/ 1943009 h 3604689"/>
              <a:gd name="connsiteX5" fmla="*/ 3652526 w 3986472"/>
              <a:gd name="connsiteY5" fmla="*/ 2541537 h 3604689"/>
              <a:gd name="connsiteX6" fmla="*/ 2667555 w 3986472"/>
              <a:gd name="connsiteY6" fmla="*/ 3603007 h 3604689"/>
              <a:gd name="connsiteX7" fmla="*/ 1617559 w 3986472"/>
              <a:gd name="connsiteY7" fmla="*/ 3571118 h 3604689"/>
              <a:gd name="connsiteX8" fmla="*/ 2628063 w 3986472"/>
              <a:gd name="connsiteY8" fmla="*/ 2560614 h 3604689"/>
              <a:gd name="connsiteX9" fmla="*/ 1908216 w 3986472"/>
              <a:gd name="connsiteY9" fmla="*/ 2538753 h 3604689"/>
              <a:gd name="connsiteX10" fmla="*/ 2569809 w 3986472"/>
              <a:gd name="connsiteY10" fmla="*/ 1877159 h 3604689"/>
              <a:gd name="connsiteX11" fmla="*/ 1999634 w 3986472"/>
              <a:gd name="connsiteY11" fmla="*/ 1877159 h 3604689"/>
              <a:gd name="connsiteX12" fmla="*/ 185337 w 3986472"/>
              <a:gd name="connsiteY12" fmla="*/ 3604689 h 3604689"/>
              <a:gd name="connsiteX13" fmla="*/ 185337 w 3986472"/>
              <a:gd name="connsiteY13" fmla="*/ 2751226 h 3604689"/>
              <a:gd name="connsiteX14" fmla="*/ 185337 w 3986472"/>
              <a:gd name="connsiteY14" fmla="*/ 2535971 h 3604689"/>
              <a:gd name="connsiteX15" fmla="*/ 185337 w 3986472"/>
              <a:gd name="connsiteY15" fmla="*/ 302954 h 3604689"/>
              <a:gd name="connsiteX16" fmla="*/ 116958 w 3986472"/>
              <a:gd name="connsiteY16" fmla="*/ 302954 h 3604689"/>
              <a:gd name="connsiteX17" fmla="*/ 0 w 3986472"/>
              <a:gd name="connsiteY17" fmla="*/ 185996 h 3604689"/>
              <a:gd name="connsiteX18" fmla="*/ 0 w 3986472"/>
              <a:gd name="connsiteY18" fmla="*/ 131880 h 3604689"/>
              <a:gd name="connsiteX19" fmla="*/ 116958 w 3986472"/>
              <a:gd name="connsiteY19" fmla="*/ 14922 h 3604689"/>
              <a:gd name="connsiteX20" fmla="*/ 1076491 w 3986472"/>
              <a:gd name="connsiteY20" fmla="*/ 14922 h 3604689"/>
              <a:gd name="connsiteX21" fmla="*/ 1193449 w 3986472"/>
              <a:gd name="connsiteY21" fmla="*/ 131880 h 3604689"/>
              <a:gd name="connsiteX22" fmla="*/ 1193449 w 3986472"/>
              <a:gd name="connsiteY22" fmla="*/ 185996 h 3604689"/>
              <a:gd name="connsiteX23" fmla="*/ 1076491 w 3986472"/>
              <a:gd name="connsiteY23" fmla="*/ 302954 h 3604689"/>
              <a:gd name="connsiteX24" fmla="*/ 1028167 w 3986472"/>
              <a:gd name="connsiteY24" fmla="*/ 302954 h 3604689"/>
              <a:gd name="connsiteX25" fmla="*/ 1028167 w 3986472"/>
              <a:gd name="connsiteY25" fmla="*/ 1733448 h 3604689"/>
              <a:gd name="connsiteX26" fmla="*/ 2848679 w 3986472"/>
              <a:gd name="connsiteY26" fmla="*/ 0 h 3604689"/>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372472 w 3986472"/>
              <a:gd name="connsiteY4" fmla="*/ 1943009 h 3604689"/>
              <a:gd name="connsiteX5" fmla="*/ 3652526 w 3986472"/>
              <a:gd name="connsiteY5" fmla="*/ 2541537 h 3604689"/>
              <a:gd name="connsiteX6" fmla="*/ 2667555 w 3986472"/>
              <a:gd name="connsiteY6" fmla="*/ 3603007 h 3604689"/>
              <a:gd name="connsiteX7" fmla="*/ 1617559 w 3986472"/>
              <a:gd name="connsiteY7" fmla="*/ 3571118 h 3604689"/>
              <a:gd name="connsiteX8" fmla="*/ 2628063 w 3986472"/>
              <a:gd name="connsiteY8" fmla="*/ 2560614 h 3604689"/>
              <a:gd name="connsiteX9" fmla="*/ 1908216 w 3986472"/>
              <a:gd name="connsiteY9" fmla="*/ 2538753 h 3604689"/>
              <a:gd name="connsiteX10" fmla="*/ 2569809 w 3986472"/>
              <a:gd name="connsiteY10" fmla="*/ 1877159 h 3604689"/>
              <a:gd name="connsiteX11" fmla="*/ 1999634 w 3986472"/>
              <a:gd name="connsiteY11" fmla="*/ 1877159 h 3604689"/>
              <a:gd name="connsiteX12" fmla="*/ 185337 w 3986472"/>
              <a:gd name="connsiteY12" fmla="*/ 3604689 h 3604689"/>
              <a:gd name="connsiteX13" fmla="*/ 185337 w 3986472"/>
              <a:gd name="connsiteY13" fmla="*/ 2751226 h 3604689"/>
              <a:gd name="connsiteX14" fmla="*/ 185337 w 3986472"/>
              <a:gd name="connsiteY14" fmla="*/ 2535971 h 3604689"/>
              <a:gd name="connsiteX15" fmla="*/ 185337 w 3986472"/>
              <a:gd name="connsiteY15" fmla="*/ 302954 h 3604689"/>
              <a:gd name="connsiteX16" fmla="*/ 116958 w 3986472"/>
              <a:gd name="connsiteY16" fmla="*/ 302954 h 3604689"/>
              <a:gd name="connsiteX17" fmla="*/ 0 w 3986472"/>
              <a:gd name="connsiteY17" fmla="*/ 185996 h 3604689"/>
              <a:gd name="connsiteX18" fmla="*/ 0 w 3986472"/>
              <a:gd name="connsiteY18" fmla="*/ 131880 h 3604689"/>
              <a:gd name="connsiteX19" fmla="*/ 116958 w 3986472"/>
              <a:gd name="connsiteY19" fmla="*/ 14922 h 3604689"/>
              <a:gd name="connsiteX20" fmla="*/ 1076491 w 3986472"/>
              <a:gd name="connsiteY20" fmla="*/ 14922 h 3604689"/>
              <a:gd name="connsiteX21" fmla="*/ 1193449 w 3986472"/>
              <a:gd name="connsiteY21" fmla="*/ 131880 h 3604689"/>
              <a:gd name="connsiteX22" fmla="*/ 1193449 w 3986472"/>
              <a:gd name="connsiteY22" fmla="*/ 185996 h 3604689"/>
              <a:gd name="connsiteX23" fmla="*/ 1076491 w 3986472"/>
              <a:gd name="connsiteY23" fmla="*/ 302954 h 3604689"/>
              <a:gd name="connsiteX24" fmla="*/ 1028167 w 3986472"/>
              <a:gd name="connsiteY24" fmla="*/ 302954 h 3604689"/>
              <a:gd name="connsiteX25" fmla="*/ 1028167 w 3986472"/>
              <a:gd name="connsiteY25" fmla="*/ 1733448 h 3604689"/>
              <a:gd name="connsiteX26" fmla="*/ 2848679 w 3986472"/>
              <a:gd name="connsiteY26" fmla="*/ 0 h 3604689"/>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372472 w 3986472"/>
              <a:gd name="connsiteY4" fmla="*/ 1943009 h 3604689"/>
              <a:gd name="connsiteX5" fmla="*/ 3652526 w 3986472"/>
              <a:gd name="connsiteY5" fmla="*/ 2541537 h 3604689"/>
              <a:gd name="connsiteX6" fmla="*/ 2667555 w 3986472"/>
              <a:gd name="connsiteY6" fmla="*/ 3603007 h 3604689"/>
              <a:gd name="connsiteX7" fmla="*/ 1617559 w 3986472"/>
              <a:gd name="connsiteY7" fmla="*/ 3571118 h 3604689"/>
              <a:gd name="connsiteX8" fmla="*/ 2628063 w 3986472"/>
              <a:gd name="connsiteY8" fmla="*/ 2560614 h 3604689"/>
              <a:gd name="connsiteX9" fmla="*/ 1908216 w 3986472"/>
              <a:gd name="connsiteY9" fmla="*/ 2538753 h 3604689"/>
              <a:gd name="connsiteX10" fmla="*/ 2569809 w 3986472"/>
              <a:gd name="connsiteY10" fmla="*/ 1877159 h 3604689"/>
              <a:gd name="connsiteX11" fmla="*/ 1999634 w 3986472"/>
              <a:gd name="connsiteY11" fmla="*/ 1877159 h 3604689"/>
              <a:gd name="connsiteX12" fmla="*/ 185337 w 3986472"/>
              <a:gd name="connsiteY12" fmla="*/ 3604689 h 3604689"/>
              <a:gd name="connsiteX13" fmla="*/ 185337 w 3986472"/>
              <a:gd name="connsiteY13" fmla="*/ 2751226 h 3604689"/>
              <a:gd name="connsiteX14" fmla="*/ 185337 w 3986472"/>
              <a:gd name="connsiteY14" fmla="*/ 302954 h 3604689"/>
              <a:gd name="connsiteX15" fmla="*/ 116958 w 3986472"/>
              <a:gd name="connsiteY15" fmla="*/ 302954 h 3604689"/>
              <a:gd name="connsiteX16" fmla="*/ 0 w 3986472"/>
              <a:gd name="connsiteY16" fmla="*/ 185996 h 3604689"/>
              <a:gd name="connsiteX17" fmla="*/ 0 w 3986472"/>
              <a:gd name="connsiteY17" fmla="*/ 131880 h 3604689"/>
              <a:gd name="connsiteX18" fmla="*/ 116958 w 3986472"/>
              <a:gd name="connsiteY18" fmla="*/ 14922 h 3604689"/>
              <a:gd name="connsiteX19" fmla="*/ 1076491 w 3986472"/>
              <a:gd name="connsiteY19" fmla="*/ 14922 h 3604689"/>
              <a:gd name="connsiteX20" fmla="*/ 1193449 w 3986472"/>
              <a:gd name="connsiteY20" fmla="*/ 131880 h 3604689"/>
              <a:gd name="connsiteX21" fmla="*/ 1193449 w 3986472"/>
              <a:gd name="connsiteY21" fmla="*/ 185996 h 3604689"/>
              <a:gd name="connsiteX22" fmla="*/ 1076491 w 3986472"/>
              <a:gd name="connsiteY22" fmla="*/ 302954 h 3604689"/>
              <a:gd name="connsiteX23" fmla="*/ 1028167 w 3986472"/>
              <a:gd name="connsiteY23" fmla="*/ 302954 h 3604689"/>
              <a:gd name="connsiteX24" fmla="*/ 1028167 w 3986472"/>
              <a:gd name="connsiteY24" fmla="*/ 1733448 h 3604689"/>
              <a:gd name="connsiteX25" fmla="*/ 2848679 w 3986472"/>
              <a:gd name="connsiteY25" fmla="*/ 0 h 3604689"/>
              <a:gd name="connsiteX0" fmla="*/ 2848679 w 3986472"/>
              <a:gd name="connsiteY0" fmla="*/ 0 h 3604689"/>
              <a:gd name="connsiteX1" fmla="*/ 3971074 w 3986472"/>
              <a:gd name="connsiteY1" fmla="*/ 0 h 3604689"/>
              <a:gd name="connsiteX2" fmla="*/ 2561353 w 3986472"/>
              <a:gd name="connsiteY2" fmla="*/ 1342303 h 3604689"/>
              <a:gd name="connsiteX3" fmla="*/ 3986472 w 3986472"/>
              <a:gd name="connsiteY3" fmla="*/ 1342303 h 3604689"/>
              <a:gd name="connsiteX4" fmla="*/ 3372472 w 3986472"/>
              <a:gd name="connsiteY4" fmla="*/ 1943009 h 3604689"/>
              <a:gd name="connsiteX5" fmla="*/ 3652526 w 3986472"/>
              <a:gd name="connsiteY5" fmla="*/ 2541537 h 3604689"/>
              <a:gd name="connsiteX6" fmla="*/ 2667555 w 3986472"/>
              <a:gd name="connsiteY6" fmla="*/ 3603007 h 3604689"/>
              <a:gd name="connsiteX7" fmla="*/ 1617559 w 3986472"/>
              <a:gd name="connsiteY7" fmla="*/ 3571118 h 3604689"/>
              <a:gd name="connsiteX8" fmla="*/ 2628063 w 3986472"/>
              <a:gd name="connsiteY8" fmla="*/ 2560614 h 3604689"/>
              <a:gd name="connsiteX9" fmla="*/ 1908216 w 3986472"/>
              <a:gd name="connsiteY9" fmla="*/ 2538753 h 3604689"/>
              <a:gd name="connsiteX10" fmla="*/ 2569809 w 3986472"/>
              <a:gd name="connsiteY10" fmla="*/ 1877159 h 3604689"/>
              <a:gd name="connsiteX11" fmla="*/ 1999634 w 3986472"/>
              <a:gd name="connsiteY11" fmla="*/ 1877159 h 3604689"/>
              <a:gd name="connsiteX12" fmla="*/ 185337 w 3986472"/>
              <a:gd name="connsiteY12" fmla="*/ 3604689 h 3604689"/>
              <a:gd name="connsiteX13" fmla="*/ 185337 w 3986472"/>
              <a:gd name="connsiteY13" fmla="*/ 302954 h 3604689"/>
              <a:gd name="connsiteX14" fmla="*/ 116958 w 3986472"/>
              <a:gd name="connsiteY14" fmla="*/ 302954 h 3604689"/>
              <a:gd name="connsiteX15" fmla="*/ 0 w 3986472"/>
              <a:gd name="connsiteY15" fmla="*/ 185996 h 3604689"/>
              <a:gd name="connsiteX16" fmla="*/ 0 w 3986472"/>
              <a:gd name="connsiteY16" fmla="*/ 131880 h 3604689"/>
              <a:gd name="connsiteX17" fmla="*/ 116958 w 3986472"/>
              <a:gd name="connsiteY17" fmla="*/ 14922 h 3604689"/>
              <a:gd name="connsiteX18" fmla="*/ 1076491 w 3986472"/>
              <a:gd name="connsiteY18" fmla="*/ 14922 h 3604689"/>
              <a:gd name="connsiteX19" fmla="*/ 1193449 w 3986472"/>
              <a:gd name="connsiteY19" fmla="*/ 131880 h 3604689"/>
              <a:gd name="connsiteX20" fmla="*/ 1193449 w 3986472"/>
              <a:gd name="connsiteY20" fmla="*/ 185996 h 3604689"/>
              <a:gd name="connsiteX21" fmla="*/ 1076491 w 3986472"/>
              <a:gd name="connsiteY21" fmla="*/ 302954 h 3604689"/>
              <a:gd name="connsiteX22" fmla="*/ 1028167 w 3986472"/>
              <a:gd name="connsiteY22" fmla="*/ 302954 h 3604689"/>
              <a:gd name="connsiteX23" fmla="*/ 1028167 w 3986472"/>
              <a:gd name="connsiteY23" fmla="*/ 1733448 h 3604689"/>
              <a:gd name="connsiteX24" fmla="*/ 2848679 w 3986472"/>
              <a:gd name="connsiteY24" fmla="*/ 0 h 360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86472" h="3604689">
                <a:moveTo>
                  <a:pt x="2848679" y="0"/>
                </a:moveTo>
                <a:lnTo>
                  <a:pt x="3971074" y="0"/>
                </a:lnTo>
                <a:lnTo>
                  <a:pt x="2561353" y="1342303"/>
                </a:lnTo>
                <a:lnTo>
                  <a:pt x="3986472" y="1342303"/>
                </a:lnTo>
                <a:lnTo>
                  <a:pt x="3372472" y="1943009"/>
                </a:lnTo>
                <a:cubicBezTo>
                  <a:pt x="3620560" y="2058727"/>
                  <a:pt x="3779978" y="2367682"/>
                  <a:pt x="3652526" y="2541537"/>
                </a:cubicBezTo>
                <a:lnTo>
                  <a:pt x="2667555" y="3603007"/>
                </a:lnTo>
                <a:lnTo>
                  <a:pt x="1617559" y="3571118"/>
                </a:lnTo>
                <a:lnTo>
                  <a:pt x="2628063" y="2560614"/>
                </a:lnTo>
                <a:lnTo>
                  <a:pt x="1908216" y="2538753"/>
                </a:lnTo>
                <a:lnTo>
                  <a:pt x="2569809" y="1877159"/>
                </a:lnTo>
                <a:lnTo>
                  <a:pt x="1999634" y="1877159"/>
                </a:lnTo>
                <a:lnTo>
                  <a:pt x="185337" y="3604689"/>
                </a:lnTo>
                <a:lnTo>
                  <a:pt x="185337" y="302954"/>
                </a:lnTo>
                <a:lnTo>
                  <a:pt x="116958" y="302954"/>
                </a:lnTo>
                <a:cubicBezTo>
                  <a:pt x="52364" y="302954"/>
                  <a:pt x="0" y="250590"/>
                  <a:pt x="0" y="185996"/>
                </a:cubicBezTo>
                <a:lnTo>
                  <a:pt x="0" y="131880"/>
                </a:lnTo>
                <a:cubicBezTo>
                  <a:pt x="0" y="67286"/>
                  <a:pt x="52364" y="14922"/>
                  <a:pt x="116958" y="14922"/>
                </a:cubicBezTo>
                <a:lnTo>
                  <a:pt x="1076491" y="14922"/>
                </a:lnTo>
                <a:cubicBezTo>
                  <a:pt x="1141085" y="14922"/>
                  <a:pt x="1193449" y="67286"/>
                  <a:pt x="1193449" y="131880"/>
                </a:cubicBezTo>
                <a:lnTo>
                  <a:pt x="1193449" y="185996"/>
                </a:lnTo>
                <a:cubicBezTo>
                  <a:pt x="1193449" y="250590"/>
                  <a:pt x="1141085" y="302954"/>
                  <a:pt x="1076491" y="302954"/>
                </a:cubicBezTo>
                <a:lnTo>
                  <a:pt x="1028167" y="302954"/>
                </a:lnTo>
                <a:lnTo>
                  <a:pt x="1028167" y="1733448"/>
                </a:lnTo>
                <a:lnTo>
                  <a:pt x="2848679"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a typeface="+mj-ea"/>
            </a:endParaRPr>
          </a:p>
        </p:txBody>
      </p:sp>
      <p:sp>
        <p:nvSpPr>
          <p:cNvPr id="34" name="Freeform 43">
            <a:extLst>
              <a:ext uri="{FF2B5EF4-FFF2-40B4-BE49-F238E27FC236}">
                <a16:creationId xmlns:a16="http://schemas.microsoft.com/office/drawing/2014/main" id="{F5CD0CE4-7C31-42A6-89C0-356C111497E1}"/>
              </a:ext>
            </a:extLst>
          </p:cNvPr>
          <p:cNvSpPr>
            <a:spLocks noChangeAspect="1"/>
          </p:cNvSpPr>
          <p:nvPr/>
        </p:nvSpPr>
        <p:spPr>
          <a:xfrm>
            <a:off x="6496798" y="3109455"/>
            <a:ext cx="537190" cy="612000"/>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a typeface="+mj-ea"/>
            </a:endParaRPr>
          </a:p>
        </p:txBody>
      </p:sp>
      <p:sp>
        <p:nvSpPr>
          <p:cNvPr id="35" name="Rounded Rectangle 1">
            <a:extLst>
              <a:ext uri="{FF2B5EF4-FFF2-40B4-BE49-F238E27FC236}">
                <a16:creationId xmlns:a16="http://schemas.microsoft.com/office/drawing/2014/main" id="{3F0DC897-9123-4250-B60D-2FB9199A4E41}"/>
              </a:ext>
            </a:extLst>
          </p:cNvPr>
          <p:cNvSpPr>
            <a:spLocks noChangeAspect="1"/>
          </p:cNvSpPr>
          <p:nvPr/>
        </p:nvSpPr>
        <p:spPr>
          <a:xfrm rot="2648398">
            <a:off x="6668710" y="1958106"/>
            <a:ext cx="253371" cy="648000"/>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a typeface="+mj-ea"/>
            </a:endParaRPr>
          </a:p>
        </p:txBody>
      </p:sp>
      <p:sp>
        <p:nvSpPr>
          <p:cNvPr id="36" name="Rectangle 1">
            <a:extLst>
              <a:ext uri="{FF2B5EF4-FFF2-40B4-BE49-F238E27FC236}">
                <a16:creationId xmlns:a16="http://schemas.microsoft.com/office/drawing/2014/main" id="{D25514AF-69F0-4635-B5CC-CEC7CEBA2457}"/>
              </a:ext>
            </a:extLst>
          </p:cNvPr>
          <p:cNvSpPr>
            <a:spLocks noChangeAspect="1"/>
          </p:cNvSpPr>
          <p:nvPr/>
        </p:nvSpPr>
        <p:spPr>
          <a:xfrm>
            <a:off x="6515656" y="5315691"/>
            <a:ext cx="559474" cy="551206"/>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a typeface="+mj-ea"/>
            </a:endParaRPr>
          </a:p>
        </p:txBody>
      </p:sp>
    </p:spTree>
    <p:extLst>
      <p:ext uri="{BB962C8B-B14F-4D97-AF65-F5344CB8AC3E}">
        <p14:creationId xmlns:p14="http://schemas.microsoft.com/office/powerpoint/2010/main" val="497594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b="1" dirty="0" smtClean="0">
                <a:latin typeface="Times New Roman" panose="02020603050405020304" pitchFamily="18" charset="0"/>
                <a:cs typeface="Times New Roman" panose="02020603050405020304" pitchFamily="18" charset="0"/>
              </a:rPr>
              <a:t>PROBLEM STATEMENTS</a:t>
            </a:r>
            <a:endParaRPr lang="en-US" b="1" dirty="0">
              <a:latin typeface="Times New Roman" panose="02020603050405020304" pitchFamily="18" charset="0"/>
              <a:cs typeface="Times New Roman" panose="02020603050405020304" pitchFamily="18" charset="0"/>
            </a:endParaRPr>
          </a:p>
        </p:txBody>
      </p:sp>
      <p:grpSp>
        <p:nvGrpSpPr>
          <p:cNvPr id="3" name="Graphic 45">
            <a:extLst>
              <a:ext uri="{FF2B5EF4-FFF2-40B4-BE49-F238E27FC236}">
                <a16:creationId xmlns:a16="http://schemas.microsoft.com/office/drawing/2014/main" id="{96BB4FB1-7A72-4C91-BAC8-18A4C062C8D6}"/>
              </a:ext>
            </a:extLst>
          </p:cNvPr>
          <p:cNvGrpSpPr/>
          <p:nvPr/>
        </p:nvGrpSpPr>
        <p:grpSpPr>
          <a:xfrm>
            <a:off x="4358460" y="2247089"/>
            <a:ext cx="3671240" cy="3094290"/>
            <a:chOff x="1965797" y="2528498"/>
            <a:chExt cx="2172496" cy="1831080"/>
          </a:xfrm>
          <a:solidFill>
            <a:schemeClr val="accent1"/>
          </a:solidFill>
        </p:grpSpPr>
        <p:sp>
          <p:nvSpPr>
            <p:cNvPr id="4" name="Freeform: Shape 3">
              <a:extLst>
                <a:ext uri="{FF2B5EF4-FFF2-40B4-BE49-F238E27FC236}">
                  <a16:creationId xmlns:a16="http://schemas.microsoft.com/office/drawing/2014/main" id="{9B3961E5-C11D-4D53-A92D-CB61C1CB2A37}"/>
                </a:ext>
              </a:extLst>
            </p:cNvPr>
            <p:cNvSpPr/>
            <p:nvPr/>
          </p:nvSpPr>
          <p:spPr>
            <a:xfrm>
              <a:off x="3000813" y="2528498"/>
              <a:ext cx="1136356" cy="1808998"/>
            </a:xfrm>
            <a:custGeom>
              <a:avLst/>
              <a:gdLst>
                <a:gd name="connsiteX0" fmla="*/ 1127628 w 1136356"/>
                <a:gd name="connsiteY0" fmla="*/ 671962 h 1808998"/>
                <a:gd name="connsiteX1" fmla="*/ 1015351 w 1136356"/>
                <a:gd name="connsiteY1" fmla="*/ 617607 h 1808998"/>
                <a:gd name="connsiteX2" fmla="*/ 995308 w 1136356"/>
                <a:gd name="connsiteY2" fmla="*/ 623383 h 1808998"/>
                <a:gd name="connsiteX3" fmla="*/ 953862 w 1136356"/>
                <a:gd name="connsiteY3" fmla="*/ 695573 h 1808998"/>
                <a:gd name="connsiteX4" fmla="*/ 846341 w 1136356"/>
                <a:gd name="connsiteY4" fmla="*/ 882418 h 1808998"/>
                <a:gd name="connsiteX5" fmla="*/ 833093 w 1136356"/>
                <a:gd name="connsiteY5" fmla="*/ 885305 h 1808998"/>
                <a:gd name="connsiteX6" fmla="*/ 778228 w 1136356"/>
                <a:gd name="connsiteY6" fmla="*/ 844029 h 1808998"/>
                <a:gd name="connsiteX7" fmla="*/ 725062 w 1136356"/>
                <a:gd name="connsiteY7" fmla="*/ 830441 h 1808998"/>
                <a:gd name="connsiteX8" fmla="*/ 715041 w 1136356"/>
                <a:gd name="connsiteY8" fmla="*/ 830271 h 1808998"/>
                <a:gd name="connsiteX9" fmla="*/ 698564 w 1136356"/>
                <a:gd name="connsiteY9" fmla="*/ 831120 h 1808998"/>
                <a:gd name="connsiteX10" fmla="*/ 680559 w 1136356"/>
                <a:gd name="connsiteY10" fmla="*/ 834687 h 1808998"/>
                <a:gd name="connsiteX11" fmla="*/ 614654 w 1136356"/>
                <a:gd name="connsiteY11" fmla="*/ 823137 h 1808998"/>
                <a:gd name="connsiteX12" fmla="*/ 606671 w 1136356"/>
                <a:gd name="connsiteY12" fmla="*/ 818551 h 1808998"/>
                <a:gd name="connsiteX13" fmla="*/ 584929 w 1136356"/>
                <a:gd name="connsiteY13" fmla="*/ 808189 h 1808998"/>
                <a:gd name="connsiteX14" fmla="*/ 552146 w 1136356"/>
                <a:gd name="connsiteY14" fmla="*/ 796639 h 1808998"/>
                <a:gd name="connsiteX15" fmla="*/ 545351 w 1136356"/>
                <a:gd name="connsiteY15" fmla="*/ 790524 h 1808998"/>
                <a:gd name="connsiteX16" fmla="*/ 499490 w 1136356"/>
                <a:gd name="connsiteY16" fmla="*/ 772689 h 1808998"/>
                <a:gd name="connsiteX17" fmla="*/ 475709 w 1136356"/>
                <a:gd name="connsiteY17" fmla="*/ 765555 h 1808998"/>
                <a:gd name="connsiteX18" fmla="*/ 449381 w 1136356"/>
                <a:gd name="connsiteY18" fmla="*/ 751796 h 1808998"/>
                <a:gd name="connsiteX19" fmla="*/ 440209 w 1136356"/>
                <a:gd name="connsiteY19" fmla="*/ 741944 h 1808998"/>
                <a:gd name="connsiteX20" fmla="*/ 428319 w 1136356"/>
                <a:gd name="connsiteY20" fmla="*/ 728865 h 1808998"/>
                <a:gd name="connsiteX21" fmla="*/ 418127 w 1136356"/>
                <a:gd name="connsiteY21" fmla="*/ 727846 h 1808998"/>
                <a:gd name="connsiteX22" fmla="*/ 406916 w 1136356"/>
                <a:gd name="connsiteY22" fmla="*/ 710520 h 1808998"/>
                <a:gd name="connsiteX23" fmla="*/ 413541 w 1136356"/>
                <a:gd name="connsiteY23" fmla="*/ 692175 h 1808998"/>
                <a:gd name="connsiteX24" fmla="*/ 421354 w 1136356"/>
                <a:gd name="connsiteY24" fmla="*/ 662620 h 1808998"/>
                <a:gd name="connsiteX25" fmla="*/ 419656 w 1136356"/>
                <a:gd name="connsiteY25" fmla="*/ 616928 h 1808998"/>
                <a:gd name="connsiteX26" fmla="*/ 403349 w 1136356"/>
                <a:gd name="connsiteY26" fmla="*/ 577011 h 1808998"/>
                <a:gd name="connsiteX27" fmla="*/ 389081 w 1136356"/>
                <a:gd name="connsiteY27" fmla="*/ 534376 h 1808998"/>
                <a:gd name="connsiteX28" fmla="*/ 367849 w 1136356"/>
                <a:gd name="connsiteY28" fmla="*/ 467452 h 1808998"/>
                <a:gd name="connsiteX29" fmla="*/ 373794 w 1136356"/>
                <a:gd name="connsiteY29" fmla="*/ 432631 h 1808998"/>
                <a:gd name="connsiteX30" fmla="*/ 376681 w 1136356"/>
                <a:gd name="connsiteY30" fmla="*/ 426516 h 1808998"/>
                <a:gd name="connsiteX31" fmla="*/ 372265 w 1136356"/>
                <a:gd name="connsiteY31" fmla="*/ 406812 h 1808998"/>
                <a:gd name="connsiteX32" fmla="*/ 350693 w 1136356"/>
                <a:gd name="connsiteY32" fmla="*/ 385240 h 1808998"/>
                <a:gd name="connsiteX33" fmla="*/ 351542 w 1136356"/>
                <a:gd name="connsiteY33" fmla="*/ 370123 h 1808998"/>
                <a:gd name="connsiteX34" fmla="*/ 370736 w 1136356"/>
                <a:gd name="connsiteY34" fmla="*/ 368764 h 1808998"/>
                <a:gd name="connsiteX35" fmla="*/ 400292 w 1136356"/>
                <a:gd name="connsiteY35" fmla="*/ 383542 h 1808998"/>
                <a:gd name="connsiteX36" fmla="*/ 430697 w 1136356"/>
                <a:gd name="connsiteY36" fmla="*/ 370972 h 1808998"/>
                <a:gd name="connsiteX37" fmla="*/ 444795 w 1136356"/>
                <a:gd name="connsiteY37" fmla="*/ 357383 h 1808998"/>
                <a:gd name="connsiteX38" fmla="*/ 468915 w 1136356"/>
                <a:gd name="connsiteY38" fmla="*/ 338529 h 1808998"/>
                <a:gd name="connsiteX39" fmla="*/ 470444 w 1136356"/>
                <a:gd name="connsiteY39" fmla="*/ 334622 h 1808998"/>
                <a:gd name="connsiteX40" fmla="*/ 485901 w 1136356"/>
                <a:gd name="connsiteY40" fmla="*/ 322732 h 1808998"/>
                <a:gd name="connsiteX41" fmla="*/ 506114 w 1136356"/>
                <a:gd name="connsiteY41" fmla="*/ 302689 h 1808998"/>
                <a:gd name="connsiteX42" fmla="*/ 503566 w 1136356"/>
                <a:gd name="connsiteY42" fmla="*/ 264640 h 1808998"/>
                <a:gd name="connsiteX43" fmla="*/ 510700 w 1136356"/>
                <a:gd name="connsiteY43" fmla="*/ 231518 h 1808998"/>
                <a:gd name="connsiteX44" fmla="*/ 514607 w 1136356"/>
                <a:gd name="connsiteY44" fmla="*/ 220477 h 1808998"/>
                <a:gd name="connsiteX45" fmla="*/ 518344 w 1136356"/>
                <a:gd name="connsiteY45" fmla="*/ 188543 h 1808998"/>
                <a:gd name="connsiteX46" fmla="*/ 532782 w 1136356"/>
                <a:gd name="connsiteY46" fmla="*/ 141153 h 1808998"/>
                <a:gd name="connsiteX47" fmla="*/ 534480 w 1136356"/>
                <a:gd name="connsiteY47" fmla="*/ 131301 h 1808998"/>
                <a:gd name="connsiteX48" fmla="*/ 527686 w 1136356"/>
                <a:gd name="connsiteY48" fmla="*/ 107860 h 1808998"/>
                <a:gd name="connsiteX49" fmla="*/ 498980 w 1136356"/>
                <a:gd name="connsiteY49" fmla="*/ 61829 h 1808998"/>
                <a:gd name="connsiteX50" fmla="*/ 496772 w 1136356"/>
                <a:gd name="connsiteY50" fmla="*/ 59281 h 1808998"/>
                <a:gd name="connsiteX51" fmla="*/ 471293 w 1136356"/>
                <a:gd name="connsiteY51" fmla="*/ 38728 h 1808998"/>
                <a:gd name="connsiteX52" fmla="*/ 445644 w 1136356"/>
                <a:gd name="connsiteY52" fmla="*/ 18345 h 1808998"/>
                <a:gd name="connsiteX53" fmla="*/ 423223 w 1136356"/>
                <a:gd name="connsiteY53" fmla="*/ 5945 h 1808998"/>
                <a:gd name="connsiteX54" fmla="*/ 381777 w 1136356"/>
                <a:gd name="connsiteY54" fmla="*/ 0 h 1808998"/>
                <a:gd name="connsiteX55" fmla="*/ 373284 w 1136356"/>
                <a:gd name="connsiteY55" fmla="*/ 0 h 1808998"/>
                <a:gd name="connsiteX56" fmla="*/ 344918 w 1136356"/>
                <a:gd name="connsiteY56" fmla="*/ 9852 h 1808998"/>
                <a:gd name="connsiteX57" fmla="*/ 300075 w 1136356"/>
                <a:gd name="connsiteY57" fmla="*/ 35161 h 1808998"/>
                <a:gd name="connsiteX58" fmla="*/ 273407 w 1136356"/>
                <a:gd name="connsiteY58" fmla="*/ 71001 h 1808998"/>
                <a:gd name="connsiteX59" fmla="*/ 251156 w 1136356"/>
                <a:gd name="connsiteY59" fmla="*/ 134358 h 1808998"/>
                <a:gd name="connsiteX60" fmla="*/ 243172 w 1136356"/>
                <a:gd name="connsiteY60" fmla="*/ 183618 h 1808998"/>
                <a:gd name="connsiteX61" fmla="*/ 237907 w 1136356"/>
                <a:gd name="connsiteY61" fmla="*/ 235594 h 1808998"/>
                <a:gd name="connsiteX62" fmla="*/ 227375 w 1136356"/>
                <a:gd name="connsiteY62" fmla="*/ 272794 h 1808998"/>
                <a:gd name="connsiteX63" fmla="*/ 214636 w 1136356"/>
                <a:gd name="connsiteY63" fmla="*/ 276530 h 1808998"/>
                <a:gd name="connsiteX64" fmla="*/ 194423 w 1136356"/>
                <a:gd name="connsiteY64" fmla="*/ 286382 h 1808998"/>
                <a:gd name="connsiteX65" fmla="*/ 167925 w 1136356"/>
                <a:gd name="connsiteY65" fmla="*/ 335641 h 1808998"/>
                <a:gd name="connsiteX66" fmla="*/ 153317 w 1136356"/>
                <a:gd name="connsiteY66" fmla="*/ 353307 h 1808998"/>
                <a:gd name="connsiteX67" fmla="*/ 115948 w 1136356"/>
                <a:gd name="connsiteY67" fmla="*/ 403585 h 1808998"/>
                <a:gd name="connsiteX68" fmla="*/ 59045 w 1136356"/>
                <a:gd name="connsiteY68" fmla="*/ 481550 h 1808998"/>
                <a:gd name="connsiteX69" fmla="*/ 49193 w 1136356"/>
                <a:gd name="connsiteY69" fmla="*/ 495139 h 1808998"/>
                <a:gd name="connsiteX70" fmla="*/ 29320 w 1136356"/>
                <a:gd name="connsiteY70" fmla="*/ 577181 h 1808998"/>
                <a:gd name="connsiteX71" fmla="*/ 29320 w 1136356"/>
                <a:gd name="connsiteY71" fmla="*/ 660752 h 1808998"/>
                <a:gd name="connsiteX72" fmla="*/ 25753 w 1136356"/>
                <a:gd name="connsiteY72" fmla="*/ 670264 h 1808998"/>
                <a:gd name="connsiteX73" fmla="*/ 614 w 1136356"/>
                <a:gd name="connsiteY73" fmla="*/ 734131 h 1808998"/>
                <a:gd name="connsiteX74" fmla="*/ 17600 w 1136356"/>
                <a:gd name="connsiteY74" fmla="*/ 818041 h 1808998"/>
                <a:gd name="connsiteX75" fmla="*/ 34416 w 1136356"/>
                <a:gd name="connsiteY75" fmla="*/ 881059 h 1808998"/>
                <a:gd name="connsiteX76" fmla="*/ 53949 w 1136356"/>
                <a:gd name="connsiteY76" fmla="*/ 945435 h 1808998"/>
                <a:gd name="connsiteX77" fmla="*/ 61763 w 1136356"/>
                <a:gd name="connsiteY77" fmla="*/ 982295 h 1808998"/>
                <a:gd name="connsiteX78" fmla="*/ 59894 w 1136356"/>
                <a:gd name="connsiteY78" fmla="*/ 1014398 h 1808998"/>
                <a:gd name="connsiteX79" fmla="*/ 54289 w 1136356"/>
                <a:gd name="connsiteY79" fmla="*/ 1099837 h 1808998"/>
                <a:gd name="connsiteX80" fmla="*/ 79768 w 1136356"/>
                <a:gd name="connsiteY80" fmla="*/ 1170498 h 1808998"/>
                <a:gd name="connsiteX81" fmla="*/ 97943 w 1136356"/>
                <a:gd name="connsiteY81" fmla="*/ 1188673 h 1808998"/>
                <a:gd name="connsiteX82" fmla="*/ 115269 w 1136356"/>
                <a:gd name="connsiteY82" fmla="*/ 1200903 h 1808998"/>
                <a:gd name="connsiteX83" fmla="*/ 140408 w 1136356"/>
                <a:gd name="connsiteY83" fmla="*/ 1210755 h 1808998"/>
                <a:gd name="connsiteX84" fmla="*/ 196801 w 1136356"/>
                <a:gd name="connsiteY84" fmla="*/ 1222985 h 1808998"/>
                <a:gd name="connsiteX85" fmla="*/ 239945 w 1136356"/>
                <a:gd name="connsiteY85" fmla="*/ 1225872 h 1808998"/>
                <a:gd name="connsiteX86" fmla="*/ 259649 w 1136356"/>
                <a:gd name="connsiteY86" fmla="*/ 1242349 h 1808998"/>
                <a:gd name="connsiteX87" fmla="*/ 270690 w 1136356"/>
                <a:gd name="connsiteY87" fmla="*/ 1256787 h 1808998"/>
                <a:gd name="connsiteX88" fmla="*/ 304661 w 1136356"/>
                <a:gd name="connsiteY88" fmla="*/ 1252031 h 1808998"/>
                <a:gd name="connsiteX89" fmla="*/ 314004 w 1136356"/>
                <a:gd name="connsiteY89" fmla="*/ 1237253 h 1808998"/>
                <a:gd name="connsiteX90" fmla="*/ 327762 w 1136356"/>
                <a:gd name="connsiteY90" fmla="*/ 1223494 h 1808998"/>
                <a:gd name="connsiteX91" fmla="*/ 337954 w 1136356"/>
                <a:gd name="connsiteY91" fmla="*/ 1224174 h 1808998"/>
                <a:gd name="connsiteX92" fmla="*/ 344578 w 1136356"/>
                <a:gd name="connsiteY92" fmla="*/ 1229779 h 1808998"/>
                <a:gd name="connsiteX93" fmla="*/ 359016 w 1136356"/>
                <a:gd name="connsiteY93" fmla="*/ 1241500 h 1808998"/>
                <a:gd name="connsiteX94" fmla="*/ 365811 w 1136356"/>
                <a:gd name="connsiteY94" fmla="*/ 1251861 h 1808998"/>
                <a:gd name="connsiteX95" fmla="*/ 353241 w 1136356"/>
                <a:gd name="connsiteY95" fmla="*/ 1261543 h 1808998"/>
                <a:gd name="connsiteX96" fmla="*/ 347636 w 1136356"/>
                <a:gd name="connsiteY96" fmla="*/ 1266639 h 1808998"/>
                <a:gd name="connsiteX97" fmla="*/ 348315 w 1136356"/>
                <a:gd name="connsiteY97" fmla="*/ 1298742 h 1808998"/>
                <a:gd name="connsiteX98" fmla="*/ 348994 w 1136356"/>
                <a:gd name="connsiteY98" fmla="*/ 1315558 h 1808998"/>
                <a:gd name="connsiteX99" fmla="*/ 349504 w 1136356"/>
                <a:gd name="connsiteY99" fmla="*/ 1334582 h 1808998"/>
                <a:gd name="connsiteX100" fmla="*/ 348994 w 1136356"/>
                <a:gd name="connsiteY100" fmla="*/ 1367365 h 1808998"/>
                <a:gd name="connsiteX101" fmla="*/ 349164 w 1136356"/>
                <a:gd name="connsiteY101" fmla="*/ 1383502 h 1808998"/>
                <a:gd name="connsiteX102" fmla="*/ 347975 w 1136356"/>
                <a:gd name="connsiteY102" fmla="*/ 1410679 h 1808998"/>
                <a:gd name="connsiteX103" fmla="*/ 349164 w 1136356"/>
                <a:gd name="connsiteY103" fmla="*/ 1443802 h 1808998"/>
                <a:gd name="connsiteX104" fmla="*/ 346616 w 1136356"/>
                <a:gd name="connsiteY104" fmla="*/ 1497137 h 1808998"/>
                <a:gd name="connsiteX105" fmla="*/ 336255 w 1136356"/>
                <a:gd name="connsiteY105" fmla="*/ 1503932 h 1808998"/>
                <a:gd name="connsiteX106" fmla="*/ 292431 w 1136356"/>
                <a:gd name="connsiteY106" fmla="*/ 1486096 h 1808998"/>
                <a:gd name="connsiteX107" fmla="*/ 216335 w 1136356"/>
                <a:gd name="connsiteY107" fmla="*/ 1454842 h 1808998"/>
                <a:gd name="connsiteX108" fmla="*/ 193743 w 1136356"/>
                <a:gd name="connsiteY108" fmla="*/ 1467922 h 1808998"/>
                <a:gd name="connsiteX109" fmla="*/ 201387 w 1136356"/>
                <a:gd name="connsiteY109" fmla="*/ 1533147 h 1808998"/>
                <a:gd name="connsiteX110" fmla="*/ 203086 w 1136356"/>
                <a:gd name="connsiteY110" fmla="*/ 1537903 h 1808998"/>
                <a:gd name="connsiteX111" fmla="*/ 208012 w 1136356"/>
                <a:gd name="connsiteY111" fmla="*/ 1545037 h 1808998"/>
                <a:gd name="connsiteX112" fmla="*/ 212598 w 1136356"/>
                <a:gd name="connsiteY112" fmla="*/ 1556078 h 1808998"/>
                <a:gd name="connsiteX113" fmla="*/ 205124 w 1136356"/>
                <a:gd name="connsiteY113" fmla="*/ 1561854 h 1808998"/>
                <a:gd name="connsiteX114" fmla="*/ 138369 w 1136356"/>
                <a:gd name="connsiteY114" fmla="*/ 1577650 h 1808998"/>
                <a:gd name="connsiteX115" fmla="*/ 73653 w 1136356"/>
                <a:gd name="connsiteY115" fmla="*/ 1591579 h 1808998"/>
                <a:gd name="connsiteX116" fmla="*/ 54119 w 1136356"/>
                <a:gd name="connsiteY116" fmla="*/ 1608055 h 1808998"/>
                <a:gd name="connsiteX117" fmla="*/ 66009 w 1136356"/>
                <a:gd name="connsiteY117" fmla="*/ 1685001 h 1808998"/>
                <a:gd name="connsiteX118" fmla="*/ 81467 w 1136356"/>
                <a:gd name="connsiteY118" fmla="*/ 1699949 h 1808998"/>
                <a:gd name="connsiteX119" fmla="*/ 115608 w 1136356"/>
                <a:gd name="connsiteY119" fmla="*/ 1695193 h 1808998"/>
                <a:gd name="connsiteX120" fmla="*/ 134123 w 1136356"/>
                <a:gd name="connsiteY120" fmla="*/ 1651199 h 1808998"/>
                <a:gd name="connsiteX121" fmla="*/ 131235 w 1136356"/>
                <a:gd name="connsiteY121" fmla="*/ 1640668 h 1808998"/>
                <a:gd name="connsiteX122" fmla="*/ 137860 w 1136356"/>
                <a:gd name="connsiteY122" fmla="*/ 1626400 h 1808998"/>
                <a:gd name="connsiteX123" fmla="*/ 239775 w 1136356"/>
                <a:gd name="connsiteY123" fmla="*/ 1615529 h 1808998"/>
                <a:gd name="connsiteX124" fmla="*/ 245550 w 1136356"/>
                <a:gd name="connsiteY124" fmla="*/ 1614680 h 1808998"/>
                <a:gd name="connsiteX125" fmla="*/ 265933 w 1136356"/>
                <a:gd name="connsiteY125" fmla="*/ 1608395 h 1808998"/>
                <a:gd name="connsiteX126" fmla="*/ 316042 w 1136356"/>
                <a:gd name="connsiteY126" fmla="*/ 1599902 h 1808998"/>
                <a:gd name="connsiteX127" fmla="*/ 348994 w 1136356"/>
                <a:gd name="connsiteY127" fmla="*/ 1599053 h 1808998"/>
                <a:gd name="connsiteX128" fmla="*/ 364112 w 1136356"/>
                <a:gd name="connsiteY128" fmla="*/ 1612132 h 1808998"/>
                <a:gd name="connsiteX129" fmla="*/ 368528 w 1136356"/>
                <a:gd name="connsiteY129" fmla="*/ 1668015 h 1808998"/>
                <a:gd name="connsiteX130" fmla="*/ 353750 w 1136356"/>
                <a:gd name="connsiteY130" fmla="*/ 1679906 h 1808998"/>
                <a:gd name="connsiteX131" fmla="*/ 345427 w 1136356"/>
                <a:gd name="connsiteY131" fmla="*/ 1685171 h 1808998"/>
                <a:gd name="connsiteX132" fmla="*/ 344578 w 1136356"/>
                <a:gd name="connsiteY132" fmla="*/ 1694513 h 1808998"/>
                <a:gd name="connsiteX133" fmla="*/ 361394 w 1136356"/>
                <a:gd name="connsiteY133" fmla="*/ 1786067 h 1808998"/>
                <a:gd name="connsiteX134" fmla="*/ 372435 w 1136356"/>
                <a:gd name="connsiteY134" fmla="*/ 1798297 h 1808998"/>
                <a:gd name="connsiteX135" fmla="*/ 419995 w 1136356"/>
                <a:gd name="connsiteY135" fmla="*/ 1808998 h 1808998"/>
                <a:gd name="connsiteX136" fmla="*/ 435453 w 1136356"/>
                <a:gd name="connsiteY136" fmla="*/ 1803223 h 1808998"/>
                <a:gd name="connsiteX137" fmla="*/ 456006 w 1136356"/>
                <a:gd name="connsiteY137" fmla="*/ 1753624 h 1808998"/>
                <a:gd name="connsiteX138" fmla="*/ 441568 w 1136356"/>
                <a:gd name="connsiteY138" fmla="*/ 1732562 h 1808998"/>
                <a:gd name="connsiteX139" fmla="*/ 432056 w 1136356"/>
                <a:gd name="connsiteY139" fmla="*/ 1729165 h 1808998"/>
                <a:gd name="connsiteX140" fmla="*/ 417108 w 1136356"/>
                <a:gd name="connsiteY140" fmla="*/ 1711499 h 1808998"/>
                <a:gd name="connsiteX141" fmla="*/ 410653 w 1136356"/>
                <a:gd name="connsiteY141" fmla="*/ 1615869 h 1808998"/>
                <a:gd name="connsiteX142" fmla="*/ 425771 w 1136356"/>
                <a:gd name="connsiteY142" fmla="*/ 1597694 h 1808998"/>
                <a:gd name="connsiteX143" fmla="*/ 475709 w 1136356"/>
                <a:gd name="connsiteY143" fmla="*/ 1599053 h 1808998"/>
                <a:gd name="connsiteX144" fmla="*/ 555713 w 1136356"/>
                <a:gd name="connsiteY144" fmla="*/ 1608395 h 1808998"/>
                <a:gd name="connsiteX145" fmla="*/ 662894 w 1136356"/>
                <a:gd name="connsiteY145" fmla="*/ 1618926 h 1808998"/>
                <a:gd name="connsiteX146" fmla="*/ 671726 w 1136356"/>
                <a:gd name="connsiteY146" fmla="*/ 1630477 h 1808998"/>
                <a:gd name="connsiteX147" fmla="*/ 680389 w 1136356"/>
                <a:gd name="connsiteY147" fmla="*/ 1677188 h 1808998"/>
                <a:gd name="connsiteX148" fmla="*/ 694488 w 1136356"/>
                <a:gd name="connsiteY148" fmla="*/ 1714896 h 1808998"/>
                <a:gd name="connsiteX149" fmla="*/ 733725 w 1136356"/>
                <a:gd name="connsiteY149" fmla="*/ 1752945 h 1808998"/>
                <a:gd name="connsiteX150" fmla="*/ 800140 w 1136356"/>
                <a:gd name="connsiteY150" fmla="*/ 1760758 h 1808998"/>
                <a:gd name="connsiteX151" fmla="*/ 808463 w 1136356"/>
                <a:gd name="connsiteY151" fmla="*/ 1759739 h 1808998"/>
                <a:gd name="connsiteX152" fmla="*/ 825449 w 1136356"/>
                <a:gd name="connsiteY152" fmla="*/ 1757022 h 1808998"/>
                <a:gd name="connsiteX153" fmla="*/ 875217 w 1136356"/>
                <a:gd name="connsiteY153" fmla="*/ 1766873 h 1808998"/>
                <a:gd name="connsiteX154" fmla="*/ 972207 w 1136356"/>
                <a:gd name="connsiteY154" fmla="*/ 1778594 h 1808998"/>
                <a:gd name="connsiteX155" fmla="*/ 1054589 w 1136356"/>
                <a:gd name="connsiteY155" fmla="*/ 1768572 h 1808998"/>
                <a:gd name="connsiteX156" fmla="*/ 1096204 w 1136356"/>
                <a:gd name="connsiteY156" fmla="*/ 1747339 h 1808998"/>
                <a:gd name="connsiteX157" fmla="*/ 1099771 w 1136356"/>
                <a:gd name="connsiteY157" fmla="*/ 1719483 h 1808998"/>
                <a:gd name="connsiteX158" fmla="*/ 1043038 w 1136356"/>
                <a:gd name="connsiteY158" fmla="*/ 1684662 h 1808998"/>
                <a:gd name="connsiteX159" fmla="*/ 1022145 w 1136356"/>
                <a:gd name="connsiteY159" fmla="*/ 1682623 h 1808998"/>
                <a:gd name="connsiteX160" fmla="*/ 1001253 w 1136356"/>
                <a:gd name="connsiteY160" fmla="*/ 1681434 h 1808998"/>
                <a:gd name="connsiteX161" fmla="*/ 995308 w 1136356"/>
                <a:gd name="connsiteY161" fmla="*/ 1680755 h 1808998"/>
                <a:gd name="connsiteX162" fmla="*/ 980870 w 1136356"/>
                <a:gd name="connsiteY162" fmla="*/ 1671243 h 1808998"/>
                <a:gd name="connsiteX163" fmla="*/ 948257 w 1136356"/>
                <a:gd name="connsiteY163" fmla="*/ 1655616 h 1808998"/>
                <a:gd name="connsiteX164" fmla="*/ 945539 w 1136356"/>
                <a:gd name="connsiteY164" fmla="*/ 1651879 h 1808998"/>
                <a:gd name="connsiteX165" fmla="*/ 950295 w 1136356"/>
                <a:gd name="connsiteY165" fmla="*/ 1649331 h 1808998"/>
                <a:gd name="connsiteX166" fmla="*/ 964733 w 1136356"/>
                <a:gd name="connsiteY166" fmla="*/ 1648991 h 1808998"/>
                <a:gd name="connsiteX167" fmla="*/ 1037773 w 1136356"/>
                <a:gd name="connsiteY167" fmla="*/ 1646783 h 1808998"/>
                <a:gd name="connsiteX168" fmla="*/ 1088560 w 1136356"/>
                <a:gd name="connsiteY168" fmla="*/ 1626740 h 1808998"/>
                <a:gd name="connsiteX169" fmla="*/ 1092467 w 1136356"/>
                <a:gd name="connsiteY169" fmla="*/ 1607206 h 1808998"/>
                <a:gd name="connsiteX170" fmla="*/ 1071235 w 1136356"/>
                <a:gd name="connsiteY170" fmla="*/ 1587842 h 1808998"/>
                <a:gd name="connsiteX171" fmla="*/ 1058326 w 1136356"/>
                <a:gd name="connsiteY171" fmla="*/ 1584105 h 1808998"/>
                <a:gd name="connsiteX172" fmla="*/ 1055947 w 1136356"/>
                <a:gd name="connsiteY172" fmla="*/ 1584615 h 1808998"/>
                <a:gd name="connsiteX173" fmla="*/ 1044737 w 1136356"/>
                <a:gd name="connsiteY173" fmla="*/ 1587332 h 1808998"/>
                <a:gd name="connsiteX174" fmla="*/ 1029959 w 1136356"/>
                <a:gd name="connsiteY174" fmla="*/ 1581387 h 1808998"/>
                <a:gd name="connsiteX175" fmla="*/ 1003461 w 1136356"/>
                <a:gd name="connsiteY175" fmla="*/ 1570347 h 1808998"/>
                <a:gd name="connsiteX176" fmla="*/ 994968 w 1136356"/>
                <a:gd name="connsiteY176" fmla="*/ 1561514 h 1808998"/>
                <a:gd name="connsiteX177" fmla="*/ 995987 w 1136356"/>
                <a:gd name="connsiteY177" fmla="*/ 1489324 h 1808998"/>
                <a:gd name="connsiteX178" fmla="*/ 1001253 w 1136356"/>
                <a:gd name="connsiteY178" fmla="*/ 1482360 h 1808998"/>
                <a:gd name="connsiteX179" fmla="*/ 1008047 w 1136356"/>
                <a:gd name="connsiteY179" fmla="*/ 1468941 h 1808998"/>
                <a:gd name="connsiteX180" fmla="*/ 1006519 w 1136356"/>
                <a:gd name="connsiteY180" fmla="*/ 1457220 h 1808998"/>
                <a:gd name="connsiteX181" fmla="*/ 1002442 w 1136356"/>
                <a:gd name="connsiteY181" fmla="*/ 1390296 h 1808998"/>
                <a:gd name="connsiteX182" fmla="*/ 1006519 w 1136356"/>
                <a:gd name="connsiteY182" fmla="*/ 1229439 h 1808998"/>
                <a:gd name="connsiteX183" fmla="*/ 1015691 w 1136356"/>
                <a:gd name="connsiteY183" fmla="*/ 1100856 h 1808998"/>
                <a:gd name="connsiteX184" fmla="*/ 999724 w 1136356"/>
                <a:gd name="connsiteY184" fmla="*/ 1050238 h 1808998"/>
                <a:gd name="connsiteX185" fmla="*/ 992760 w 1136356"/>
                <a:gd name="connsiteY185" fmla="*/ 1032403 h 1808998"/>
                <a:gd name="connsiteX186" fmla="*/ 983248 w 1136356"/>
                <a:gd name="connsiteY186" fmla="*/ 1004037 h 1808998"/>
                <a:gd name="connsiteX187" fmla="*/ 981719 w 1136356"/>
                <a:gd name="connsiteY187" fmla="*/ 990957 h 1808998"/>
                <a:gd name="connsiteX188" fmla="*/ 1133403 w 1136356"/>
                <a:gd name="connsiteY188" fmla="*/ 687759 h 1808998"/>
                <a:gd name="connsiteX189" fmla="*/ 1137819 w 1136356"/>
                <a:gd name="connsiteY189" fmla="*/ 680795 h 1808998"/>
                <a:gd name="connsiteX190" fmla="*/ 1137819 w 1136356"/>
                <a:gd name="connsiteY190" fmla="*/ 679096 h 1808998"/>
                <a:gd name="connsiteX191" fmla="*/ 1127628 w 1136356"/>
                <a:gd name="connsiteY191" fmla="*/ 671962 h 1808998"/>
                <a:gd name="connsiteX192" fmla="*/ 187798 w 1136356"/>
                <a:gd name="connsiteY192" fmla="*/ 1154022 h 1808998"/>
                <a:gd name="connsiteX193" fmla="*/ 143125 w 1136356"/>
                <a:gd name="connsiteY193" fmla="*/ 1155891 h 1808998"/>
                <a:gd name="connsiteX194" fmla="*/ 125630 w 1136356"/>
                <a:gd name="connsiteY194" fmla="*/ 1144000 h 1808998"/>
                <a:gd name="connsiteX195" fmla="*/ 103548 w 1136356"/>
                <a:gd name="connsiteY195" fmla="*/ 1086079 h 1808998"/>
                <a:gd name="connsiteX196" fmla="*/ 103548 w 1136356"/>
                <a:gd name="connsiteY196" fmla="*/ 1069942 h 1808998"/>
                <a:gd name="connsiteX197" fmla="*/ 107795 w 1136356"/>
                <a:gd name="connsiteY197" fmla="*/ 997242 h 1808998"/>
                <a:gd name="connsiteX198" fmla="*/ 120364 w 1136356"/>
                <a:gd name="connsiteY198" fmla="*/ 987051 h 1808998"/>
                <a:gd name="connsiteX199" fmla="*/ 128687 w 1136356"/>
                <a:gd name="connsiteY199" fmla="*/ 997072 h 1808998"/>
                <a:gd name="connsiteX200" fmla="*/ 152128 w 1136356"/>
                <a:gd name="connsiteY200" fmla="*/ 1027817 h 1808998"/>
                <a:gd name="connsiteX201" fmla="*/ 176078 w 1136356"/>
                <a:gd name="connsiteY201" fmla="*/ 1063317 h 1808998"/>
                <a:gd name="connsiteX202" fmla="*/ 176758 w 1136356"/>
                <a:gd name="connsiteY202" fmla="*/ 1066545 h 1808998"/>
                <a:gd name="connsiteX203" fmla="*/ 192215 w 1136356"/>
                <a:gd name="connsiteY203" fmla="*/ 1124636 h 1808998"/>
                <a:gd name="connsiteX204" fmla="*/ 187798 w 1136356"/>
                <a:gd name="connsiteY204" fmla="*/ 1154022 h 1808998"/>
                <a:gd name="connsiteX205" fmla="*/ 795724 w 1136356"/>
                <a:gd name="connsiteY205" fmla="*/ 1195638 h 1808998"/>
                <a:gd name="connsiteX206" fmla="*/ 783663 w 1136356"/>
                <a:gd name="connsiteY206" fmla="*/ 1278699 h 1808998"/>
                <a:gd name="connsiteX207" fmla="*/ 782305 w 1136356"/>
                <a:gd name="connsiteY207" fmla="*/ 1330506 h 1808998"/>
                <a:gd name="connsiteX208" fmla="*/ 772962 w 1136356"/>
                <a:gd name="connsiteY208" fmla="*/ 1370422 h 1808998"/>
                <a:gd name="connsiteX209" fmla="*/ 750201 w 1136356"/>
                <a:gd name="connsiteY209" fmla="*/ 1462486 h 1808998"/>
                <a:gd name="connsiteX210" fmla="*/ 721495 w 1136356"/>
                <a:gd name="connsiteY210" fmla="*/ 1605337 h 1808998"/>
                <a:gd name="connsiteX211" fmla="*/ 720306 w 1136356"/>
                <a:gd name="connsiteY211" fmla="*/ 1606526 h 1808998"/>
                <a:gd name="connsiteX212" fmla="*/ 715041 w 1136356"/>
                <a:gd name="connsiteY212" fmla="*/ 1586313 h 1808998"/>
                <a:gd name="connsiteX213" fmla="*/ 702981 w 1136356"/>
                <a:gd name="connsiteY213" fmla="*/ 1577820 h 1808998"/>
                <a:gd name="connsiteX214" fmla="*/ 615673 w 1136356"/>
                <a:gd name="connsiteY214" fmla="*/ 1561174 h 1808998"/>
                <a:gd name="connsiteX215" fmla="*/ 590024 w 1136356"/>
                <a:gd name="connsiteY215" fmla="*/ 1555739 h 1808998"/>
                <a:gd name="connsiteX216" fmla="*/ 585778 w 1136356"/>
                <a:gd name="connsiteY216" fmla="*/ 1550643 h 1808998"/>
                <a:gd name="connsiteX217" fmla="*/ 589515 w 1136356"/>
                <a:gd name="connsiteY217" fmla="*/ 1516671 h 1808998"/>
                <a:gd name="connsiteX218" fmla="*/ 585608 w 1136356"/>
                <a:gd name="connsiteY218" fmla="*/ 1479302 h 1808998"/>
                <a:gd name="connsiteX219" fmla="*/ 579493 w 1136356"/>
                <a:gd name="connsiteY219" fmla="*/ 1475395 h 1808998"/>
                <a:gd name="connsiteX220" fmla="*/ 569471 w 1136356"/>
                <a:gd name="connsiteY220" fmla="*/ 1463675 h 1808998"/>
                <a:gd name="connsiteX221" fmla="*/ 553335 w 1136356"/>
                <a:gd name="connsiteY221" fmla="*/ 1443292 h 1808998"/>
                <a:gd name="connsiteX222" fmla="*/ 541275 w 1136356"/>
                <a:gd name="connsiteY222" fmla="*/ 1444481 h 1808998"/>
                <a:gd name="connsiteX223" fmla="*/ 442077 w 1136356"/>
                <a:gd name="connsiteY223" fmla="*/ 1492381 h 1808998"/>
                <a:gd name="connsiteX224" fmla="*/ 424072 w 1136356"/>
                <a:gd name="connsiteY224" fmla="*/ 1481340 h 1808998"/>
                <a:gd name="connsiteX225" fmla="*/ 423053 w 1136356"/>
                <a:gd name="connsiteY225" fmla="*/ 1308933 h 1808998"/>
                <a:gd name="connsiteX226" fmla="*/ 423393 w 1136356"/>
                <a:gd name="connsiteY226" fmla="*/ 1264261 h 1808998"/>
                <a:gd name="connsiteX227" fmla="*/ 419486 w 1136356"/>
                <a:gd name="connsiteY227" fmla="*/ 1258485 h 1808998"/>
                <a:gd name="connsiteX228" fmla="*/ 409294 w 1136356"/>
                <a:gd name="connsiteY228" fmla="*/ 1254239 h 1808998"/>
                <a:gd name="connsiteX229" fmla="*/ 404708 w 1136356"/>
                <a:gd name="connsiteY229" fmla="*/ 1251012 h 1808998"/>
                <a:gd name="connsiteX230" fmla="*/ 408275 w 1136356"/>
                <a:gd name="connsiteY230" fmla="*/ 1246086 h 1808998"/>
                <a:gd name="connsiteX231" fmla="*/ 413371 w 1136356"/>
                <a:gd name="connsiteY231" fmla="*/ 1241669 h 1808998"/>
                <a:gd name="connsiteX232" fmla="*/ 440039 w 1136356"/>
                <a:gd name="connsiteY232" fmla="*/ 1229439 h 1808998"/>
                <a:gd name="connsiteX233" fmla="*/ 585268 w 1136356"/>
                <a:gd name="connsiteY233" fmla="*/ 1229100 h 1808998"/>
                <a:gd name="connsiteX234" fmla="*/ 658987 w 1136356"/>
                <a:gd name="connsiteY234" fmla="*/ 1213133 h 1808998"/>
                <a:gd name="connsiteX235" fmla="*/ 680559 w 1136356"/>
                <a:gd name="connsiteY235" fmla="*/ 1196996 h 1808998"/>
                <a:gd name="connsiteX236" fmla="*/ 690241 w 1136356"/>
                <a:gd name="connsiteY236" fmla="*/ 1192580 h 1808998"/>
                <a:gd name="connsiteX237" fmla="*/ 788589 w 1136356"/>
                <a:gd name="connsiteY237" fmla="*/ 1186805 h 1808998"/>
                <a:gd name="connsiteX238" fmla="*/ 795724 w 1136356"/>
                <a:gd name="connsiteY238" fmla="*/ 1195638 h 180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1136356" h="1808998">
                  <a:moveTo>
                    <a:pt x="1127628" y="671962"/>
                  </a:moveTo>
                  <a:cubicBezTo>
                    <a:pt x="1090089" y="653957"/>
                    <a:pt x="1052720" y="635612"/>
                    <a:pt x="1015351" y="617607"/>
                  </a:cubicBezTo>
                  <a:cubicBezTo>
                    <a:pt x="1003121" y="611662"/>
                    <a:pt x="1001932" y="611832"/>
                    <a:pt x="995308" y="623383"/>
                  </a:cubicBezTo>
                  <a:cubicBezTo>
                    <a:pt x="981549" y="647503"/>
                    <a:pt x="967621" y="671453"/>
                    <a:pt x="953862" y="695573"/>
                  </a:cubicBezTo>
                  <a:cubicBezTo>
                    <a:pt x="918022" y="757911"/>
                    <a:pt x="882182" y="820079"/>
                    <a:pt x="846341" y="882418"/>
                  </a:cubicBezTo>
                  <a:cubicBezTo>
                    <a:pt x="841416" y="891080"/>
                    <a:pt x="840906" y="891080"/>
                    <a:pt x="833093" y="885305"/>
                  </a:cubicBezTo>
                  <a:cubicBezTo>
                    <a:pt x="814748" y="871547"/>
                    <a:pt x="796063" y="858128"/>
                    <a:pt x="778228" y="844029"/>
                  </a:cubicBezTo>
                  <a:cubicBezTo>
                    <a:pt x="762261" y="831460"/>
                    <a:pt x="744766" y="827043"/>
                    <a:pt x="725062" y="830441"/>
                  </a:cubicBezTo>
                  <a:cubicBezTo>
                    <a:pt x="721665" y="830950"/>
                    <a:pt x="718268" y="831630"/>
                    <a:pt x="715041" y="830271"/>
                  </a:cubicBezTo>
                  <a:cubicBezTo>
                    <a:pt x="709435" y="827893"/>
                    <a:pt x="704000" y="828912"/>
                    <a:pt x="698564" y="831120"/>
                  </a:cubicBezTo>
                  <a:cubicBezTo>
                    <a:pt x="692789" y="833328"/>
                    <a:pt x="687014" y="835536"/>
                    <a:pt x="680559" y="834687"/>
                  </a:cubicBezTo>
                  <a:cubicBezTo>
                    <a:pt x="658308" y="831969"/>
                    <a:pt x="636736" y="826194"/>
                    <a:pt x="614654" y="823137"/>
                  </a:cubicBezTo>
                  <a:cubicBezTo>
                    <a:pt x="611427" y="822627"/>
                    <a:pt x="608879" y="820929"/>
                    <a:pt x="606671" y="818551"/>
                  </a:cubicBezTo>
                  <a:cubicBezTo>
                    <a:pt x="600895" y="812096"/>
                    <a:pt x="593422" y="809208"/>
                    <a:pt x="584929" y="808189"/>
                  </a:cubicBezTo>
                  <a:cubicBezTo>
                    <a:pt x="573208" y="806830"/>
                    <a:pt x="563017" y="800715"/>
                    <a:pt x="552146" y="796639"/>
                  </a:cubicBezTo>
                  <a:cubicBezTo>
                    <a:pt x="549258" y="795620"/>
                    <a:pt x="546710" y="793411"/>
                    <a:pt x="545351" y="790524"/>
                  </a:cubicBezTo>
                  <a:cubicBezTo>
                    <a:pt x="535500" y="770990"/>
                    <a:pt x="516306" y="772349"/>
                    <a:pt x="499490" y="772689"/>
                  </a:cubicBezTo>
                  <a:cubicBezTo>
                    <a:pt x="489977" y="772858"/>
                    <a:pt x="482164" y="772519"/>
                    <a:pt x="475709" y="765555"/>
                  </a:cubicBezTo>
                  <a:cubicBezTo>
                    <a:pt x="468405" y="757571"/>
                    <a:pt x="459912" y="752815"/>
                    <a:pt x="449381" y="751796"/>
                  </a:cubicBezTo>
                  <a:cubicBezTo>
                    <a:pt x="443606" y="751286"/>
                    <a:pt x="439869" y="748399"/>
                    <a:pt x="440209" y="741944"/>
                  </a:cubicBezTo>
                  <a:cubicBezTo>
                    <a:pt x="440548" y="733961"/>
                    <a:pt x="435623" y="730394"/>
                    <a:pt x="428319" y="728865"/>
                  </a:cubicBezTo>
                  <a:cubicBezTo>
                    <a:pt x="424921" y="728186"/>
                    <a:pt x="421524" y="728016"/>
                    <a:pt x="418127" y="727846"/>
                  </a:cubicBezTo>
                  <a:cubicBezTo>
                    <a:pt x="407426" y="727336"/>
                    <a:pt x="402840" y="720542"/>
                    <a:pt x="406916" y="710520"/>
                  </a:cubicBezTo>
                  <a:cubicBezTo>
                    <a:pt x="409464" y="704405"/>
                    <a:pt x="411333" y="698290"/>
                    <a:pt x="413541" y="692175"/>
                  </a:cubicBezTo>
                  <a:cubicBezTo>
                    <a:pt x="417278" y="682663"/>
                    <a:pt x="417108" y="672132"/>
                    <a:pt x="421354" y="662620"/>
                  </a:cubicBezTo>
                  <a:cubicBezTo>
                    <a:pt x="428319" y="646993"/>
                    <a:pt x="427469" y="632045"/>
                    <a:pt x="419656" y="616928"/>
                  </a:cubicBezTo>
                  <a:cubicBezTo>
                    <a:pt x="413031" y="604189"/>
                    <a:pt x="406747" y="591109"/>
                    <a:pt x="403349" y="577011"/>
                  </a:cubicBezTo>
                  <a:cubicBezTo>
                    <a:pt x="399782" y="562403"/>
                    <a:pt x="394177" y="548475"/>
                    <a:pt x="389081" y="534376"/>
                  </a:cubicBezTo>
                  <a:cubicBezTo>
                    <a:pt x="381098" y="512295"/>
                    <a:pt x="370567" y="491062"/>
                    <a:pt x="367849" y="467452"/>
                  </a:cubicBezTo>
                  <a:cubicBezTo>
                    <a:pt x="366490" y="455392"/>
                    <a:pt x="364791" y="443162"/>
                    <a:pt x="373794" y="432631"/>
                  </a:cubicBezTo>
                  <a:cubicBezTo>
                    <a:pt x="375323" y="430932"/>
                    <a:pt x="375832" y="428554"/>
                    <a:pt x="376681" y="426516"/>
                  </a:cubicBezTo>
                  <a:cubicBezTo>
                    <a:pt x="379739" y="418872"/>
                    <a:pt x="379060" y="412588"/>
                    <a:pt x="372265" y="406812"/>
                  </a:cubicBezTo>
                  <a:cubicBezTo>
                    <a:pt x="364452" y="400188"/>
                    <a:pt x="357487" y="392884"/>
                    <a:pt x="350693" y="385240"/>
                  </a:cubicBezTo>
                  <a:cubicBezTo>
                    <a:pt x="345258" y="379125"/>
                    <a:pt x="345597" y="375558"/>
                    <a:pt x="351542" y="370123"/>
                  </a:cubicBezTo>
                  <a:cubicBezTo>
                    <a:pt x="357657" y="364517"/>
                    <a:pt x="362753" y="363838"/>
                    <a:pt x="370736" y="368764"/>
                  </a:cubicBezTo>
                  <a:cubicBezTo>
                    <a:pt x="380249" y="374539"/>
                    <a:pt x="389931" y="379635"/>
                    <a:pt x="400292" y="383542"/>
                  </a:cubicBezTo>
                  <a:cubicBezTo>
                    <a:pt x="414900" y="388977"/>
                    <a:pt x="424752" y="384901"/>
                    <a:pt x="430697" y="370972"/>
                  </a:cubicBezTo>
                  <a:cubicBezTo>
                    <a:pt x="433584" y="364178"/>
                    <a:pt x="438001" y="360101"/>
                    <a:pt x="444795" y="357383"/>
                  </a:cubicBezTo>
                  <a:cubicBezTo>
                    <a:pt x="454647" y="353646"/>
                    <a:pt x="459403" y="342945"/>
                    <a:pt x="468915" y="338529"/>
                  </a:cubicBezTo>
                  <a:cubicBezTo>
                    <a:pt x="469934" y="338019"/>
                    <a:pt x="470104" y="335981"/>
                    <a:pt x="470444" y="334622"/>
                  </a:cubicBezTo>
                  <a:cubicBezTo>
                    <a:pt x="474011" y="323921"/>
                    <a:pt x="475200" y="322902"/>
                    <a:pt x="485901" y="322732"/>
                  </a:cubicBezTo>
                  <a:cubicBezTo>
                    <a:pt x="500509" y="322392"/>
                    <a:pt x="505435" y="317466"/>
                    <a:pt x="506114" y="302689"/>
                  </a:cubicBezTo>
                  <a:cubicBezTo>
                    <a:pt x="506624" y="289949"/>
                    <a:pt x="505265" y="277210"/>
                    <a:pt x="503566" y="264640"/>
                  </a:cubicBezTo>
                  <a:cubicBezTo>
                    <a:pt x="501868" y="252580"/>
                    <a:pt x="503906" y="241539"/>
                    <a:pt x="510700" y="231518"/>
                  </a:cubicBezTo>
                  <a:cubicBezTo>
                    <a:pt x="512908" y="228121"/>
                    <a:pt x="514267" y="224554"/>
                    <a:pt x="514607" y="220477"/>
                  </a:cubicBezTo>
                  <a:cubicBezTo>
                    <a:pt x="515626" y="209776"/>
                    <a:pt x="516475" y="199075"/>
                    <a:pt x="518344" y="188543"/>
                  </a:cubicBezTo>
                  <a:cubicBezTo>
                    <a:pt x="521231" y="172237"/>
                    <a:pt x="522081" y="155251"/>
                    <a:pt x="532782" y="141153"/>
                  </a:cubicBezTo>
                  <a:cubicBezTo>
                    <a:pt x="534820" y="138435"/>
                    <a:pt x="535500" y="134698"/>
                    <a:pt x="534480" y="131301"/>
                  </a:cubicBezTo>
                  <a:cubicBezTo>
                    <a:pt x="531933" y="123487"/>
                    <a:pt x="531593" y="114655"/>
                    <a:pt x="527686" y="107860"/>
                  </a:cubicBezTo>
                  <a:cubicBezTo>
                    <a:pt x="518853" y="92233"/>
                    <a:pt x="514607" y="73379"/>
                    <a:pt x="498980" y="61829"/>
                  </a:cubicBezTo>
                  <a:cubicBezTo>
                    <a:pt x="498131" y="61149"/>
                    <a:pt x="497451" y="60130"/>
                    <a:pt x="496772" y="59281"/>
                  </a:cubicBezTo>
                  <a:cubicBezTo>
                    <a:pt x="490147" y="50108"/>
                    <a:pt x="481145" y="43484"/>
                    <a:pt x="471293" y="38728"/>
                  </a:cubicBezTo>
                  <a:cubicBezTo>
                    <a:pt x="461101" y="33802"/>
                    <a:pt x="452439" y="27008"/>
                    <a:pt x="445644" y="18345"/>
                  </a:cubicBezTo>
                  <a:cubicBezTo>
                    <a:pt x="439699" y="10871"/>
                    <a:pt x="432056" y="7983"/>
                    <a:pt x="423223" y="5945"/>
                  </a:cubicBezTo>
                  <a:cubicBezTo>
                    <a:pt x="409634" y="3397"/>
                    <a:pt x="395706" y="1868"/>
                    <a:pt x="381777" y="0"/>
                  </a:cubicBezTo>
                  <a:cubicBezTo>
                    <a:pt x="378890" y="0"/>
                    <a:pt x="376172" y="0"/>
                    <a:pt x="373284" y="0"/>
                  </a:cubicBezTo>
                  <a:cubicBezTo>
                    <a:pt x="363772" y="3227"/>
                    <a:pt x="354430" y="6964"/>
                    <a:pt x="344918" y="9852"/>
                  </a:cubicBezTo>
                  <a:cubicBezTo>
                    <a:pt x="327932" y="14778"/>
                    <a:pt x="313154" y="23780"/>
                    <a:pt x="300075" y="35161"/>
                  </a:cubicBezTo>
                  <a:cubicBezTo>
                    <a:pt x="288695" y="45013"/>
                    <a:pt x="280202" y="57412"/>
                    <a:pt x="273407" y="71001"/>
                  </a:cubicBezTo>
                  <a:cubicBezTo>
                    <a:pt x="263216" y="91214"/>
                    <a:pt x="253194" y="111088"/>
                    <a:pt x="251156" y="134358"/>
                  </a:cubicBezTo>
                  <a:cubicBezTo>
                    <a:pt x="249797" y="150835"/>
                    <a:pt x="246909" y="167311"/>
                    <a:pt x="243172" y="183618"/>
                  </a:cubicBezTo>
                  <a:cubicBezTo>
                    <a:pt x="239435" y="200603"/>
                    <a:pt x="234510" y="217929"/>
                    <a:pt x="237907" y="235594"/>
                  </a:cubicBezTo>
                  <a:cubicBezTo>
                    <a:pt x="240794" y="250202"/>
                    <a:pt x="234510" y="261583"/>
                    <a:pt x="227375" y="272794"/>
                  </a:cubicBezTo>
                  <a:cubicBezTo>
                    <a:pt x="224488" y="277380"/>
                    <a:pt x="221091" y="279758"/>
                    <a:pt x="214636" y="276530"/>
                  </a:cubicBezTo>
                  <a:cubicBezTo>
                    <a:pt x="205124" y="271605"/>
                    <a:pt x="196801" y="275681"/>
                    <a:pt x="194423" y="286382"/>
                  </a:cubicBezTo>
                  <a:cubicBezTo>
                    <a:pt x="190007" y="305237"/>
                    <a:pt x="181514" y="321713"/>
                    <a:pt x="167925" y="335641"/>
                  </a:cubicBezTo>
                  <a:cubicBezTo>
                    <a:pt x="162659" y="341077"/>
                    <a:pt x="157903" y="347192"/>
                    <a:pt x="153317" y="353307"/>
                  </a:cubicBezTo>
                  <a:cubicBezTo>
                    <a:pt x="140747" y="370123"/>
                    <a:pt x="126309" y="385240"/>
                    <a:pt x="115948" y="403585"/>
                  </a:cubicBezTo>
                  <a:cubicBezTo>
                    <a:pt x="99811" y="431612"/>
                    <a:pt x="81976" y="458449"/>
                    <a:pt x="59045" y="481550"/>
                  </a:cubicBezTo>
                  <a:cubicBezTo>
                    <a:pt x="55138" y="485627"/>
                    <a:pt x="51062" y="489703"/>
                    <a:pt x="49193" y="495139"/>
                  </a:cubicBezTo>
                  <a:cubicBezTo>
                    <a:pt x="39681" y="521807"/>
                    <a:pt x="33057" y="549494"/>
                    <a:pt x="29320" y="577181"/>
                  </a:cubicBezTo>
                  <a:cubicBezTo>
                    <a:pt x="25753" y="604698"/>
                    <a:pt x="23035" y="632895"/>
                    <a:pt x="29320" y="660752"/>
                  </a:cubicBezTo>
                  <a:cubicBezTo>
                    <a:pt x="30169" y="664658"/>
                    <a:pt x="29320" y="667546"/>
                    <a:pt x="25753" y="670264"/>
                  </a:cubicBezTo>
                  <a:cubicBezTo>
                    <a:pt x="3841" y="686230"/>
                    <a:pt x="-2104" y="709331"/>
                    <a:pt x="614" y="734131"/>
                  </a:cubicBezTo>
                  <a:cubicBezTo>
                    <a:pt x="3501" y="762497"/>
                    <a:pt x="10126" y="790354"/>
                    <a:pt x="17600" y="818041"/>
                  </a:cubicBezTo>
                  <a:cubicBezTo>
                    <a:pt x="23375" y="838934"/>
                    <a:pt x="30509" y="859656"/>
                    <a:pt x="34416" y="881059"/>
                  </a:cubicBezTo>
                  <a:cubicBezTo>
                    <a:pt x="38492" y="903480"/>
                    <a:pt x="44098" y="925052"/>
                    <a:pt x="53949" y="945435"/>
                  </a:cubicBezTo>
                  <a:cubicBezTo>
                    <a:pt x="59725" y="957325"/>
                    <a:pt x="61763" y="969555"/>
                    <a:pt x="61763" y="982295"/>
                  </a:cubicBezTo>
                  <a:cubicBezTo>
                    <a:pt x="61763" y="992996"/>
                    <a:pt x="60574" y="1003697"/>
                    <a:pt x="59894" y="1014398"/>
                  </a:cubicBezTo>
                  <a:cubicBezTo>
                    <a:pt x="57856" y="1042934"/>
                    <a:pt x="53440" y="1071131"/>
                    <a:pt x="54289" y="1099837"/>
                  </a:cubicBezTo>
                  <a:cubicBezTo>
                    <a:pt x="55138" y="1126335"/>
                    <a:pt x="63801" y="1149436"/>
                    <a:pt x="79768" y="1170498"/>
                  </a:cubicBezTo>
                  <a:cubicBezTo>
                    <a:pt x="85204" y="1177632"/>
                    <a:pt x="92847" y="1181709"/>
                    <a:pt x="97943" y="1188673"/>
                  </a:cubicBezTo>
                  <a:cubicBezTo>
                    <a:pt x="102189" y="1194449"/>
                    <a:pt x="108814" y="1197676"/>
                    <a:pt x="115269" y="1200903"/>
                  </a:cubicBezTo>
                  <a:cubicBezTo>
                    <a:pt x="123252" y="1205150"/>
                    <a:pt x="131575" y="1208377"/>
                    <a:pt x="140408" y="1210755"/>
                  </a:cubicBezTo>
                  <a:cubicBezTo>
                    <a:pt x="158922" y="1215851"/>
                    <a:pt x="177267" y="1221966"/>
                    <a:pt x="196801" y="1222985"/>
                  </a:cubicBezTo>
                  <a:cubicBezTo>
                    <a:pt x="211239" y="1223834"/>
                    <a:pt x="225677" y="1224514"/>
                    <a:pt x="239945" y="1225872"/>
                  </a:cubicBezTo>
                  <a:cubicBezTo>
                    <a:pt x="255402" y="1227401"/>
                    <a:pt x="255232" y="1227741"/>
                    <a:pt x="259649" y="1242349"/>
                  </a:cubicBezTo>
                  <a:cubicBezTo>
                    <a:pt x="261517" y="1248294"/>
                    <a:pt x="262536" y="1255428"/>
                    <a:pt x="270690" y="1256787"/>
                  </a:cubicBezTo>
                  <a:cubicBezTo>
                    <a:pt x="282410" y="1258655"/>
                    <a:pt x="293790" y="1257126"/>
                    <a:pt x="304661" y="1252031"/>
                  </a:cubicBezTo>
                  <a:cubicBezTo>
                    <a:pt x="310946" y="1249143"/>
                    <a:pt x="313834" y="1244387"/>
                    <a:pt x="314004" y="1237253"/>
                  </a:cubicBezTo>
                  <a:cubicBezTo>
                    <a:pt x="314004" y="1223834"/>
                    <a:pt x="314683" y="1223494"/>
                    <a:pt x="327762" y="1223494"/>
                  </a:cubicBezTo>
                  <a:cubicBezTo>
                    <a:pt x="331159" y="1223494"/>
                    <a:pt x="334556" y="1223834"/>
                    <a:pt x="337954" y="1224174"/>
                  </a:cubicBezTo>
                  <a:cubicBezTo>
                    <a:pt x="341351" y="1224514"/>
                    <a:pt x="344578" y="1226212"/>
                    <a:pt x="344578" y="1229779"/>
                  </a:cubicBezTo>
                  <a:cubicBezTo>
                    <a:pt x="344408" y="1240141"/>
                    <a:pt x="351203" y="1241160"/>
                    <a:pt x="359016" y="1241500"/>
                  </a:cubicBezTo>
                  <a:cubicBezTo>
                    <a:pt x="365980" y="1241839"/>
                    <a:pt x="367509" y="1245576"/>
                    <a:pt x="365811" y="1251861"/>
                  </a:cubicBezTo>
                  <a:cubicBezTo>
                    <a:pt x="364112" y="1258485"/>
                    <a:pt x="358846" y="1260184"/>
                    <a:pt x="353241" y="1261543"/>
                  </a:cubicBezTo>
                  <a:cubicBezTo>
                    <a:pt x="350693" y="1262222"/>
                    <a:pt x="346447" y="1261883"/>
                    <a:pt x="347636" y="1266639"/>
                  </a:cubicBezTo>
                  <a:cubicBezTo>
                    <a:pt x="350014" y="1277340"/>
                    <a:pt x="348655" y="1288041"/>
                    <a:pt x="348315" y="1298742"/>
                  </a:cubicBezTo>
                  <a:cubicBezTo>
                    <a:pt x="348145" y="1304347"/>
                    <a:pt x="346447" y="1310462"/>
                    <a:pt x="348994" y="1315558"/>
                  </a:cubicBezTo>
                  <a:cubicBezTo>
                    <a:pt x="352222" y="1322013"/>
                    <a:pt x="350014" y="1328807"/>
                    <a:pt x="349504" y="1334582"/>
                  </a:cubicBezTo>
                  <a:cubicBezTo>
                    <a:pt x="348485" y="1345623"/>
                    <a:pt x="347975" y="1356324"/>
                    <a:pt x="348994" y="1367365"/>
                  </a:cubicBezTo>
                  <a:cubicBezTo>
                    <a:pt x="349504" y="1372801"/>
                    <a:pt x="349504" y="1378236"/>
                    <a:pt x="349164" y="1383502"/>
                  </a:cubicBezTo>
                  <a:cubicBezTo>
                    <a:pt x="348825" y="1392504"/>
                    <a:pt x="346616" y="1401846"/>
                    <a:pt x="347975" y="1410679"/>
                  </a:cubicBezTo>
                  <a:cubicBezTo>
                    <a:pt x="349844" y="1421720"/>
                    <a:pt x="349674" y="1433100"/>
                    <a:pt x="349164" y="1443802"/>
                  </a:cubicBezTo>
                  <a:cubicBezTo>
                    <a:pt x="348145" y="1461637"/>
                    <a:pt x="348485" y="1479472"/>
                    <a:pt x="346616" y="1497137"/>
                  </a:cubicBezTo>
                  <a:cubicBezTo>
                    <a:pt x="345767" y="1505291"/>
                    <a:pt x="343559" y="1506989"/>
                    <a:pt x="336255" y="1503932"/>
                  </a:cubicBezTo>
                  <a:cubicBezTo>
                    <a:pt x="321647" y="1497987"/>
                    <a:pt x="306700" y="1493061"/>
                    <a:pt x="292431" y="1486096"/>
                  </a:cubicBezTo>
                  <a:cubicBezTo>
                    <a:pt x="267802" y="1474206"/>
                    <a:pt x="242323" y="1463845"/>
                    <a:pt x="216335" y="1454842"/>
                  </a:cubicBezTo>
                  <a:cubicBezTo>
                    <a:pt x="203425" y="1450426"/>
                    <a:pt x="194593" y="1454333"/>
                    <a:pt x="193743" y="1467922"/>
                  </a:cubicBezTo>
                  <a:cubicBezTo>
                    <a:pt x="192384" y="1489833"/>
                    <a:pt x="184911" y="1513104"/>
                    <a:pt x="201387" y="1533147"/>
                  </a:cubicBezTo>
                  <a:cubicBezTo>
                    <a:pt x="202406" y="1534336"/>
                    <a:pt x="202916" y="1536205"/>
                    <a:pt x="203086" y="1537903"/>
                  </a:cubicBezTo>
                  <a:cubicBezTo>
                    <a:pt x="203255" y="1541301"/>
                    <a:pt x="204614" y="1543509"/>
                    <a:pt x="208012" y="1545037"/>
                  </a:cubicBezTo>
                  <a:cubicBezTo>
                    <a:pt x="212598" y="1547076"/>
                    <a:pt x="212937" y="1551662"/>
                    <a:pt x="212598" y="1556078"/>
                  </a:cubicBezTo>
                  <a:cubicBezTo>
                    <a:pt x="212258" y="1560665"/>
                    <a:pt x="208181" y="1560834"/>
                    <a:pt x="205124" y="1561854"/>
                  </a:cubicBezTo>
                  <a:cubicBezTo>
                    <a:pt x="183212" y="1568478"/>
                    <a:pt x="160791" y="1572894"/>
                    <a:pt x="138369" y="1577650"/>
                  </a:cubicBezTo>
                  <a:cubicBezTo>
                    <a:pt x="116797" y="1582237"/>
                    <a:pt x="95225" y="1586653"/>
                    <a:pt x="73653" y="1591579"/>
                  </a:cubicBezTo>
                  <a:cubicBezTo>
                    <a:pt x="64651" y="1593617"/>
                    <a:pt x="55818" y="1597524"/>
                    <a:pt x="54119" y="1608055"/>
                  </a:cubicBezTo>
                  <a:cubicBezTo>
                    <a:pt x="49873" y="1634893"/>
                    <a:pt x="44098" y="1662070"/>
                    <a:pt x="66009" y="1685001"/>
                  </a:cubicBezTo>
                  <a:cubicBezTo>
                    <a:pt x="66009" y="1695363"/>
                    <a:pt x="74502" y="1696722"/>
                    <a:pt x="81467" y="1699949"/>
                  </a:cubicBezTo>
                  <a:cubicBezTo>
                    <a:pt x="91658" y="1704535"/>
                    <a:pt x="107625" y="1703006"/>
                    <a:pt x="115608" y="1695193"/>
                  </a:cubicBezTo>
                  <a:cubicBezTo>
                    <a:pt x="127838" y="1683303"/>
                    <a:pt x="134802" y="1668695"/>
                    <a:pt x="134123" y="1651199"/>
                  </a:cubicBezTo>
                  <a:cubicBezTo>
                    <a:pt x="133953" y="1647463"/>
                    <a:pt x="133274" y="1644065"/>
                    <a:pt x="131235" y="1640668"/>
                  </a:cubicBezTo>
                  <a:cubicBezTo>
                    <a:pt x="125290" y="1631156"/>
                    <a:pt x="126819" y="1627759"/>
                    <a:pt x="137860" y="1626400"/>
                  </a:cubicBezTo>
                  <a:cubicBezTo>
                    <a:pt x="171832" y="1621984"/>
                    <a:pt x="205634" y="1616548"/>
                    <a:pt x="239775" y="1615529"/>
                  </a:cubicBezTo>
                  <a:cubicBezTo>
                    <a:pt x="241813" y="1615529"/>
                    <a:pt x="244531" y="1615699"/>
                    <a:pt x="245550" y="1614680"/>
                  </a:cubicBezTo>
                  <a:cubicBezTo>
                    <a:pt x="250986" y="1608055"/>
                    <a:pt x="258969" y="1609754"/>
                    <a:pt x="265933" y="1608395"/>
                  </a:cubicBezTo>
                  <a:cubicBezTo>
                    <a:pt x="282580" y="1605337"/>
                    <a:pt x="299396" y="1602790"/>
                    <a:pt x="316042" y="1599902"/>
                  </a:cubicBezTo>
                  <a:cubicBezTo>
                    <a:pt x="327083" y="1598033"/>
                    <a:pt x="338124" y="1597694"/>
                    <a:pt x="348994" y="1599053"/>
                  </a:cubicBezTo>
                  <a:cubicBezTo>
                    <a:pt x="356468" y="1600072"/>
                    <a:pt x="363432" y="1602790"/>
                    <a:pt x="364112" y="1612132"/>
                  </a:cubicBezTo>
                  <a:cubicBezTo>
                    <a:pt x="365471" y="1630816"/>
                    <a:pt x="368698" y="1649161"/>
                    <a:pt x="368528" y="1668015"/>
                  </a:cubicBezTo>
                  <a:cubicBezTo>
                    <a:pt x="368358" y="1680585"/>
                    <a:pt x="366150" y="1682453"/>
                    <a:pt x="353750" y="1679906"/>
                  </a:cubicBezTo>
                  <a:cubicBezTo>
                    <a:pt x="348655" y="1678886"/>
                    <a:pt x="346107" y="1680075"/>
                    <a:pt x="345427" y="1685171"/>
                  </a:cubicBezTo>
                  <a:cubicBezTo>
                    <a:pt x="345088" y="1688229"/>
                    <a:pt x="344578" y="1691286"/>
                    <a:pt x="344578" y="1694513"/>
                  </a:cubicBezTo>
                  <a:cubicBezTo>
                    <a:pt x="344748" y="1726107"/>
                    <a:pt x="348825" y="1756852"/>
                    <a:pt x="361394" y="1786067"/>
                  </a:cubicBezTo>
                  <a:cubicBezTo>
                    <a:pt x="363772" y="1791503"/>
                    <a:pt x="367000" y="1796259"/>
                    <a:pt x="372435" y="1798297"/>
                  </a:cubicBezTo>
                  <a:cubicBezTo>
                    <a:pt x="387722" y="1804072"/>
                    <a:pt x="403349" y="1808829"/>
                    <a:pt x="419995" y="1808998"/>
                  </a:cubicBezTo>
                  <a:cubicBezTo>
                    <a:pt x="425771" y="1809168"/>
                    <a:pt x="431376" y="1807639"/>
                    <a:pt x="435453" y="1803223"/>
                  </a:cubicBezTo>
                  <a:cubicBezTo>
                    <a:pt x="448532" y="1789295"/>
                    <a:pt x="456006" y="1772988"/>
                    <a:pt x="456006" y="1753624"/>
                  </a:cubicBezTo>
                  <a:cubicBezTo>
                    <a:pt x="456006" y="1743263"/>
                    <a:pt x="450570" y="1736639"/>
                    <a:pt x="441568" y="1732562"/>
                  </a:cubicBezTo>
                  <a:cubicBezTo>
                    <a:pt x="438510" y="1731203"/>
                    <a:pt x="435283" y="1729844"/>
                    <a:pt x="432056" y="1729165"/>
                  </a:cubicBezTo>
                  <a:cubicBezTo>
                    <a:pt x="422374" y="1727126"/>
                    <a:pt x="418297" y="1721181"/>
                    <a:pt x="417108" y="1711499"/>
                  </a:cubicBezTo>
                  <a:cubicBezTo>
                    <a:pt x="413371" y="1679736"/>
                    <a:pt x="412692" y="1647632"/>
                    <a:pt x="410653" y="1615869"/>
                  </a:cubicBezTo>
                  <a:cubicBezTo>
                    <a:pt x="409804" y="1603299"/>
                    <a:pt x="413201" y="1599562"/>
                    <a:pt x="425771" y="1597694"/>
                  </a:cubicBezTo>
                  <a:cubicBezTo>
                    <a:pt x="442417" y="1595316"/>
                    <a:pt x="459063" y="1597524"/>
                    <a:pt x="475709" y="1599053"/>
                  </a:cubicBezTo>
                  <a:cubicBezTo>
                    <a:pt x="502377" y="1601770"/>
                    <a:pt x="529045" y="1605847"/>
                    <a:pt x="555713" y="1608395"/>
                  </a:cubicBezTo>
                  <a:cubicBezTo>
                    <a:pt x="591553" y="1611792"/>
                    <a:pt x="627223" y="1614850"/>
                    <a:pt x="662894" y="1618926"/>
                  </a:cubicBezTo>
                  <a:cubicBezTo>
                    <a:pt x="670537" y="1619775"/>
                    <a:pt x="674105" y="1623173"/>
                    <a:pt x="671726" y="1630477"/>
                  </a:cubicBezTo>
                  <a:cubicBezTo>
                    <a:pt x="665951" y="1647802"/>
                    <a:pt x="672916" y="1663259"/>
                    <a:pt x="680389" y="1677188"/>
                  </a:cubicBezTo>
                  <a:cubicBezTo>
                    <a:pt x="686844" y="1689418"/>
                    <a:pt x="691770" y="1701478"/>
                    <a:pt x="694488" y="1714896"/>
                  </a:cubicBezTo>
                  <a:cubicBezTo>
                    <a:pt x="698904" y="1736299"/>
                    <a:pt x="712493" y="1748019"/>
                    <a:pt x="733725" y="1752945"/>
                  </a:cubicBezTo>
                  <a:cubicBezTo>
                    <a:pt x="755637" y="1758041"/>
                    <a:pt x="777888" y="1758890"/>
                    <a:pt x="800140" y="1760758"/>
                  </a:cubicBezTo>
                  <a:cubicBezTo>
                    <a:pt x="802858" y="1760928"/>
                    <a:pt x="805915" y="1761438"/>
                    <a:pt x="808463" y="1759739"/>
                  </a:cubicBezTo>
                  <a:cubicBezTo>
                    <a:pt x="813729" y="1755832"/>
                    <a:pt x="819504" y="1756512"/>
                    <a:pt x="825449" y="1757022"/>
                  </a:cubicBezTo>
                  <a:cubicBezTo>
                    <a:pt x="842605" y="1758041"/>
                    <a:pt x="858911" y="1762117"/>
                    <a:pt x="875217" y="1766873"/>
                  </a:cubicBezTo>
                  <a:cubicBezTo>
                    <a:pt x="906981" y="1776386"/>
                    <a:pt x="939084" y="1781651"/>
                    <a:pt x="972207" y="1778594"/>
                  </a:cubicBezTo>
                  <a:cubicBezTo>
                    <a:pt x="999724" y="1776046"/>
                    <a:pt x="1027411" y="1773498"/>
                    <a:pt x="1054589" y="1768572"/>
                  </a:cubicBezTo>
                  <a:cubicBezTo>
                    <a:pt x="1070725" y="1765684"/>
                    <a:pt x="1085673" y="1761608"/>
                    <a:pt x="1096204" y="1747339"/>
                  </a:cubicBezTo>
                  <a:cubicBezTo>
                    <a:pt x="1101979" y="1739526"/>
                    <a:pt x="1104527" y="1727806"/>
                    <a:pt x="1099771" y="1719483"/>
                  </a:cubicBezTo>
                  <a:cubicBezTo>
                    <a:pt x="1087371" y="1697401"/>
                    <a:pt x="1068857" y="1685171"/>
                    <a:pt x="1043038" y="1684662"/>
                  </a:cubicBezTo>
                  <a:cubicBezTo>
                    <a:pt x="1036074" y="1684492"/>
                    <a:pt x="1028430" y="1685851"/>
                    <a:pt x="1022145" y="1682623"/>
                  </a:cubicBezTo>
                  <a:cubicBezTo>
                    <a:pt x="1015011" y="1678886"/>
                    <a:pt x="1008387" y="1677867"/>
                    <a:pt x="1001253" y="1681434"/>
                  </a:cubicBezTo>
                  <a:cubicBezTo>
                    <a:pt x="999215" y="1682453"/>
                    <a:pt x="995987" y="1683473"/>
                    <a:pt x="995308" y="1680755"/>
                  </a:cubicBezTo>
                  <a:cubicBezTo>
                    <a:pt x="993609" y="1672432"/>
                    <a:pt x="986305" y="1673111"/>
                    <a:pt x="980870" y="1671243"/>
                  </a:cubicBezTo>
                  <a:cubicBezTo>
                    <a:pt x="969319" y="1667336"/>
                    <a:pt x="957769" y="1663939"/>
                    <a:pt x="948257" y="1655616"/>
                  </a:cubicBezTo>
                  <a:cubicBezTo>
                    <a:pt x="947068" y="1654597"/>
                    <a:pt x="945029" y="1653917"/>
                    <a:pt x="945539" y="1651879"/>
                  </a:cubicBezTo>
                  <a:cubicBezTo>
                    <a:pt x="946049" y="1649501"/>
                    <a:pt x="948427" y="1649331"/>
                    <a:pt x="950295" y="1649331"/>
                  </a:cubicBezTo>
                  <a:cubicBezTo>
                    <a:pt x="955051" y="1649161"/>
                    <a:pt x="959977" y="1648991"/>
                    <a:pt x="964733" y="1648991"/>
                  </a:cubicBezTo>
                  <a:cubicBezTo>
                    <a:pt x="989023" y="1648991"/>
                    <a:pt x="1013483" y="1649840"/>
                    <a:pt x="1037773" y="1646783"/>
                  </a:cubicBezTo>
                  <a:cubicBezTo>
                    <a:pt x="1055947" y="1644575"/>
                    <a:pt x="1075821" y="1645084"/>
                    <a:pt x="1088560" y="1626740"/>
                  </a:cubicBezTo>
                  <a:cubicBezTo>
                    <a:pt x="1093147" y="1619945"/>
                    <a:pt x="1097053" y="1614510"/>
                    <a:pt x="1092467" y="1607206"/>
                  </a:cubicBezTo>
                  <a:cubicBezTo>
                    <a:pt x="1087202" y="1598883"/>
                    <a:pt x="1084144" y="1588182"/>
                    <a:pt x="1071235" y="1587842"/>
                  </a:cubicBezTo>
                  <a:cubicBezTo>
                    <a:pt x="1066819" y="1587842"/>
                    <a:pt x="1061383" y="1589880"/>
                    <a:pt x="1058326" y="1584105"/>
                  </a:cubicBezTo>
                  <a:cubicBezTo>
                    <a:pt x="1057646" y="1582916"/>
                    <a:pt x="1056627" y="1583426"/>
                    <a:pt x="1055947" y="1584615"/>
                  </a:cubicBezTo>
                  <a:cubicBezTo>
                    <a:pt x="1053230" y="1589880"/>
                    <a:pt x="1048474" y="1588012"/>
                    <a:pt x="1044737" y="1587332"/>
                  </a:cubicBezTo>
                  <a:cubicBezTo>
                    <a:pt x="1039471" y="1586483"/>
                    <a:pt x="1034715" y="1583595"/>
                    <a:pt x="1029959" y="1581387"/>
                  </a:cubicBezTo>
                  <a:cubicBezTo>
                    <a:pt x="1021296" y="1577650"/>
                    <a:pt x="1014332" y="1569667"/>
                    <a:pt x="1003461" y="1570347"/>
                  </a:cubicBezTo>
                  <a:cubicBezTo>
                    <a:pt x="998195" y="1570686"/>
                    <a:pt x="994968" y="1566610"/>
                    <a:pt x="994968" y="1561514"/>
                  </a:cubicBezTo>
                  <a:cubicBezTo>
                    <a:pt x="994459" y="1537394"/>
                    <a:pt x="994119" y="1513444"/>
                    <a:pt x="995987" y="1489324"/>
                  </a:cubicBezTo>
                  <a:cubicBezTo>
                    <a:pt x="996327" y="1485757"/>
                    <a:pt x="998026" y="1483209"/>
                    <a:pt x="1001253" y="1482360"/>
                  </a:cubicBezTo>
                  <a:cubicBezTo>
                    <a:pt x="1008727" y="1480321"/>
                    <a:pt x="1008727" y="1474886"/>
                    <a:pt x="1008047" y="1468941"/>
                  </a:cubicBezTo>
                  <a:cubicBezTo>
                    <a:pt x="1007538" y="1465034"/>
                    <a:pt x="1006688" y="1461127"/>
                    <a:pt x="1006519" y="1457220"/>
                  </a:cubicBezTo>
                  <a:cubicBezTo>
                    <a:pt x="1005160" y="1434969"/>
                    <a:pt x="1005329" y="1412378"/>
                    <a:pt x="1002442" y="1390296"/>
                  </a:cubicBezTo>
                  <a:cubicBezTo>
                    <a:pt x="995648" y="1336451"/>
                    <a:pt x="1001593" y="1282775"/>
                    <a:pt x="1006519" y="1229439"/>
                  </a:cubicBezTo>
                  <a:cubicBezTo>
                    <a:pt x="1010425" y="1186635"/>
                    <a:pt x="1016370" y="1144170"/>
                    <a:pt x="1015691" y="1100856"/>
                  </a:cubicBezTo>
                  <a:cubicBezTo>
                    <a:pt x="1015351" y="1081832"/>
                    <a:pt x="1010595" y="1065356"/>
                    <a:pt x="999724" y="1050238"/>
                  </a:cubicBezTo>
                  <a:cubicBezTo>
                    <a:pt x="995817" y="1044803"/>
                    <a:pt x="993609" y="1039028"/>
                    <a:pt x="992760" y="1032403"/>
                  </a:cubicBezTo>
                  <a:cubicBezTo>
                    <a:pt x="991231" y="1022381"/>
                    <a:pt x="990042" y="1011850"/>
                    <a:pt x="983248" y="1004037"/>
                  </a:cubicBezTo>
                  <a:cubicBezTo>
                    <a:pt x="979001" y="999111"/>
                    <a:pt x="979171" y="996053"/>
                    <a:pt x="981719" y="990957"/>
                  </a:cubicBezTo>
                  <a:cubicBezTo>
                    <a:pt x="1032337" y="889891"/>
                    <a:pt x="1082785" y="788825"/>
                    <a:pt x="1133403" y="687759"/>
                  </a:cubicBezTo>
                  <a:cubicBezTo>
                    <a:pt x="1134592" y="685381"/>
                    <a:pt x="1135102" y="682324"/>
                    <a:pt x="1137819" y="680795"/>
                  </a:cubicBezTo>
                  <a:cubicBezTo>
                    <a:pt x="1137819" y="680285"/>
                    <a:pt x="1137819" y="679606"/>
                    <a:pt x="1137819" y="679096"/>
                  </a:cubicBezTo>
                  <a:cubicBezTo>
                    <a:pt x="1135442" y="675359"/>
                    <a:pt x="1131365" y="673831"/>
                    <a:pt x="1127628" y="671962"/>
                  </a:cubicBezTo>
                  <a:close/>
                  <a:moveTo>
                    <a:pt x="187798" y="1154022"/>
                  </a:moveTo>
                  <a:cubicBezTo>
                    <a:pt x="172851" y="1168800"/>
                    <a:pt x="159432" y="1169479"/>
                    <a:pt x="143125" y="1155891"/>
                  </a:cubicBezTo>
                  <a:cubicBezTo>
                    <a:pt x="137690" y="1151304"/>
                    <a:pt x="130896" y="1148926"/>
                    <a:pt x="125630" y="1144000"/>
                  </a:cubicBezTo>
                  <a:cubicBezTo>
                    <a:pt x="108984" y="1128204"/>
                    <a:pt x="105417" y="1107481"/>
                    <a:pt x="103548" y="1086079"/>
                  </a:cubicBezTo>
                  <a:cubicBezTo>
                    <a:pt x="103039" y="1080813"/>
                    <a:pt x="103548" y="1075377"/>
                    <a:pt x="103548" y="1069942"/>
                  </a:cubicBezTo>
                  <a:cubicBezTo>
                    <a:pt x="104228" y="1045652"/>
                    <a:pt x="107455" y="1021532"/>
                    <a:pt x="107795" y="997242"/>
                  </a:cubicBezTo>
                  <a:cubicBezTo>
                    <a:pt x="107965" y="989938"/>
                    <a:pt x="113740" y="985012"/>
                    <a:pt x="120364" y="987051"/>
                  </a:cubicBezTo>
                  <a:cubicBezTo>
                    <a:pt x="125120" y="988410"/>
                    <a:pt x="126989" y="993335"/>
                    <a:pt x="128687" y="997072"/>
                  </a:cubicBezTo>
                  <a:cubicBezTo>
                    <a:pt x="134463" y="1008962"/>
                    <a:pt x="143125" y="1018135"/>
                    <a:pt x="152128" y="1027817"/>
                  </a:cubicBezTo>
                  <a:cubicBezTo>
                    <a:pt x="161810" y="1038178"/>
                    <a:pt x="168265" y="1051427"/>
                    <a:pt x="176078" y="1063317"/>
                  </a:cubicBezTo>
                  <a:cubicBezTo>
                    <a:pt x="176588" y="1064167"/>
                    <a:pt x="177097" y="1065695"/>
                    <a:pt x="176758" y="1066545"/>
                  </a:cubicBezTo>
                  <a:cubicBezTo>
                    <a:pt x="170643" y="1088796"/>
                    <a:pt x="183892" y="1106292"/>
                    <a:pt x="192215" y="1124636"/>
                  </a:cubicBezTo>
                  <a:cubicBezTo>
                    <a:pt x="199858" y="1141453"/>
                    <a:pt x="201047" y="1140943"/>
                    <a:pt x="187798" y="1154022"/>
                  </a:cubicBezTo>
                  <a:close/>
                  <a:moveTo>
                    <a:pt x="795724" y="1195638"/>
                  </a:moveTo>
                  <a:cubicBezTo>
                    <a:pt x="790458" y="1223155"/>
                    <a:pt x="786211" y="1250842"/>
                    <a:pt x="783663" y="1278699"/>
                  </a:cubicBezTo>
                  <a:cubicBezTo>
                    <a:pt x="782135" y="1295854"/>
                    <a:pt x="782305" y="1313180"/>
                    <a:pt x="782305" y="1330506"/>
                  </a:cubicBezTo>
                  <a:cubicBezTo>
                    <a:pt x="782305" y="1344604"/>
                    <a:pt x="780436" y="1358362"/>
                    <a:pt x="772962" y="1370422"/>
                  </a:cubicBezTo>
                  <a:cubicBezTo>
                    <a:pt x="755467" y="1398789"/>
                    <a:pt x="753599" y="1430553"/>
                    <a:pt x="750201" y="1462486"/>
                  </a:cubicBezTo>
                  <a:cubicBezTo>
                    <a:pt x="744936" y="1510896"/>
                    <a:pt x="732706" y="1558117"/>
                    <a:pt x="721495" y="1605337"/>
                  </a:cubicBezTo>
                  <a:cubicBezTo>
                    <a:pt x="721325" y="1605677"/>
                    <a:pt x="720816" y="1606017"/>
                    <a:pt x="720306" y="1606526"/>
                  </a:cubicBezTo>
                  <a:cubicBezTo>
                    <a:pt x="717418" y="1600242"/>
                    <a:pt x="720306" y="1592598"/>
                    <a:pt x="715041" y="1586313"/>
                  </a:cubicBezTo>
                  <a:cubicBezTo>
                    <a:pt x="711473" y="1582237"/>
                    <a:pt x="708076" y="1579179"/>
                    <a:pt x="702981" y="1577820"/>
                  </a:cubicBezTo>
                  <a:cubicBezTo>
                    <a:pt x="674274" y="1569837"/>
                    <a:pt x="644719" y="1567119"/>
                    <a:pt x="615673" y="1561174"/>
                  </a:cubicBezTo>
                  <a:cubicBezTo>
                    <a:pt x="607180" y="1559475"/>
                    <a:pt x="598517" y="1557437"/>
                    <a:pt x="590024" y="1555739"/>
                  </a:cubicBezTo>
                  <a:cubicBezTo>
                    <a:pt x="586967" y="1555229"/>
                    <a:pt x="585778" y="1553700"/>
                    <a:pt x="585778" y="1550643"/>
                  </a:cubicBezTo>
                  <a:cubicBezTo>
                    <a:pt x="585268" y="1539092"/>
                    <a:pt x="584419" y="1528221"/>
                    <a:pt x="589515" y="1516671"/>
                  </a:cubicBezTo>
                  <a:cubicBezTo>
                    <a:pt x="594950" y="1504611"/>
                    <a:pt x="593082" y="1491192"/>
                    <a:pt x="585608" y="1479302"/>
                  </a:cubicBezTo>
                  <a:cubicBezTo>
                    <a:pt x="584079" y="1476924"/>
                    <a:pt x="582041" y="1475225"/>
                    <a:pt x="579493" y="1475395"/>
                  </a:cubicBezTo>
                  <a:cubicBezTo>
                    <a:pt x="571170" y="1475565"/>
                    <a:pt x="569981" y="1470639"/>
                    <a:pt x="569471" y="1463675"/>
                  </a:cubicBezTo>
                  <a:cubicBezTo>
                    <a:pt x="568792" y="1453484"/>
                    <a:pt x="564036" y="1446349"/>
                    <a:pt x="553335" y="1443292"/>
                  </a:cubicBezTo>
                  <a:cubicBezTo>
                    <a:pt x="548749" y="1441933"/>
                    <a:pt x="545182" y="1442443"/>
                    <a:pt x="541275" y="1444481"/>
                  </a:cubicBezTo>
                  <a:cubicBezTo>
                    <a:pt x="508322" y="1460618"/>
                    <a:pt x="475200" y="1476584"/>
                    <a:pt x="442077" y="1492381"/>
                  </a:cubicBezTo>
                  <a:cubicBezTo>
                    <a:pt x="426110" y="1500025"/>
                    <a:pt x="424921" y="1499006"/>
                    <a:pt x="424072" y="1481340"/>
                  </a:cubicBezTo>
                  <a:cubicBezTo>
                    <a:pt x="421015" y="1423928"/>
                    <a:pt x="421864" y="1366346"/>
                    <a:pt x="423053" y="1308933"/>
                  </a:cubicBezTo>
                  <a:cubicBezTo>
                    <a:pt x="423393" y="1293986"/>
                    <a:pt x="421185" y="1279038"/>
                    <a:pt x="423393" y="1264261"/>
                  </a:cubicBezTo>
                  <a:cubicBezTo>
                    <a:pt x="423902" y="1261033"/>
                    <a:pt x="421864" y="1259505"/>
                    <a:pt x="419486" y="1258485"/>
                  </a:cubicBezTo>
                  <a:cubicBezTo>
                    <a:pt x="416259" y="1256957"/>
                    <a:pt x="412692" y="1255768"/>
                    <a:pt x="409294" y="1254239"/>
                  </a:cubicBezTo>
                  <a:cubicBezTo>
                    <a:pt x="407426" y="1253559"/>
                    <a:pt x="405218" y="1253220"/>
                    <a:pt x="404708" y="1251012"/>
                  </a:cubicBezTo>
                  <a:cubicBezTo>
                    <a:pt x="404199" y="1248294"/>
                    <a:pt x="406407" y="1247275"/>
                    <a:pt x="408275" y="1246086"/>
                  </a:cubicBezTo>
                  <a:cubicBezTo>
                    <a:pt x="410144" y="1244897"/>
                    <a:pt x="412522" y="1243538"/>
                    <a:pt x="413371" y="1241669"/>
                  </a:cubicBezTo>
                  <a:cubicBezTo>
                    <a:pt x="418807" y="1229609"/>
                    <a:pt x="428828" y="1229439"/>
                    <a:pt x="440039" y="1229439"/>
                  </a:cubicBezTo>
                  <a:cubicBezTo>
                    <a:pt x="488449" y="1229779"/>
                    <a:pt x="536859" y="1230459"/>
                    <a:pt x="585268" y="1229100"/>
                  </a:cubicBezTo>
                  <a:cubicBezTo>
                    <a:pt x="610577" y="1228420"/>
                    <a:pt x="635886" y="1224683"/>
                    <a:pt x="658987" y="1213133"/>
                  </a:cubicBezTo>
                  <a:cubicBezTo>
                    <a:pt x="667140" y="1209056"/>
                    <a:pt x="673935" y="1203111"/>
                    <a:pt x="680559" y="1196996"/>
                  </a:cubicBezTo>
                  <a:cubicBezTo>
                    <a:pt x="683447" y="1194449"/>
                    <a:pt x="686164" y="1192750"/>
                    <a:pt x="690241" y="1192580"/>
                  </a:cubicBezTo>
                  <a:cubicBezTo>
                    <a:pt x="723024" y="1190881"/>
                    <a:pt x="755807" y="1189183"/>
                    <a:pt x="788589" y="1186805"/>
                  </a:cubicBezTo>
                  <a:cubicBezTo>
                    <a:pt x="796743" y="1186295"/>
                    <a:pt x="797082" y="1189183"/>
                    <a:pt x="795724" y="1195638"/>
                  </a:cubicBezTo>
                  <a:close/>
                </a:path>
              </a:pathLst>
            </a:custGeom>
            <a:solidFill>
              <a:schemeClr val="accent2"/>
            </a:solidFill>
            <a:ln w="1698"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B9039F2F-BF71-4D33-8D72-F021A5B250DC}"/>
                </a:ext>
              </a:extLst>
            </p:cNvPr>
            <p:cNvSpPr/>
            <p:nvPr/>
          </p:nvSpPr>
          <p:spPr>
            <a:xfrm>
              <a:off x="1965840" y="2555836"/>
              <a:ext cx="1010661" cy="1802204"/>
            </a:xfrm>
            <a:custGeom>
              <a:avLst/>
              <a:gdLst>
                <a:gd name="connsiteX0" fmla="*/ 1010278 w 1010660"/>
                <a:gd name="connsiteY0" fmla="*/ 1613160 h 1802203"/>
                <a:gd name="connsiteX1" fmla="*/ 998557 w 1010660"/>
                <a:gd name="connsiteY1" fmla="*/ 1603308 h 1802203"/>
                <a:gd name="connsiteX2" fmla="*/ 990404 w 1010660"/>
                <a:gd name="connsiteY2" fmla="*/ 1596344 h 1802203"/>
                <a:gd name="connsiteX3" fmla="*/ 988536 w 1010660"/>
                <a:gd name="connsiteY3" fmla="*/ 1584624 h 1802203"/>
                <a:gd name="connsiteX4" fmla="*/ 968322 w 1010660"/>
                <a:gd name="connsiteY4" fmla="*/ 1564241 h 1802203"/>
                <a:gd name="connsiteX5" fmla="*/ 871163 w 1010660"/>
                <a:gd name="connsiteY5" fmla="*/ 1548444 h 1802203"/>
                <a:gd name="connsiteX6" fmla="*/ 749714 w 1010660"/>
                <a:gd name="connsiteY6" fmla="*/ 1529589 h 1802203"/>
                <a:gd name="connsiteX7" fmla="*/ 717101 w 1010660"/>
                <a:gd name="connsiteY7" fmla="*/ 1522625 h 1802203"/>
                <a:gd name="connsiteX8" fmla="*/ 717441 w 1010660"/>
                <a:gd name="connsiteY8" fmla="*/ 1520417 h 1802203"/>
                <a:gd name="connsiteX9" fmla="*/ 740032 w 1010660"/>
                <a:gd name="connsiteY9" fmla="*/ 1517020 h 1802203"/>
                <a:gd name="connsiteX10" fmla="*/ 743769 w 1010660"/>
                <a:gd name="connsiteY10" fmla="*/ 1518379 h 1802203"/>
                <a:gd name="connsiteX11" fmla="*/ 750563 w 1010660"/>
                <a:gd name="connsiteY11" fmla="*/ 1523474 h 1802203"/>
                <a:gd name="connsiteX12" fmla="*/ 804069 w 1010660"/>
                <a:gd name="connsiteY12" fmla="*/ 1521946 h 1802203"/>
                <a:gd name="connsiteX13" fmla="*/ 813581 w 1010660"/>
                <a:gd name="connsiteY13" fmla="*/ 1509036 h 1802203"/>
                <a:gd name="connsiteX14" fmla="*/ 816129 w 1010660"/>
                <a:gd name="connsiteY14" fmla="*/ 1490522 h 1802203"/>
                <a:gd name="connsiteX15" fmla="*/ 806277 w 1010660"/>
                <a:gd name="connsiteY15" fmla="*/ 1469459 h 1802203"/>
                <a:gd name="connsiteX16" fmla="*/ 798124 w 1010660"/>
                <a:gd name="connsiteY16" fmla="*/ 1455871 h 1802203"/>
                <a:gd name="connsiteX17" fmla="*/ 797274 w 1010660"/>
                <a:gd name="connsiteY17" fmla="*/ 1445849 h 1802203"/>
                <a:gd name="connsiteX18" fmla="*/ 786064 w 1010660"/>
                <a:gd name="connsiteY18" fmla="*/ 1441772 h 1802203"/>
                <a:gd name="connsiteX19" fmla="*/ 758037 w 1010660"/>
                <a:gd name="connsiteY19" fmla="*/ 1457739 h 1802203"/>
                <a:gd name="connsiteX20" fmla="*/ 698586 w 1010660"/>
                <a:gd name="connsiteY20" fmla="*/ 1490012 h 1802203"/>
                <a:gd name="connsiteX21" fmla="*/ 685507 w 1010660"/>
                <a:gd name="connsiteY21" fmla="*/ 1481859 h 1802203"/>
                <a:gd name="connsiteX22" fmla="*/ 683299 w 1010660"/>
                <a:gd name="connsiteY22" fmla="*/ 1417313 h 1802203"/>
                <a:gd name="connsiteX23" fmla="*/ 692302 w 1010660"/>
                <a:gd name="connsiteY23" fmla="*/ 1403214 h 1802203"/>
                <a:gd name="connsiteX24" fmla="*/ 708608 w 1010660"/>
                <a:gd name="connsiteY24" fmla="*/ 1399138 h 1802203"/>
                <a:gd name="connsiteX25" fmla="*/ 784875 w 1010660"/>
                <a:gd name="connsiteY25" fmla="*/ 1387417 h 1802203"/>
                <a:gd name="connsiteX26" fmla="*/ 833794 w 1010660"/>
                <a:gd name="connsiteY26" fmla="*/ 1365675 h 1802203"/>
                <a:gd name="connsiteX27" fmla="*/ 910231 w 1010660"/>
                <a:gd name="connsiteY27" fmla="*/ 1264100 h 1802203"/>
                <a:gd name="connsiteX28" fmla="*/ 935540 w 1010660"/>
                <a:gd name="connsiteY28" fmla="*/ 1186474 h 1802203"/>
                <a:gd name="connsiteX29" fmla="*/ 939616 w 1010660"/>
                <a:gd name="connsiteY29" fmla="*/ 1178661 h 1802203"/>
                <a:gd name="connsiteX30" fmla="*/ 960679 w 1010660"/>
                <a:gd name="connsiteY30" fmla="*/ 1157768 h 1802203"/>
                <a:gd name="connsiteX31" fmla="*/ 976646 w 1010660"/>
                <a:gd name="connsiteY31" fmla="*/ 1104602 h 1802203"/>
                <a:gd name="connsiteX32" fmla="*/ 958301 w 1010660"/>
                <a:gd name="connsiteY32" fmla="*/ 973301 h 1802203"/>
                <a:gd name="connsiteX33" fmla="*/ 956942 w 1010660"/>
                <a:gd name="connsiteY33" fmla="*/ 961751 h 1802203"/>
                <a:gd name="connsiteX34" fmla="*/ 957451 w 1010660"/>
                <a:gd name="connsiteY34" fmla="*/ 937970 h 1802203"/>
                <a:gd name="connsiteX35" fmla="*/ 957961 w 1010660"/>
                <a:gd name="connsiteY35" fmla="*/ 901281 h 1802203"/>
                <a:gd name="connsiteX36" fmla="*/ 957621 w 1010660"/>
                <a:gd name="connsiteY36" fmla="*/ 891259 h 1802203"/>
                <a:gd name="connsiteX37" fmla="*/ 957112 w 1010660"/>
                <a:gd name="connsiteY37" fmla="*/ 861364 h 1802203"/>
                <a:gd name="connsiteX38" fmla="*/ 959829 w 1010660"/>
                <a:gd name="connsiteY38" fmla="*/ 813804 h 1802203"/>
                <a:gd name="connsiteX39" fmla="*/ 962547 w 1010660"/>
                <a:gd name="connsiteY39" fmla="*/ 801064 h 1802203"/>
                <a:gd name="connsiteX40" fmla="*/ 953205 w 1010660"/>
                <a:gd name="connsiteY40" fmla="*/ 776435 h 1802203"/>
                <a:gd name="connsiteX41" fmla="*/ 944882 w 1010660"/>
                <a:gd name="connsiteY41" fmla="*/ 774566 h 1802203"/>
                <a:gd name="connsiteX42" fmla="*/ 930784 w 1010660"/>
                <a:gd name="connsiteY42" fmla="*/ 756561 h 1802203"/>
                <a:gd name="connsiteX43" fmla="*/ 931463 w 1010660"/>
                <a:gd name="connsiteY43" fmla="*/ 743822 h 1802203"/>
                <a:gd name="connsiteX44" fmla="*/ 939107 w 1010660"/>
                <a:gd name="connsiteY44" fmla="*/ 650059 h 1802203"/>
                <a:gd name="connsiteX45" fmla="*/ 916685 w 1010660"/>
                <a:gd name="connsiteY45" fmla="*/ 635112 h 1802203"/>
                <a:gd name="connsiteX46" fmla="*/ 902077 w 1010660"/>
                <a:gd name="connsiteY46" fmla="*/ 624581 h 1802203"/>
                <a:gd name="connsiteX47" fmla="*/ 902417 w 1010660"/>
                <a:gd name="connsiteY47" fmla="*/ 621183 h 1802203"/>
                <a:gd name="connsiteX48" fmla="*/ 907173 w 1010660"/>
                <a:gd name="connsiteY48" fmla="*/ 545087 h 1802203"/>
                <a:gd name="connsiteX49" fmla="*/ 896132 w 1010660"/>
                <a:gd name="connsiteY49" fmla="*/ 478162 h 1802203"/>
                <a:gd name="connsiteX50" fmla="*/ 888489 w 1010660"/>
                <a:gd name="connsiteY50" fmla="*/ 462195 h 1802203"/>
                <a:gd name="connsiteX51" fmla="*/ 887300 w 1010660"/>
                <a:gd name="connsiteY51" fmla="*/ 448267 h 1802203"/>
                <a:gd name="connsiteX52" fmla="*/ 891376 w 1010660"/>
                <a:gd name="connsiteY52" fmla="*/ 426355 h 1802203"/>
                <a:gd name="connsiteX53" fmla="*/ 908702 w 1010660"/>
                <a:gd name="connsiteY53" fmla="*/ 416333 h 1802203"/>
                <a:gd name="connsiteX54" fmla="*/ 919233 w 1010660"/>
                <a:gd name="connsiteY54" fmla="*/ 418881 h 1802203"/>
                <a:gd name="connsiteX55" fmla="*/ 913798 w 1010660"/>
                <a:gd name="connsiteY55" fmla="*/ 397819 h 1802203"/>
                <a:gd name="connsiteX56" fmla="*/ 915836 w 1010660"/>
                <a:gd name="connsiteY56" fmla="*/ 361129 h 1802203"/>
                <a:gd name="connsiteX57" fmla="*/ 915157 w 1010660"/>
                <a:gd name="connsiteY57" fmla="*/ 340067 h 1802203"/>
                <a:gd name="connsiteX58" fmla="*/ 933501 w 1010660"/>
                <a:gd name="connsiteY58" fmla="*/ 275520 h 1802203"/>
                <a:gd name="connsiteX59" fmla="*/ 941315 w 1010660"/>
                <a:gd name="connsiteY59" fmla="*/ 225922 h 1802203"/>
                <a:gd name="connsiteX60" fmla="*/ 940635 w 1010660"/>
                <a:gd name="connsiteY60" fmla="*/ 202141 h 1802203"/>
                <a:gd name="connsiteX61" fmla="*/ 934521 w 1010660"/>
                <a:gd name="connsiteY61" fmla="*/ 161205 h 1802203"/>
                <a:gd name="connsiteX62" fmla="*/ 920592 w 1010660"/>
                <a:gd name="connsiteY62" fmla="*/ 124006 h 1802203"/>
                <a:gd name="connsiteX63" fmla="*/ 914477 w 1010660"/>
                <a:gd name="connsiteY63" fmla="*/ 105661 h 1802203"/>
                <a:gd name="connsiteX64" fmla="*/ 893415 w 1010660"/>
                <a:gd name="connsiteY64" fmla="*/ 67783 h 1802203"/>
                <a:gd name="connsiteX65" fmla="*/ 792858 w 1010660"/>
                <a:gd name="connsiteY65" fmla="*/ 9 h 1802203"/>
                <a:gd name="connsiteX66" fmla="*/ 773834 w 1010660"/>
                <a:gd name="connsiteY66" fmla="*/ 8332 h 1802203"/>
                <a:gd name="connsiteX67" fmla="*/ 760415 w 1010660"/>
                <a:gd name="connsiteY67" fmla="*/ 28885 h 1802203"/>
                <a:gd name="connsiteX68" fmla="*/ 741221 w 1010660"/>
                <a:gd name="connsiteY68" fmla="*/ 35849 h 1802203"/>
                <a:gd name="connsiteX69" fmla="*/ 724235 w 1010660"/>
                <a:gd name="connsiteY69" fmla="*/ 30923 h 1802203"/>
                <a:gd name="connsiteX70" fmla="*/ 656801 w 1010660"/>
                <a:gd name="connsiteY70" fmla="*/ 30074 h 1802203"/>
                <a:gd name="connsiteX71" fmla="*/ 585630 w 1010660"/>
                <a:gd name="connsiteY71" fmla="*/ 72029 h 1802203"/>
                <a:gd name="connsiteX72" fmla="*/ 566946 w 1010660"/>
                <a:gd name="connsiteY72" fmla="*/ 104812 h 1802203"/>
                <a:gd name="connsiteX73" fmla="*/ 560491 w 1010660"/>
                <a:gd name="connsiteY73" fmla="*/ 189232 h 1802203"/>
                <a:gd name="connsiteX74" fmla="*/ 563209 w 1010660"/>
                <a:gd name="connsiteY74" fmla="*/ 206558 h 1802203"/>
                <a:gd name="connsiteX75" fmla="*/ 563379 w 1010660"/>
                <a:gd name="connsiteY75" fmla="*/ 259554 h 1802203"/>
                <a:gd name="connsiteX76" fmla="*/ 561340 w 1010660"/>
                <a:gd name="connsiteY76" fmla="*/ 276370 h 1802203"/>
                <a:gd name="connsiteX77" fmla="*/ 570853 w 1010660"/>
                <a:gd name="connsiteY77" fmla="*/ 288260 h 1802203"/>
                <a:gd name="connsiteX78" fmla="*/ 584781 w 1010660"/>
                <a:gd name="connsiteY78" fmla="*/ 303887 h 1802203"/>
                <a:gd name="connsiteX79" fmla="*/ 590386 w 1010660"/>
                <a:gd name="connsiteY79" fmla="*/ 312380 h 1802203"/>
                <a:gd name="connsiteX80" fmla="*/ 601937 w 1010660"/>
                <a:gd name="connsiteY80" fmla="*/ 335311 h 1802203"/>
                <a:gd name="connsiteX81" fmla="*/ 603635 w 1010660"/>
                <a:gd name="connsiteY81" fmla="*/ 341595 h 1802203"/>
                <a:gd name="connsiteX82" fmla="*/ 616205 w 1010660"/>
                <a:gd name="connsiteY82" fmla="*/ 359940 h 1802203"/>
                <a:gd name="connsiteX83" fmla="*/ 637947 w 1010660"/>
                <a:gd name="connsiteY83" fmla="*/ 374888 h 1802203"/>
                <a:gd name="connsiteX84" fmla="*/ 660708 w 1010660"/>
                <a:gd name="connsiteY84" fmla="*/ 372510 h 1802203"/>
                <a:gd name="connsiteX85" fmla="*/ 685168 w 1010660"/>
                <a:gd name="connsiteY85" fmla="*/ 382362 h 1802203"/>
                <a:gd name="connsiteX86" fmla="*/ 698247 w 1010660"/>
                <a:gd name="connsiteY86" fmla="*/ 402065 h 1802203"/>
                <a:gd name="connsiteX87" fmla="*/ 694680 w 1010660"/>
                <a:gd name="connsiteY87" fmla="*/ 422788 h 1802203"/>
                <a:gd name="connsiteX88" fmla="*/ 690603 w 1010660"/>
                <a:gd name="connsiteY88" fmla="*/ 425846 h 1802203"/>
                <a:gd name="connsiteX89" fmla="*/ 656971 w 1010660"/>
                <a:gd name="connsiteY89" fmla="*/ 466442 h 1802203"/>
                <a:gd name="connsiteX90" fmla="*/ 637607 w 1010660"/>
                <a:gd name="connsiteY90" fmla="*/ 500414 h 1802203"/>
                <a:gd name="connsiteX91" fmla="*/ 635229 w 1010660"/>
                <a:gd name="connsiteY91" fmla="*/ 507378 h 1802203"/>
                <a:gd name="connsiteX92" fmla="*/ 628605 w 1010660"/>
                <a:gd name="connsiteY92" fmla="*/ 536084 h 1802203"/>
                <a:gd name="connsiteX93" fmla="*/ 601597 w 1010660"/>
                <a:gd name="connsiteY93" fmla="*/ 588910 h 1802203"/>
                <a:gd name="connsiteX94" fmla="*/ 576118 w 1010660"/>
                <a:gd name="connsiteY94" fmla="*/ 666876 h 1802203"/>
                <a:gd name="connsiteX95" fmla="*/ 566776 w 1010660"/>
                <a:gd name="connsiteY95" fmla="*/ 710699 h 1802203"/>
                <a:gd name="connsiteX96" fmla="*/ 552847 w 1010660"/>
                <a:gd name="connsiteY96" fmla="*/ 799535 h 1802203"/>
                <a:gd name="connsiteX97" fmla="*/ 547582 w 1010660"/>
                <a:gd name="connsiteY97" fmla="*/ 812784 h 1802203"/>
                <a:gd name="connsiteX98" fmla="*/ 532804 w 1010660"/>
                <a:gd name="connsiteY98" fmla="*/ 815332 h 1802203"/>
                <a:gd name="connsiteX99" fmla="*/ 491189 w 1010660"/>
                <a:gd name="connsiteY99" fmla="*/ 818220 h 1802203"/>
                <a:gd name="connsiteX100" fmla="*/ 458406 w 1010660"/>
                <a:gd name="connsiteY100" fmla="*/ 835885 h 1802203"/>
                <a:gd name="connsiteX101" fmla="*/ 411015 w 1010660"/>
                <a:gd name="connsiteY101" fmla="*/ 853720 h 1802203"/>
                <a:gd name="connsiteX102" fmla="*/ 394199 w 1010660"/>
                <a:gd name="connsiteY102" fmla="*/ 854400 h 1802203"/>
                <a:gd name="connsiteX103" fmla="*/ 375345 w 1010660"/>
                <a:gd name="connsiteY103" fmla="*/ 856948 h 1802203"/>
                <a:gd name="connsiteX104" fmla="*/ 367361 w 1010660"/>
                <a:gd name="connsiteY104" fmla="*/ 858646 h 1802203"/>
                <a:gd name="connsiteX105" fmla="*/ 355471 w 1010660"/>
                <a:gd name="connsiteY105" fmla="*/ 859156 h 1802203"/>
                <a:gd name="connsiteX106" fmla="*/ 346469 w 1010660"/>
                <a:gd name="connsiteY106" fmla="*/ 866800 h 1802203"/>
                <a:gd name="connsiteX107" fmla="*/ 318102 w 1010660"/>
                <a:gd name="connsiteY107" fmla="*/ 884125 h 1802203"/>
                <a:gd name="connsiteX108" fmla="*/ 274788 w 1010660"/>
                <a:gd name="connsiteY108" fmla="*/ 891259 h 1802203"/>
                <a:gd name="connsiteX109" fmla="*/ 219754 w 1010660"/>
                <a:gd name="connsiteY109" fmla="*/ 894487 h 1802203"/>
                <a:gd name="connsiteX110" fmla="*/ 211771 w 1010660"/>
                <a:gd name="connsiteY110" fmla="*/ 889391 h 1802203"/>
                <a:gd name="connsiteX111" fmla="*/ 186801 w 1010660"/>
                <a:gd name="connsiteY111" fmla="*/ 833677 h 1802203"/>
                <a:gd name="connsiteX112" fmla="*/ 87094 w 1010660"/>
                <a:gd name="connsiteY112" fmla="*/ 610992 h 1802203"/>
                <a:gd name="connsiteX113" fmla="*/ 76393 w 1010660"/>
                <a:gd name="connsiteY113" fmla="*/ 607255 h 1802203"/>
                <a:gd name="connsiteX114" fmla="*/ 5222 w 1010660"/>
                <a:gd name="connsiteY114" fmla="*/ 643095 h 1802203"/>
                <a:gd name="connsiteX115" fmla="*/ 1655 w 1010660"/>
                <a:gd name="connsiteY115" fmla="*/ 654306 h 1802203"/>
                <a:gd name="connsiteX116" fmla="*/ 35117 w 1010660"/>
                <a:gd name="connsiteY116" fmla="*/ 727515 h 1802203"/>
                <a:gd name="connsiteX117" fmla="*/ 141789 w 1010660"/>
                <a:gd name="connsiteY117" fmla="*/ 969394 h 1802203"/>
                <a:gd name="connsiteX118" fmla="*/ 138561 w 1010660"/>
                <a:gd name="connsiteY118" fmla="*/ 994194 h 1802203"/>
                <a:gd name="connsiteX119" fmla="*/ 135334 w 1010660"/>
                <a:gd name="connsiteY119" fmla="*/ 999969 h 1802203"/>
                <a:gd name="connsiteX120" fmla="*/ 125143 w 1010660"/>
                <a:gd name="connsiteY120" fmla="*/ 1013897 h 1802203"/>
                <a:gd name="connsiteX121" fmla="*/ 96436 w 1010660"/>
                <a:gd name="connsiteY121" fmla="*/ 1073178 h 1802203"/>
                <a:gd name="connsiteX122" fmla="*/ 96946 w 1010660"/>
                <a:gd name="connsiteY122" fmla="*/ 1119040 h 1802203"/>
                <a:gd name="connsiteX123" fmla="*/ 98305 w 1010660"/>
                <a:gd name="connsiteY123" fmla="*/ 1129062 h 1802203"/>
                <a:gd name="connsiteX124" fmla="*/ 105779 w 1010660"/>
                <a:gd name="connsiteY124" fmla="*/ 1168979 h 1802203"/>
                <a:gd name="connsiteX125" fmla="*/ 120726 w 1010660"/>
                <a:gd name="connsiteY125" fmla="*/ 1260872 h 1802203"/>
                <a:gd name="connsiteX126" fmla="*/ 157076 w 1010660"/>
                <a:gd name="connsiteY126" fmla="*/ 1380793 h 1802203"/>
                <a:gd name="connsiteX127" fmla="*/ 171514 w 1010660"/>
                <a:gd name="connsiteY127" fmla="*/ 1439224 h 1802203"/>
                <a:gd name="connsiteX128" fmla="*/ 162512 w 1010660"/>
                <a:gd name="connsiteY128" fmla="*/ 1504110 h 1802203"/>
                <a:gd name="connsiteX129" fmla="*/ 140430 w 1010660"/>
                <a:gd name="connsiteY129" fmla="*/ 1544197 h 1802203"/>
                <a:gd name="connsiteX130" fmla="*/ 123274 w 1010660"/>
                <a:gd name="connsiteY130" fmla="*/ 1557786 h 1802203"/>
                <a:gd name="connsiteX131" fmla="*/ 94228 w 1010660"/>
                <a:gd name="connsiteY131" fmla="*/ 1563731 h 1802203"/>
                <a:gd name="connsiteX132" fmla="*/ 85226 w 1010660"/>
                <a:gd name="connsiteY132" fmla="*/ 1569167 h 1802203"/>
                <a:gd name="connsiteX133" fmla="*/ 59917 w 1010660"/>
                <a:gd name="connsiteY133" fmla="*/ 1597533 h 1802203"/>
                <a:gd name="connsiteX134" fmla="*/ 47347 w 1010660"/>
                <a:gd name="connsiteY134" fmla="*/ 1636940 h 1802203"/>
                <a:gd name="connsiteX135" fmla="*/ 82848 w 1010660"/>
                <a:gd name="connsiteY135" fmla="*/ 1670233 h 1802203"/>
                <a:gd name="connsiteX136" fmla="*/ 168626 w 1010660"/>
                <a:gd name="connsiteY136" fmla="*/ 1675668 h 1802203"/>
                <a:gd name="connsiteX137" fmla="*/ 225699 w 1010660"/>
                <a:gd name="connsiteY137" fmla="*/ 1626239 h 1802203"/>
                <a:gd name="connsiteX138" fmla="*/ 241496 w 1010660"/>
                <a:gd name="connsiteY138" fmla="*/ 1605007 h 1802203"/>
                <a:gd name="connsiteX139" fmla="*/ 272750 w 1010660"/>
                <a:gd name="connsiteY139" fmla="*/ 1588021 h 1802203"/>
                <a:gd name="connsiteX140" fmla="*/ 282092 w 1010660"/>
                <a:gd name="connsiteY140" fmla="*/ 1593966 h 1802203"/>
                <a:gd name="connsiteX141" fmla="*/ 279884 w 1010660"/>
                <a:gd name="connsiteY141" fmla="*/ 1643055 h 1802203"/>
                <a:gd name="connsiteX142" fmla="*/ 287698 w 1010660"/>
                <a:gd name="connsiteY142" fmla="*/ 1653417 h 1802203"/>
                <a:gd name="connsiteX143" fmla="*/ 291095 w 1010660"/>
                <a:gd name="connsiteY143" fmla="*/ 1645943 h 1802203"/>
                <a:gd name="connsiteX144" fmla="*/ 292963 w 1010660"/>
                <a:gd name="connsiteY144" fmla="*/ 1604327 h 1802203"/>
                <a:gd name="connsiteX145" fmla="*/ 295681 w 1010660"/>
                <a:gd name="connsiteY145" fmla="*/ 1579188 h 1802203"/>
                <a:gd name="connsiteX146" fmla="*/ 311648 w 1010660"/>
                <a:gd name="connsiteY146" fmla="*/ 1549633 h 1802203"/>
                <a:gd name="connsiteX147" fmla="*/ 316234 w 1010660"/>
                <a:gd name="connsiteY147" fmla="*/ 1517190 h 1802203"/>
                <a:gd name="connsiteX148" fmla="*/ 316743 w 1010660"/>
                <a:gd name="connsiteY148" fmla="*/ 1507338 h 1802203"/>
                <a:gd name="connsiteX149" fmla="*/ 313686 w 1010660"/>
                <a:gd name="connsiteY149" fmla="*/ 1474385 h 1802203"/>
                <a:gd name="connsiteX150" fmla="*/ 294662 w 1010660"/>
                <a:gd name="connsiteY150" fmla="*/ 1451794 h 1802203"/>
                <a:gd name="connsiteX151" fmla="*/ 281073 w 1010660"/>
                <a:gd name="connsiteY151" fmla="*/ 1446189 h 1802203"/>
                <a:gd name="connsiteX152" fmla="*/ 272071 w 1010660"/>
                <a:gd name="connsiteY152" fmla="*/ 1439734 h 1802203"/>
                <a:gd name="connsiteX153" fmla="*/ 270542 w 1010660"/>
                <a:gd name="connsiteY153" fmla="*/ 1428863 h 1802203"/>
                <a:gd name="connsiteX154" fmla="*/ 278355 w 1010660"/>
                <a:gd name="connsiteY154" fmla="*/ 1303677 h 1802203"/>
                <a:gd name="connsiteX155" fmla="*/ 285659 w 1010660"/>
                <a:gd name="connsiteY155" fmla="*/ 1212293 h 1802203"/>
                <a:gd name="connsiteX156" fmla="*/ 280564 w 1010660"/>
                <a:gd name="connsiteY156" fmla="*/ 1182398 h 1802203"/>
                <a:gd name="connsiteX157" fmla="*/ 269862 w 1010660"/>
                <a:gd name="connsiteY157" fmla="*/ 1148596 h 1802203"/>
                <a:gd name="connsiteX158" fmla="*/ 278016 w 1010660"/>
                <a:gd name="connsiteY158" fmla="*/ 1137725 h 1802203"/>
                <a:gd name="connsiteX159" fmla="*/ 313686 w 1010660"/>
                <a:gd name="connsiteY159" fmla="*/ 1138234 h 1802203"/>
                <a:gd name="connsiteX160" fmla="*/ 323708 w 1010660"/>
                <a:gd name="connsiteY160" fmla="*/ 1148596 h 1802203"/>
                <a:gd name="connsiteX161" fmla="*/ 337296 w 1010660"/>
                <a:gd name="connsiteY161" fmla="*/ 1174414 h 1802203"/>
                <a:gd name="connsiteX162" fmla="*/ 383668 w 1010660"/>
                <a:gd name="connsiteY162" fmla="*/ 1187663 h 1802203"/>
                <a:gd name="connsiteX163" fmla="*/ 507325 w 1010660"/>
                <a:gd name="connsiteY163" fmla="*/ 1194797 h 1802203"/>
                <a:gd name="connsiteX164" fmla="*/ 517007 w 1010660"/>
                <a:gd name="connsiteY164" fmla="*/ 1204309 h 1802203"/>
                <a:gd name="connsiteX165" fmla="*/ 509194 w 1010660"/>
                <a:gd name="connsiteY165" fmla="*/ 1295524 h 1802203"/>
                <a:gd name="connsiteX166" fmla="*/ 499851 w 1010660"/>
                <a:gd name="connsiteY166" fmla="*/ 1395910 h 1802203"/>
                <a:gd name="connsiteX167" fmla="*/ 506816 w 1010660"/>
                <a:gd name="connsiteY167" fmla="*/ 1404064 h 1802203"/>
                <a:gd name="connsiteX168" fmla="*/ 593104 w 1010660"/>
                <a:gd name="connsiteY168" fmla="*/ 1408140 h 1802203"/>
                <a:gd name="connsiteX169" fmla="*/ 606693 w 1010660"/>
                <a:gd name="connsiteY169" fmla="*/ 1407970 h 1802203"/>
                <a:gd name="connsiteX170" fmla="*/ 615016 w 1010660"/>
                <a:gd name="connsiteY170" fmla="*/ 1416293 h 1802203"/>
                <a:gd name="connsiteX171" fmla="*/ 614167 w 1010660"/>
                <a:gd name="connsiteY171" fmla="*/ 1485936 h 1802203"/>
                <a:gd name="connsiteX172" fmla="*/ 610430 w 1010660"/>
                <a:gd name="connsiteY172" fmla="*/ 1490861 h 1802203"/>
                <a:gd name="connsiteX173" fmla="*/ 560831 w 1010660"/>
                <a:gd name="connsiteY173" fmla="*/ 1486105 h 1802203"/>
                <a:gd name="connsiteX174" fmla="*/ 452801 w 1010660"/>
                <a:gd name="connsiteY174" fmla="*/ 1450945 h 1802203"/>
                <a:gd name="connsiteX175" fmla="*/ 429870 w 1010660"/>
                <a:gd name="connsiteY175" fmla="*/ 1458928 h 1802203"/>
                <a:gd name="connsiteX176" fmla="*/ 428341 w 1010660"/>
                <a:gd name="connsiteY176" fmla="*/ 1467081 h 1802203"/>
                <a:gd name="connsiteX177" fmla="*/ 428171 w 1010660"/>
                <a:gd name="connsiteY177" fmla="*/ 1505300 h 1802203"/>
                <a:gd name="connsiteX178" fmla="*/ 434626 w 1010660"/>
                <a:gd name="connsiteY178" fmla="*/ 1523474 h 1802203"/>
                <a:gd name="connsiteX179" fmla="*/ 438193 w 1010660"/>
                <a:gd name="connsiteY179" fmla="*/ 1531628 h 1802203"/>
                <a:gd name="connsiteX180" fmla="*/ 448214 w 1010660"/>
                <a:gd name="connsiteY180" fmla="*/ 1551671 h 1802203"/>
                <a:gd name="connsiteX181" fmla="*/ 451611 w 1010660"/>
                <a:gd name="connsiteY181" fmla="*/ 1557956 h 1802203"/>
                <a:gd name="connsiteX182" fmla="*/ 446346 w 1010660"/>
                <a:gd name="connsiteY182" fmla="*/ 1561523 h 1802203"/>
                <a:gd name="connsiteX183" fmla="*/ 350715 w 1010660"/>
                <a:gd name="connsiteY183" fmla="*/ 1584454 h 1802203"/>
                <a:gd name="connsiteX184" fmla="*/ 327954 w 1010660"/>
                <a:gd name="connsiteY184" fmla="*/ 1610782 h 1802203"/>
                <a:gd name="connsiteX185" fmla="*/ 327954 w 1010660"/>
                <a:gd name="connsiteY185" fmla="*/ 1649850 h 1802203"/>
                <a:gd name="connsiteX186" fmla="*/ 335428 w 1010660"/>
                <a:gd name="connsiteY186" fmla="*/ 1668194 h 1802203"/>
                <a:gd name="connsiteX187" fmla="*/ 346809 w 1010660"/>
                <a:gd name="connsiteY187" fmla="*/ 1688407 h 1802203"/>
                <a:gd name="connsiteX188" fmla="*/ 351904 w 1010660"/>
                <a:gd name="connsiteY188" fmla="*/ 1693673 h 1802203"/>
                <a:gd name="connsiteX189" fmla="*/ 395558 w 1010660"/>
                <a:gd name="connsiteY189" fmla="*/ 1687219 h 1802203"/>
                <a:gd name="connsiteX190" fmla="*/ 410166 w 1010660"/>
                <a:gd name="connsiteY190" fmla="*/ 1651888 h 1802203"/>
                <a:gd name="connsiteX191" fmla="*/ 398615 w 1010660"/>
                <a:gd name="connsiteY191" fmla="*/ 1632354 h 1802203"/>
                <a:gd name="connsiteX192" fmla="*/ 395388 w 1010660"/>
                <a:gd name="connsiteY192" fmla="*/ 1623182 h 1802203"/>
                <a:gd name="connsiteX193" fmla="*/ 403032 w 1010660"/>
                <a:gd name="connsiteY193" fmla="*/ 1619445 h 1802203"/>
                <a:gd name="connsiteX194" fmla="*/ 500701 w 1010660"/>
                <a:gd name="connsiteY194" fmla="*/ 1603478 h 1802203"/>
                <a:gd name="connsiteX195" fmla="*/ 566606 w 1010660"/>
                <a:gd name="connsiteY195" fmla="*/ 1591928 h 1802203"/>
                <a:gd name="connsiteX196" fmla="*/ 616205 w 1010660"/>
                <a:gd name="connsiteY196" fmla="*/ 1587341 h 1802203"/>
                <a:gd name="connsiteX197" fmla="*/ 638626 w 1010660"/>
                <a:gd name="connsiteY197" fmla="*/ 1604667 h 1802203"/>
                <a:gd name="connsiteX198" fmla="*/ 663935 w 1010660"/>
                <a:gd name="connsiteY198" fmla="*/ 1683312 h 1802203"/>
                <a:gd name="connsiteX199" fmla="*/ 667502 w 1010660"/>
                <a:gd name="connsiteY199" fmla="*/ 1731891 h 1802203"/>
                <a:gd name="connsiteX200" fmla="*/ 665634 w 1010660"/>
                <a:gd name="connsiteY200" fmla="*/ 1757200 h 1802203"/>
                <a:gd name="connsiteX201" fmla="*/ 712345 w 1010660"/>
                <a:gd name="connsiteY201" fmla="*/ 1803402 h 1802203"/>
                <a:gd name="connsiteX202" fmla="*/ 763642 w 1010660"/>
                <a:gd name="connsiteY202" fmla="*/ 1762976 h 1802203"/>
                <a:gd name="connsiteX203" fmla="*/ 760415 w 1010660"/>
                <a:gd name="connsiteY203" fmla="*/ 1742423 h 1802203"/>
                <a:gd name="connsiteX204" fmla="*/ 730860 w 1010660"/>
                <a:gd name="connsiteY204" fmla="*/ 1710319 h 1802203"/>
                <a:gd name="connsiteX205" fmla="*/ 725934 w 1010660"/>
                <a:gd name="connsiteY205" fmla="*/ 1704204 h 1802203"/>
                <a:gd name="connsiteX206" fmla="*/ 695189 w 1010660"/>
                <a:gd name="connsiteY206" fmla="*/ 1594985 h 1802203"/>
                <a:gd name="connsiteX207" fmla="*/ 705890 w 1010660"/>
                <a:gd name="connsiteY207" fmla="*/ 1581736 h 1802203"/>
                <a:gd name="connsiteX208" fmla="*/ 711835 w 1010660"/>
                <a:gd name="connsiteY208" fmla="*/ 1582246 h 1802203"/>
                <a:gd name="connsiteX209" fmla="*/ 783516 w 1010660"/>
                <a:gd name="connsiteY209" fmla="*/ 1589719 h 1802203"/>
                <a:gd name="connsiteX210" fmla="*/ 928236 w 1010660"/>
                <a:gd name="connsiteY210" fmla="*/ 1601270 h 1802203"/>
                <a:gd name="connsiteX211" fmla="*/ 942844 w 1010660"/>
                <a:gd name="connsiteY211" fmla="*/ 1623182 h 1802203"/>
                <a:gd name="connsiteX212" fmla="*/ 943353 w 1010660"/>
                <a:gd name="connsiteY212" fmla="*/ 1639488 h 1802203"/>
                <a:gd name="connsiteX213" fmla="*/ 951506 w 1010660"/>
                <a:gd name="connsiteY213" fmla="*/ 1656984 h 1802203"/>
                <a:gd name="connsiteX214" fmla="*/ 958980 w 1010660"/>
                <a:gd name="connsiteY214" fmla="*/ 1663778 h 1802203"/>
                <a:gd name="connsiteX215" fmla="*/ 989385 w 1010660"/>
                <a:gd name="connsiteY215" fmla="*/ 1666496 h 1802203"/>
                <a:gd name="connsiteX216" fmla="*/ 1002974 w 1010660"/>
                <a:gd name="connsiteY216" fmla="*/ 1659531 h 1802203"/>
                <a:gd name="connsiteX217" fmla="*/ 1010278 w 1010660"/>
                <a:gd name="connsiteY217" fmla="*/ 1613160 h 1802203"/>
                <a:gd name="connsiteX218" fmla="*/ 893245 w 1010660"/>
                <a:gd name="connsiteY218" fmla="*/ 959203 h 1802203"/>
                <a:gd name="connsiteX219" fmla="*/ 911929 w 1010660"/>
                <a:gd name="connsiteY219" fmla="*/ 957674 h 1802203"/>
                <a:gd name="connsiteX220" fmla="*/ 923310 w 1010660"/>
                <a:gd name="connsiteY220" fmla="*/ 963110 h 1802203"/>
                <a:gd name="connsiteX221" fmla="*/ 941655 w 1010660"/>
                <a:gd name="connsiteY221" fmla="*/ 1071989 h 1802203"/>
                <a:gd name="connsiteX222" fmla="*/ 943183 w 1010660"/>
                <a:gd name="connsiteY222" fmla="*/ 1086257 h 1802203"/>
                <a:gd name="connsiteX223" fmla="*/ 942504 w 1010660"/>
                <a:gd name="connsiteY223" fmla="*/ 1086257 h 1802203"/>
                <a:gd name="connsiteX224" fmla="*/ 942504 w 1010660"/>
                <a:gd name="connsiteY224" fmla="*/ 1098147 h 1802203"/>
                <a:gd name="connsiteX225" fmla="*/ 937748 w 1010660"/>
                <a:gd name="connsiteY225" fmla="*/ 1103073 h 1802203"/>
                <a:gd name="connsiteX226" fmla="*/ 932822 w 1010660"/>
                <a:gd name="connsiteY226" fmla="*/ 1098317 h 1802203"/>
                <a:gd name="connsiteX227" fmla="*/ 912269 w 1010660"/>
                <a:gd name="connsiteY227" fmla="*/ 1033261 h 1802203"/>
                <a:gd name="connsiteX228" fmla="*/ 893245 w 1010660"/>
                <a:gd name="connsiteY228" fmla="*/ 974830 h 1802203"/>
                <a:gd name="connsiteX229" fmla="*/ 888998 w 1010660"/>
                <a:gd name="connsiteY229" fmla="*/ 962940 h 1802203"/>
                <a:gd name="connsiteX230" fmla="*/ 893245 w 1010660"/>
                <a:gd name="connsiteY230" fmla="*/ 959203 h 180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1010660" h="1802203">
                  <a:moveTo>
                    <a:pt x="1010278" y="1613160"/>
                  </a:moveTo>
                  <a:cubicBezTo>
                    <a:pt x="1009089" y="1607894"/>
                    <a:pt x="1006031" y="1602459"/>
                    <a:pt x="998557" y="1603308"/>
                  </a:cubicBezTo>
                  <a:cubicBezTo>
                    <a:pt x="993801" y="1603818"/>
                    <a:pt x="991253" y="1600760"/>
                    <a:pt x="990404" y="1596344"/>
                  </a:cubicBezTo>
                  <a:cubicBezTo>
                    <a:pt x="989725" y="1592437"/>
                    <a:pt x="989215" y="1588530"/>
                    <a:pt x="988536" y="1584624"/>
                  </a:cubicBezTo>
                  <a:cubicBezTo>
                    <a:pt x="986328" y="1571545"/>
                    <a:pt x="981232" y="1566449"/>
                    <a:pt x="968322" y="1564241"/>
                  </a:cubicBezTo>
                  <a:cubicBezTo>
                    <a:pt x="935879" y="1558975"/>
                    <a:pt x="903606" y="1553540"/>
                    <a:pt x="871163" y="1548444"/>
                  </a:cubicBezTo>
                  <a:cubicBezTo>
                    <a:pt x="830737" y="1542159"/>
                    <a:pt x="790140" y="1536214"/>
                    <a:pt x="749714" y="1529589"/>
                  </a:cubicBezTo>
                  <a:cubicBezTo>
                    <a:pt x="738843" y="1527721"/>
                    <a:pt x="728821" y="1521606"/>
                    <a:pt x="717101" y="1522625"/>
                  </a:cubicBezTo>
                  <a:cubicBezTo>
                    <a:pt x="717271" y="1521946"/>
                    <a:pt x="717441" y="1521096"/>
                    <a:pt x="717441" y="1520417"/>
                  </a:cubicBezTo>
                  <a:cubicBezTo>
                    <a:pt x="724915" y="1519228"/>
                    <a:pt x="732558" y="1518039"/>
                    <a:pt x="740032" y="1517020"/>
                  </a:cubicBezTo>
                  <a:cubicBezTo>
                    <a:pt x="741391" y="1516850"/>
                    <a:pt x="743599" y="1515491"/>
                    <a:pt x="743769" y="1518379"/>
                  </a:cubicBezTo>
                  <a:cubicBezTo>
                    <a:pt x="744109" y="1522795"/>
                    <a:pt x="748015" y="1522455"/>
                    <a:pt x="750563" y="1523474"/>
                  </a:cubicBezTo>
                  <a:cubicBezTo>
                    <a:pt x="768568" y="1530099"/>
                    <a:pt x="786404" y="1525853"/>
                    <a:pt x="804069" y="1521946"/>
                  </a:cubicBezTo>
                  <a:cubicBezTo>
                    <a:pt x="810354" y="1520587"/>
                    <a:pt x="812562" y="1514981"/>
                    <a:pt x="813581" y="1509036"/>
                  </a:cubicBezTo>
                  <a:cubicBezTo>
                    <a:pt x="814600" y="1502922"/>
                    <a:pt x="815110" y="1496637"/>
                    <a:pt x="816129" y="1490522"/>
                  </a:cubicBezTo>
                  <a:cubicBezTo>
                    <a:pt x="817827" y="1479821"/>
                    <a:pt x="815789" y="1474895"/>
                    <a:pt x="806277" y="1469459"/>
                  </a:cubicBezTo>
                  <a:cubicBezTo>
                    <a:pt x="800672" y="1466402"/>
                    <a:pt x="798124" y="1462155"/>
                    <a:pt x="798124" y="1455871"/>
                  </a:cubicBezTo>
                  <a:cubicBezTo>
                    <a:pt x="798124" y="1452473"/>
                    <a:pt x="798124" y="1449076"/>
                    <a:pt x="797274" y="1445849"/>
                  </a:cubicBezTo>
                  <a:cubicBezTo>
                    <a:pt x="795576" y="1439394"/>
                    <a:pt x="791839" y="1438375"/>
                    <a:pt x="786064" y="1441772"/>
                  </a:cubicBezTo>
                  <a:cubicBezTo>
                    <a:pt x="776722" y="1447208"/>
                    <a:pt x="767549" y="1452643"/>
                    <a:pt x="758037" y="1457739"/>
                  </a:cubicBezTo>
                  <a:cubicBezTo>
                    <a:pt x="738164" y="1468440"/>
                    <a:pt x="719649" y="1481349"/>
                    <a:pt x="698586" y="1490012"/>
                  </a:cubicBezTo>
                  <a:cubicBezTo>
                    <a:pt x="689584" y="1493749"/>
                    <a:pt x="685847" y="1491201"/>
                    <a:pt x="685507" y="1481859"/>
                  </a:cubicBezTo>
                  <a:cubicBezTo>
                    <a:pt x="684828" y="1460287"/>
                    <a:pt x="683979" y="1438885"/>
                    <a:pt x="683299" y="1417313"/>
                  </a:cubicBezTo>
                  <a:cubicBezTo>
                    <a:pt x="683129" y="1410688"/>
                    <a:pt x="686526" y="1405932"/>
                    <a:pt x="692302" y="1403214"/>
                  </a:cubicBezTo>
                  <a:cubicBezTo>
                    <a:pt x="697397" y="1400836"/>
                    <a:pt x="703003" y="1399817"/>
                    <a:pt x="708608" y="1399138"/>
                  </a:cubicBezTo>
                  <a:cubicBezTo>
                    <a:pt x="734087" y="1395910"/>
                    <a:pt x="759736" y="1392853"/>
                    <a:pt x="784875" y="1387417"/>
                  </a:cubicBezTo>
                  <a:cubicBezTo>
                    <a:pt x="802710" y="1383681"/>
                    <a:pt x="820375" y="1378755"/>
                    <a:pt x="833794" y="1365675"/>
                  </a:cubicBezTo>
                  <a:cubicBezTo>
                    <a:pt x="864369" y="1335780"/>
                    <a:pt x="892565" y="1303507"/>
                    <a:pt x="910231" y="1264100"/>
                  </a:cubicBezTo>
                  <a:cubicBezTo>
                    <a:pt x="921441" y="1239300"/>
                    <a:pt x="934011" y="1214671"/>
                    <a:pt x="935540" y="1186474"/>
                  </a:cubicBezTo>
                  <a:cubicBezTo>
                    <a:pt x="935710" y="1183417"/>
                    <a:pt x="936219" y="1180020"/>
                    <a:pt x="939616" y="1178661"/>
                  </a:cubicBezTo>
                  <a:cubicBezTo>
                    <a:pt x="949468" y="1174584"/>
                    <a:pt x="955243" y="1165582"/>
                    <a:pt x="960679" y="1157768"/>
                  </a:cubicBezTo>
                  <a:cubicBezTo>
                    <a:pt x="971380" y="1142141"/>
                    <a:pt x="975626" y="1123966"/>
                    <a:pt x="976646" y="1104602"/>
                  </a:cubicBezTo>
                  <a:cubicBezTo>
                    <a:pt x="978684" y="1059590"/>
                    <a:pt x="967473" y="1016615"/>
                    <a:pt x="958301" y="973301"/>
                  </a:cubicBezTo>
                  <a:cubicBezTo>
                    <a:pt x="957451" y="969564"/>
                    <a:pt x="954904" y="965318"/>
                    <a:pt x="956942" y="961751"/>
                  </a:cubicBezTo>
                  <a:cubicBezTo>
                    <a:pt x="961698" y="953767"/>
                    <a:pt x="959150" y="945784"/>
                    <a:pt x="957451" y="937970"/>
                  </a:cubicBezTo>
                  <a:cubicBezTo>
                    <a:pt x="954904" y="925571"/>
                    <a:pt x="953545" y="913511"/>
                    <a:pt x="957961" y="901281"/>
                  </a:cubicBezTo>
                  <a:cubicBezTo>
                    <a:pt x="959150" y="897884"/>
                    <a:pt x="958980" y="894656"/>
                    <a:pt x="957621" y="891259"/>
                  </a:cubicBezTo>
                  <a:cubicBezTo>
                    <a:pt x="953884" y="881407"/>
                    <a:pt x="954054" y="871046"/>
                    <a:pt x="957112" y="861364"/>
                  </a:cubicBezTo>
                  <a:cubicBezTo>
                    <a:pt x="961868" y="845567"/>
                    <a:pt x="962547" y="829770"/>
                    <a:pt x="959829" y="813804"/>
                  </a:cubicBezTo>
                  <a:cubicBezTo>
                    <a:pt x="958980" y="809047"/>
                    <a:pt x="959660" y="804971"/>
                    <a:pt x="962547" y="801064"/>
                  </a:cubicBezTo>
                  <a:cubicBezTo>
                    <a:pt x="971210" y="789174"/>
                    <a:pt x="967813" y="780171"/>
                    <a:pt x="953205" y="776435"/>
                  </a:cubicBezTo>
                  <a:cubicBezTo>
                    <a:pt x="950487" y="775755"/>
                    <a:pt x="947600" y="775246"/>
                    <a:pt x="944882" y="774566"/>
                  </a:cubicBezTo>
                  <a:cubicBezTo>
                    <a:pt x="930953" y="770999"/>
                    <a:pt x="930614" y="770489"/>
                    <a:pt x="930784" y="756561"/>
                  </a:cubicBezTo>
                  <a:cubicBezTo>
                    <a:pt x="930784" y="752315"/>
                    <a:pt x="931293" y="748068"/>
                    <a:pt x="931463" y="743822"/>
                  </a:cubicBezTo>
                  <a:cubicBezTo>
                    <a:pt x="932992" y="712398"/>
                    <a:pt x="939786" y="681483"/>
                    <a:pt x="939107" y="650059"/>
                  </a:cubicBezTo>
                  <a:cubicBezTo>
                    <a:pt x="938767" y="637490"/>
                    <a:pt x="928406" y="630526"/>
                    <a:pt x="916685" y="635112"/>
                  </a:cubicBezTo>
                  <a:cubicBezTo>
                    <a:pt x="902587" y="640547"/>
                    <a:pt x="901228" y="639698"/>
                    <a:pt x="902077" y="624581"/>
                  </a:cubicBezTo>
                  <a:cubicBezTo>
                    <a:pt x="902077" y="623392"/>
                    <a:pt x="902247" y="622372"/>
                    <a:pt x="902417" y="621183"/>
                  </a:cubicBezTo>
                  <a:cubicBezTo>
                    <a:pt x="908702" y="596044"/>
                    <a:pt x="906154" y="570565"/>
                    <a:pt x="907173" y="545087"/>
                  </a:cubicBezTo>
                  <a:cubicBezTo>
                    <a:pt x="908022" y="521816"/>
                    <a:pt x="906324" y="499395"/>
                    <a:pt x="896132" y="478162"/>
                  </a:cubicBezTo>
                  <a:cubicBezTo>
                    <a:pt x="893584" y="472896"/>
                    <a:pt x="890697" y="467631"/>
                    <a:pt x="888489" y="462195"/>
                  </a:cubicBezTo>
                  <a:cubicBezTo>
                    <a:pt x="886620" y="457779"/>
                    <a:pt x="884412" y="452344"/>
                    <a:pt x="887300" y="448267"/>
                  </a:cubicBezTo>
                  <a:cubicBezTo>
                    <a:pt x="892396" y="441303"/>
                    <a:pt x="891376" y="433829"/>
                    <a:pt x="891376" y="426355"/>
                  </a:cubicBezTo>
                  <a:cubicBezTo>
                    <a:pt x="891376" y="415484"/>
                    <a:pt x="898850" y="411238"/>
                    <a:pt x="908702" y="416333"/>
                  </a:cubicBezTo>
                  <a:cubicBezTo>
                    <a:pt x="911759" y="417862"/>
                    <a:pt x="914817" y="420240"/>
                    <a:pt x="919233" y="418881"/>
                  </a:cubicBezTo>
                  <a:cubicBezTo>
                    <a:pt x="916515" y="411747"/>
                    <a:pt x="910401" y="405462"/>
                    <a:pt x="913798" y="397819"/>
                  </a:cubicBezTo>
                  <a:cubicBezTo>
                    <a:pt x="919233" y="385759"/>
                    <a:pt x="916855" y="373359"/>
                    <a:pt x="915836" y="361129"/>
                  </a:cubicBezTo>
                  <a:cubicBezTo>
                    <a:pt x="915326" y="354165"/>
                    <a:pt x="912779" y="346861"/>
                    <a:pt x="915157" y="340067"/>
                  </a:cubicBezTo>
                  <a:cubicBezTo>
                    <a:pt x="922460" y="318834"/>
                    <a:pt x="918724" y="294545"/>
                    <a:pt x="933501" y="275520"/>
                  </a:cubicBezTo>
                  <a:cubicBezTo>
                    <a:pt x="933841" y="258704"/>
                    <a:pt x="943693" y="243417"/>
                    <a:pt x="941315" y="225922"/>
                  </a:cubicBezTo>
                  <a:cubicBezTo>
                    <a:pt x="940296" y="218108"/>
                    <a:pt x="940805" y="210125"/>
                    <a:pt x="940635" y="202141"/>
                  </a:cubicBezTo>
                  <a:cubicBezTo>
                    <a:pt x="940466" y="188213"/>
                    <a:pt x="939616" y="173945"/>
                    <a:pt x="934521" y="161205"/>
                  </a:cubicBezTo>
                  <a:cubicBezTo>
                    <a:pt x="929765" y="148806"/>
                    <a:pt x="933162" y="133348"/>
                    <a:pt x="920592" y="124006"/>
                  </a:cubicBezTo>
                  <a:cubicBezTo>
                    <a:pt x="914307" y="119250"/>
                    <a:pt x="917704" y="111437"/>
                    <a:pt x="914477" y="105661"/>
                  </a:cubicBezTo>
                  <a:cubicBezTo>
                    <a:pt x="907683" y="93262"/>
                    <a:pt x="900379" y="80692"/>
                    <a:pt x="893415" y="67783"/>
                  </a:cubicBezTo>
                  <a:cubicBezTo>
                    <a:pt x="871673" y="27696"/>
                    <a:pt x="841098" y="1028"/>
                    <a:pt x="792858" y="9"/>
                  </a:cubicBezTo>
                  <a:cubicBezTo>
                    <a:pt x="784535" y="-161"/>
                    <a:pt x="778420" y="2047"/>
                    <a:pt x="773834" y="8332"/>
                  </a:cubicBezTo>
                  <a:cubicBezTo>
                    <a:pt x="769078" y="14957"/>
                    <a:pt x="764322" y="21751"/>
                    <a:pt x="760415" y="28885"/>
                  </a:cubicBezTo>
                  <a:cubicBezTo>
                    <a:pt x="755659" y="37718"/>
                    <a:pt x="750393" y="40266"/>
                    <a:pt x="741221" y="35849"/>
                  </a:cubicBezTo>
                  <a:cubicBezTo>
                    <a:pt x="735786" y="33132"/>
                    <a:pt x="730010" y="32112"/>
                    <a:pt x="724235" y="30923"/>
                  </a:cubicBezTo>
                  <a:cubicBezTo>
                    <a:pt x="701814" y="26677"/>
                    <a:pt x="679053" y="25828"/>
                    <a:pt x="656801" y="30074"/>
                  </a:cubicBezTo>
                  <a:cubicBezTo>
                    <a:pt x="628435" y="35510"/>
                    <a:pt x="605674" y="52156"/>
                    <a:pt x="585630" y="72029"/>
                  </a:cubicBezTo>
                  <a:cubicBezTo>
                    <a:pt x="576628" y="81032"/>
                    <a:pt x="569833" y="91903"/>
                    <a:pt x="566946" y="104812"/>
                  </a:cubicBezTo>
                  <a:cubicBezTo>
                    <a:pt x="560831" y="132669"/>
                    <a:pt x="561171" y="161035"/>
                    <a:pt x="560491" y="189232"/>
                  </a:cubicBezTo>
                  <a:cubicBezTo>
                    <a:pt x="560321" y="195347"/>
                    <a:pt x="560831" y="200952"/>
                    <a:pt x="563209" y="206558"/>
                  </a:cubicBezTo>
                  <a:cubicBezTo>
                    <a:pt x="570853" y="224223"/>
                    <a:pt x="569324" y="241888"/>
                    <a:pt x="563379" y="259554"/>
                  </a:cubicBezTo>
                  <a:cubicBezTo>
                    <a:pt x="561510" y="264989"/>
                    <a:pt x="561680" y="270764"/>
                    <a:pt x="561340" y="276370"/>
                  </a:cubicBezTo>
                  <a:cubicBezTo>
                    <a:pt x="560831" y="283334"/>
                    <a:pt x="563039" y="287750"/>
                    <a:pt x="570853" y="288260"/>
                  </a:cubicBezTo>
                  <a:cubicBezTo>
                    <a:pt x="580534" y="288939"/>
                    <a:pt x="584951" y="294205"/>
                    <a:pt x="584781" y="303887"/>
                  </a:cubicBezTo>
                  <a:cubicBezTo>
                    <a:pt x="584781" y="307624"/>
                    <a:pt x="585970" y="311021"/>
                    <a:pt x="590386" y="312380"/>
                  </a:cubicBezTo>
                  <a:cubicBezTo>
                    <a:pt x="604654" y="317136"/>
                    <a:pt x="606353" y="320533"/>
                    <a:pt x="601937" y="335311"/>
                  </a:cubicBezTo>
                  <a:cubicBezTo>
                    <a:pt x="601087" y="338198"/>
                    <a:pt x="600918" y="339897"/>
                    <a:pt x="603635" y="341595"/>
                  </a:cubicBezTo>
                  <a:cubicBezTo>
                    <a:pt x="610599" y="345842"/>
                    <a:pt x="613827" y="352466"/>
                    <a:pt x="616205" y="359940"/>
                  </a:cubicBezTo>
                  <a:cubicBezTo>
                    <a:pt x="619772" y="370981"/>
                    <a:pt x="626227" y="375397"/>
                    <a:pt x="637947" y="374888"/>
                  </a:cubicBezTo>
                  <a:cubicBezTo>
                    <a:pt x="645590" y="374548"/>
                    <a:pt x="653234" y="373869"/>
                    <a:pt x="660708" y="372510"/>
                  </a:cubicBezTo>
                  <a:cubicBezTo>
                    <a:pt x="671239" y="370641"/>
                    <a:pt x="679222" y="374208"/>
                    <a:pt x="685168" y="382362"/>
                  </a:cubicBezTo>
                  <a:cubicBezTo>
                    <a:pt x="689924" y="388646"/>
                    <a:pt x="694000" y="395441"/>
                    <a:pt x="698247" y="402065"/>
                  </a:cubicBezTo>
                  <a:cubicBezTo>
                    <a:pt x="705381" y="413106"/>
                    <a:pt x="705041" y="414975"/>
                    <a:pt x="694680" y="422788"/>
                  </a:cubicBezTo>
                  <a:cubicBezTo>
                    <a:pt x="693321" y="423807"/>
                    <a:pt x="691962" y="424826"/>
                    <a:pt x="690603" y="425846"/>
                  </a:cubicBezTo>
                  <a:cubicBezTo>
                    <a:pt x="675995" y="436547"/>
                    <a:pt x="664954" y="450305"/>
                    <a:pt x="656971" y="466442"/>
                  </a:cubicBezTo>
                  <a:cubicBezTo>
                    <a:pt x="651196" y="478162"/>
                    <a:pt x="649327" y="492091"/>
                    <a:pt x="637607" y="500414"/>
                  </a:cubicBezTo>
                  <a:cubicBezTo>
                    <a:pt x="635399" y="501942"/>
                    <a:pt x="635908" y="505000"/>
                    <a:pt x="635229" y="507378"/>
                  </a:cubicBezTo>
                  <a:cubicBezTo>
                    <a:pt x="632851" y="516890"/>
                    <a:pt x="633021" y="527251"/>
                    <a:pt x="628605" y="536084"/>
                  </a:cubicBezTo>
                  <a:cubicBezTo>
                    <a:pt x="619942" y="553919"/>
                    <a:pt x="611449" y="571754"/>
                    <a:pt x="601597" y="588910"/>
                  </a:cubicBezTo>
                  <a:cubicBezTo>
                    <a:pt x="587499" y="613200"/>
                    <a:pt x="576798" y="638169"/>
                    <a:pt x="576118" y="666876"/>
                  </a:cubicBezTo>
                  <a:cubicBezTo>
                    <a:pt x="575778" y="681993"/>
                    <a:pt x="568474" y="695752"/>
                    <a:pt x="566776" y="710699"/>
                  </a:cubicBezTo>
                  <a:cubicBezTo>
                    <a:pt x="563209" y="740424"/>
                    <a:pt x="558453" y="769980"/>
                    <a:pt x="552847" y="799535"/>
                  </a:cubicBezTo>
                  <a:cubicBezTo>
                    <a:pt x="551998" y="804291"/>
                    <a:pt x="550300" y="808878"/>
                    <a:pt x="547582" y="812784"/>
                  </a:cubicBezTo>
                  <a:cubicBezTo>
                    <a:pt x="543505" y="818390"/>
                    <a:pt x="539768" y="819579"/>
                    <a:pt x="532804" y="815332"/>
                  </a:cubicBezTo>
                  <a:cubicBezTo>
                    <a:pt x="517177" y="805990"/>
                    <a:pt x="505457" y="802253"/>
                    <a:pt x="491189" y="818220"/>
                  </a:cubicBezTo>
                  <a:cubicBezTo>
                    <a:pt x="482866" y="827392"/>
                    <a:pt x="472334" y="835545"/>
                    <a:pt x="458406" y="835885"/>
                  </a:cubicBezTo>
                  <a:cubicBezTo>
                    <a:pt x="440571" y="836395"/>
                    <a:pt x="425114" y="844038"/>
                    <a:pt x="411015" y="853720"/>
                  </a:cubicBezTo>
                  <a:cubicBezTo>
                    <a:pt x="404391" y="858307"/>
                    <a:pt x="400654" y="861024"/>
                    <a:pt x="394199" y="854400"/>
                  </a:cubicBezTo>
                  <a:cubicBezTo>
                    <a:pt x="388424" y="848625"/>
                    <a:pt x="379761" y="850153"/>
                    <a:pt x="375345" y="856948"/>
                  </a:cubicBezTo>
                  <a:cubicBezTo>
                    <a:pt x="372967" y="860854"/>
                    <a:pt x="370249" y="861874"/>
                    <a:pt x="367361" y="858646"/>
                  </a:cubicBezTo>
                  <a:cubicBezTo>
                    <a:pt x="362945" y="853550"/>
                    <a:pt x="359208" y="855759"/>
                    <a:pt x="355471" y="859156"/>
                  </a:cubicBezTo>
                  <a:cubicBezTo>
                    <a:pt x="352414" y="861704"/>
                    <a:pt x="349526" y="864421"/>
                    <a:pt x="346469" y="866800"/>
                  </a:cubicBezTo>
                  <a:cubicBezTo>
                    <a:pt x="337806" y="873934"/>
                    <a:pt x="329143" y="882427"/>
                    <a:pt x="318102" y="884125"/>
                  </a:cubicBezTo>
                  <a:cubicBezTo>
                    <a:pt x="303664" y="886333"/>
                    <a:pt x="289566" y="890240"/>
                    <a:pt x="274788" y="891259"/>
                  </a:cubicBezTo>
                  <a:cubicBezTo>
                    <a:pt x="256444" y="892618"/>
                    <a:pt x="237929" y="891599"/>
                    <a:pt x="219754" y="894487"/>
                  </a:cubicBezTo>
                  <a:cubicBezTo>
                    <a:pt x="214998" y="895166"/>
                    <a:pt x="213469" y="893128"/>
                    <a:pt x="211771" y="889391"/>
                  </a:cubicBezTo>
                  <a:cubicBezTo>
                    <a:pt x="203617" y="870706"/>
                    <a:pt x="195124" y="852192"/>
                    <a:pt x="186801" y="833677"/>
                  </a:cubicBezTo>
                  <a:cubicBezTo>
                    <a:pt x="153509" y="759449"/>
                    <a:pt x="120047" y="685220"/>
                    <a:pt x="87094" y="610992"/>
                  </a:cubicBezTo>
                  <a:cubicBezTo>
                    <a:pt x="84207" y="604707"/>
                    <a:pt x="81998" y="604367"/>
                    <a:pt x="76393" y="607255"/>
                  </a:cubicBezTo>
                  <a:cubicBezTo>
                    <a:pt x="52783" y="619485"/>
                    <a:pt x="29172" y="631545"/>
                    <a:pt x="5222" y="643095"/>
                  </a:cubicBezTo>
                  <a:cubicBezTo>
                    <a:pt x="-1063" y="646153"/>
                    <a:pt x="-893" y="648701"/>
                    <a:pt x="1655" y="654306"/>
                  </a:cubicBezTo>
                  <a:cubicBezTo>
                    <a:pt x="13036" y="678596"/>
                    <a:pt x="23907" y="703225"/>
                    <a:pt x="35117" y="727515"/>
                  </a:cubicBezTo>
                  <a:cubicBezTo>
                    <a:pt x="71807" y="807689"/>
                    <a:pt x="107477" y="888202"/>
                    <a:pt x="141789" y="969394"/>
                  </a:cubicBezTo>
                  <a:cubicBezTo>
                    <a:pt x="145696" y="978567"/>
                    <a:pt x="147904" y="986890"/>
                    <a:pt x="138561" y="994194"/>
                  </a:cubicBezTo>
                  <a:cubicBezTo>
                    <a:pt x="136863" y="995553"/>
                    <a:pt x="135674" y="997931"/>
                    <a:pt x="135334" y="999969"/>
                  </a:cubicBezTo>
                  <a:cubicBezTo>
                    <a:pt x="133975" y="1006254"/>
                    <a:pt x="129729" y="1009991"/>
                    <a:pt x="125143" y="1013897"/>
                  </a:cubicBezTo>
                  <a:cubicBezTo>
                    <a:pt x="107138" y="1029524"/>
                    <a:pt x="94568" y="1047529"/>
                    <a:pt x="96436" y="1073178"/>
                  </a:cubicBezTo>
                  <a:cubicBezTo>
                    <a:pt x="97456" y="1088466"/>
                    <a:pt x="96776" y="1103753"/>
                    <a:pt x="96946" y="1119040"/>
                  </a:cubicBezTo>
                  <a:cubicBezTo>
                    <a:pt x="96946" y="1122437"/>
                    <a:pt x="97286" y="1125835"/>
                    <a:pt x="98305" y="1129062"/>
                  </a:cubicBezTo>
                  <a:cubicBezTo>
                    <a:pt x="102381" y="1142141"/>
                    <a:pt x="104760" y="1155390"/>
                    <a:pt x="105779" y="1168979"/>
                  </a:cubicBezTo>
                  <a:cubicBezTo>
                    <a:pt x="108157" y="1200063"/>
                    <a:pt x="112063" y="1230977"/>
                    <a:pt x="120726" y="1260872"/>
                  </a:cubicBezTo>
                  <a:cubicBezTo>
                    <a:pt x="132277" y="1300959"/>
                    <a:pt x="144676" y="1340876"/>
                    <a:pt x="157076" y="1380793"/>
                  </a:cubicBezTo>
                  <a:cubicBezTo>
                    <a:pt x="163021" y="1399987"/>
                    <a:pt x="167268" y="1419521"/>
                    <a:pt x="171514" y="1439224"/>
                  </a:cubicBezTo>
                  <a:cubicBezTo>
                    <a:pt x="176610" y="1461985"/>
                    <a:pt x="176270" y="1483727"/>
                    <a:pt x="162512" y="1504110"/>
                  </a:cubicBezTo>
                  <a:cubicBezTo>
                    <a:pt x="154019" y="1516680"/>
                    <a:pt x="147394" y="1530609"/>
                    <a:pt x="140430" y="1544197"/>
                  </a:cubicBezTo>
                  <a:cubicBezTo>
                    <a:pt x="136693" y="1551501"/>
                    <a:pt x="131597" y="1556257"/>
                    <a:pt x="123274" y="1557786"/>
                  </a:cubicBezTo>
                  <a:cubicBezTo>
                    <a:pt x="113592" y="1559485"/>
                    <a:pt x="103910" y="1561693"/>
                    <a:pt x="94228" y="1563731"/>
                  </a:cubicBezTo>
                  <a:cubicBezTo>
                    <a:pt x="90661" y="1564580"/>
                    <a:pt x="87604" y="1565599"/>
                    <a:pt x="85226" y="1569167"/>
                  </a:cubicBezTo>
                  <a:cubicBezTo>
                    <a:pt x="78092" y="1579698"/>
                    <a:pt x="70108" y="1589550"/>
                    <a:pt x="59917" y="1597533"/>
                  </a:cubicBezTo>
                  <a:cubicBezTo>
                    <a:pt x="47007" y="1607724"/>
                    <a:pt x="44120" y="1620974"/>
                    <a:pt x="47347" y="1636940"/>
                  </a:cubicBezTo>
                  <a:cubicBezTo>
                    <a:pt x="51424" y="1656984"/>
                    <a:pt x="66202" y="1666156"/>
                    <a:pt x="82848" y="1670233"/>
                  </a:cubicBezTo>
                  <a:cubicBezTo>
                    <a:pt x="110874" y="1677197"/>
                    <a:pt x="139750" y="1680764"/>
                    <a:pt x="168626" y="1675668"/>
                  </a:cubicBezTo>
                  <a:cubicBezTo>
                    <a:pt x="197333" y="1670572"/>
                    <a:pt x="219754" y="1658003"/>
                    <a:pt x="225699" y="1626239"/>
                  </a:cubicBezTo>
                  <a:cubicBezTo>
                    <a:pt x="227398" y="1616897"/>
                    <a:pt x="233343" y="1609763"/>
                    <a:pt x="241496" y="1605007"/>
                  </a:cubicBezTo>
                  <a:cubicBezTo>
                    <a:pt x="251687" y="1599062"/>
                    <a:pt x="262389" y="1593626"/>
                    <a:pt x="272750" y="1588021"/>
                  </a:cubicBezTo>
                  <a:cubicBezTo>
                    <a:pt x="280733" y="1583774"/>
                    <a:pt x="282092" y="1584284"/>
                    <a:pt x="282092" y="1593966"/>
                  </a:cubicBezTo>
                  <a:cubicBezTo>
                    <a:pt x="282262" y="1610272"/>
                    <a:pt x="283621" y="1626749"/>
                    <a:pt x="279884" y="1643055"/>
                  </a:cubicBezTo>
                  <a:cubicBezTo>
                    <a:pt x="278355" y="1649340"/>
                    <a:pt x="284300" y="1652397"/>
                    <a:pt x="287698" y="1653417"/>
                  </a:cubicBezTo>
                  <a:cubicBezTo>
                    <a:pt x="292114" y="1654606"/>
                    <a:pt x="290925" y="1648830"/>
                    <a:pt x="291095" y="1645943"/>
                  </a:cubicBezTo>
                  <a:cubicBezTo>
                    <a:pt x="291944" y="1632184"/>
                    <a:pt x="292284" y="1618256"/>
                    <a:pt x="292963" y="1604327"/>
                  </a:cubicBezTo>
                  <a:cubicBezTo>
                    <a:pt x="293473" y="1595834"/>
                    <a:pt x="293813" y="1587511"/>
                    <a:pt x="295681" y="1579188"/>
                  </a:cubicBezTo>
                  <a:cubicBezTo>
                    <a:pt x="298229" y="1567638"/>
                    <a:pt x="305363" y="1558805"/>
                    <a:pt x="311648" y="1549633"/>
                  </a:cubicBezTo>
                  <a:cubicBezTo>
                    <a:pt x="318612" y="1539441"/>
                    <a:pt x="322349" y="1529250"/>
                    <a:pt x="316234" y="1517190"/>
                  </a:cubicBezTo>
                  <a:cubicBezTo>
                    <a:pt x="314535" y="1513962"/>
                    <a:pt x="315045" y="1510395"/>
                    <a:pt x="316743" y="1507338"/>
                  </a:cubicBezTo>
                  <a:cubicBezTo>
                    <a:pt x="323028" y="1495618"/>
                    <a:pt x="319631" y="1484916"/>
                    <a:pt x="313686" y="1474385"/>
                  </a:cubicBezTo>
                  <a:cubicBezTo>
                    <a:pt x="308760" y="1465553"/>
                    <a:pt x="300947" y="1459268"/>
                    <a:pt x="294662" y="1451794"/>
                  </a:cubicBezTo>
                  <a:cubicBezTo>
                    <a:pt x="290755" y="1447378"/>
                    <a:pt x="287528" y="1444490"/>
                    <a:pt x="281073" y="1446189"/>
                  </a:cubicBezTo>
                  <a:cubicBezTo>
                    <a:pt x="276317" y="1447378"/>
                    <a:pt x="272920" y="1444830"/>
                    <a:pt x="272071" y="1439734"/>
                  </a:cubicBezTo>
                  <a:cubicBezTo>
                    <a:pt x="271391" y="1436167"/>
                    <a:pt x="270882" y="1432430"/>
                    <a:pt x="270542" y="1428863"/>
                  </a:cubicBezTo>
                  <a:cubicBezTo>
                    <a:pt x="266975" y="1386738"/>
                    <a:pt x="275298" y="1345292"/>
                    <a:pt x="278355" y="1303677"/>
                  </a:cubicBezTo>
                  <a:cubicBezTo>
                    <a:pt x="280564" y="1273272"/>
                    <a:pt x="285829" y="1243037"/>
                    <a:pt x="285659" y="1212293"/>
                  </a:cubicBezTo>
                  <a:cubicBezTo>
                    <a:pt x="285659" y="1202101"/>
                    <a:pt x="285150" y="1191230"/>
                    <a:pt x="280564" y="1182398"/>
                  </a:cubicBezTo>
                  <a:cubicBezTo>
                    <a:pt x="274958" y="1171527"/>
                    <a:pt x="273769" y="1159806"/>
                    <a:pt x="269862" y="1148596"/>
                  </a:cubicBezTo>
                  <a:cubicBezTo>
                    <a:pt x="267315" y="1141292"/>
                    <a:pt x="270372" y="1137725"/>
                    <a:pt x="278016" y="1137725"/>
                  </a:cubicBezTo>
                  <a:cubicBezTo>
                    <a:pt x="289906" y="1137555"/>
                    <a:pt x="301796" y="1138404"/>
                    <a:pt x="313686" y="1138234"/>
                  </a:cubicBezTo>
                  <a:cubicBezTo>
                    <a:pt x="321160" y="1138064"/>
                    <a:pt x="324217" y="1140952"/>
                    <a:pt x="323708" y="1148596"/>
                  </a:cubicBezTo>
                  <a:cubicBezTo>
                    <a:pt x="323198" y="1159636"/>
                    <a:pt x="328803" y="1167280"/>
                    <a:pt x="337296" y="1174414"/>
                  </a:cubicBezTo>
                  <a:cubicBezTo>
                    <a:pt x="351055" y="1185625"/>
                    <a:pt x="368041" y="1187154"/>
                    <a:pt x="383668" y="1187663"/>
                  </a:cubicBezTo>
                  <a:cubicBezTo>
                    <a:pt x="424944" y="1189362"/>
                    <a:pt x="466049" y="1193269"/>
                    <a:pt x="507325" y="1194797"/>
                  </a:cubicBezTo>
                  <a:cubicBezTo>
                    <a:pt x="514120" y="1194967"/>
                    <a:pt x="517007" y="1197345"/>
                    <a:pt x="517007" y="1204309"/>
                  </a:cubicBezTo>
                  <a:cubicBezTo>
                    <a:pt x="516837" y="1234884"/>
                    <a:pt x="513100" y="1265289"/>
                    <a:pt x="509194" y="1295524"/>
                  </a:cubicBezTo>
                  <a:cubicBezTo>
                    <a:pt x="504947" y="1328986"/>
                    <a:pt x="502229" y="1362448"/>
                    <a:pt x="499851" y="1395910"/>
                  </a:cubicBezTo>
                  <a:cubicBezTo>
                    <a:pt x="499512" y="1401176"/>
                    <a:pt x="501210" y="1403724"/>
                    <a:pt x="506816" y="1404064"/>
                  </a:cubicBezTo>
                  <a:cubicBezTo>
                    <a:pt x="535522" y="1405592"/>
                    <a:pt x="564228" y="1410688"/>
                    <a:pt x="593104" y="1408140"/>
                  </a:cubicBezTo>
                  <a:cubicBezTo>
                    <a:pt x="597520" y="1407801"/>
                    <a:pt x="602107" y="1407970"/>
                    <a:pt x="606693" y="1407970"/>
                  </a:cubicBezTo>
                  <a:cubicBezTo>
                    <a:pt x="612128" y="1407970"/>
                    <a:pt x="615016" y="1410348"/>
                    <a:pt x="615016" y="1416293"/>
                  </a:cubicBezTo>
                  <a:cubicBezTo>
                    <a:pt x="614676" y="1439564"/>
                    <a:pt x="614506" y="1462665"/>
                    <a:pt x="614167" y="1485936"/>
                  </a:cubicBezTo>
                  <a:cubicBezTo>
                    <a:pt x="614167" y="1488484"/>
                    <a:pt x="614336" y="1491201"/>
                    <a:pt x="610430" y="1490861"/>
                  </a:cubicBezTo>
                  <a:cubicBezTo>
                    <a:pt x="593953" y="1489672"/>
                    <a:pt x="577137" y="1491541"/>
                    <a:pt x="560831" y="1486105"/>
                  </a:cubicBezTo>
                  <a:cubicBezTo>
                    <a:pt x="524991" y="1474046"/>
                    <a:pt x="488980" y="1462325"/>
                    <a:pt x="452801" y="1450945"/>
                  </a:cubicBezTo>
                  <a:cubicBezTo>
                    <a:pt x="438363" y="1446358"/>
                    <a:pt x="436154" y="1447717"/>
                    <a:pt x="429870" y="1458928"/>
                  </a:cubicBezTo>
                  <a:cubicBezTo>
                    <a:pt x="428341" y="1461646"/>
                    <a:pt x="428341" y="1464194"/>
                    <a:pt x="428341" y="1467081"/>
                  </a:cubicBezTo>
                  <a:cubicBezTo>
                    <a:pt x="428341" y="1479821"/>
                    <a:pt x="428511" y="1492560"/>
                    <a:pt x="428171" y="1505300"/>
                  </a:cubicBezTo>
                  <a:cubicBezTo>
                    <a:pt x="428001" y="1512264"/>
                    <a:pt x="428341" y="1518718"/>
                    <a:pt x="434626" y="1523474"/>
                  </a:cubicBezTo>
                  <a:cubicBezTo>
                    <a:pt x="437004" y="1525343"/>
                    <a:pt x="439042" y="1528570"/>
                    <a:pt x="438193" y="1531628"/>
                  </a:cubicBezTo>
                  <a:cubicBezTo>
                    <a:pt x="435645" y="1541479"/>
                    <a:pt x="440571" y="1547085"/>
                    <a:pt x="448214" y="1551671"/>
                  </a:cubicBezTo>
                  <a:cubicBezTo>
                    <a:pt x="450592" y="1553030"/>
                    <a:pt x="451951" y="1555238"/>
                    <a:pt x="451611" y="1557956"/>
                  </a:cubicBezTo>
                  <a:cubicBezTo>
                    <a:pt x="451272" y="1560843"/>
                    <a:pt x="448554" y="1560843"/>
                    <a:pt x="446346" y="1561523"/>
                  </a:cubicBezTo>
                  <a:cubicBezTo>
                    <a:pt x="414582" y="1569846"/>
                    <a:pt x="382988" y="1578679"/>
                    <a:pt x="350715" y="1584454"/>
                  </a:cubicBezTo>
                  <a:cubicBezTo>
                    <a:pt x="336277" y="1587002"/>
                    <a:pt x="327954" y="1598722"/>
                    <a:pt x="327954" y="1610782"/>
                  </a:cubicBezTo>
                  <a:cubicBezTo>
                    <a:pt x="327954" y="1623861"/>
                    <a:pt x="327784" y="1636770"/>
                    <a:pt x="327954" y="1649850"/>
                  </a:cubicBezTo>
                  <a:cubicBezTo>
                    <a:pt x="327954" y="1656984"/>
                    <a:pt x="330332" y="1662929"/>
                    <a:pt x="335428" y="1668194"/>
                  </a:cubicBezTo>
                  <a:cubicBezTo>
                    <a:pt x="340863" y="1673800"/>
                    <a:pt x="346639" y="1679575"/>
                    <a:pt x="346809" y="1688407"/>
                  </a:cubicBezTo>
                  <a:cubicBezTo>
                    <a:pt x="346809" y="1691125"/>
                    <a:pt x="349866" y="1692314"/>
                    <a:pt x="351904" y="1693673"/>
                  </a:cubicBezTo>
                  <a:cubicBezTo>
                    <a:pt x="363285" y="1701317"/>
                    <a:pt x="383498" y="1698259"/>
                    <a:pt x="395558" y="1687219"/>
                  </a:cubicBezTo>
                  <a:cubicBezTo>
                    <a:pt x="405919" y="1677706"/>
                    <a:pt x="408637" y="1664627"/>
                    <a:pt x="410166" y="1651888"/>
                  </a:cubicBezTo>
                  <a:cubicBezTo>
                    <a:pt x="411015" y="1643905"/>
                    <a:pt x="405070" y="1637450"/>
                    <a:pt x="398615" y="1632354"/>
                  </a:cubicBezTo>
                  <a:cubicBezTo>
                    <a:pt x="395728" y="1630146"/>
                    <a:pt x="394539" y="1626919"/>
                    <a:pt x="395388" y="1623182"/>
                  </a:cubicBezTo>
                  <a:cubicBezTo>
                    <a:pt x="396407" y="1619105"/>
                    <a:pt x="400314" y="1619785"/>
                    <a:pt x="403032" y="1619445"/>
                  </a:cubicBezTo>
                  <a:cubicBezTo>
                    <a:pt x="435645" y="1614349"/>
                    <a:pt x="468597" y="1611971"/>
                    <a:pt x="500701" y="1603478"/>
                  </a:cubicBezTo>
                  <a:cubicBezTo>
                    <a:pt x="522103" y="1597703"/>
                    <a:pt x="544694" y="1595665"/>
                    <a:pt x="566606" y="1591928"/>
                  </a:cubicBezTo>
                  <a:cubicBezTo>
                    <a:pt x="583082" y="1589210"/>
                    <a:pt x="599389" y="1584963"/>
                    <a:pt x="616205" y="1587341"/>
                  </a:cubicBezTo>
                  <a:cubicBezTo>
                    <a:pt x="626736" y="1588870"/>
                    <a:pt x="634719" y="1592947"/>
                    <a:pt x="638626" y="1604667"/>
                  </a:cubicBezTo>
                  <a:cubicBezTo>
                    <a:pt x="647629" y="1630655"/>
                    <a:pt x="655952" y="1656984"/>
                    <a:pt x="663935" y="1683312"/>
                  </a:cubicBezTo>
                  <a:cubicBezTo>
                    <a:pt x="668861" y="1699448"/>
                    <a:pt x="672938" y="1715075"/>
                    <a:pt x="667502" y="1731891"/>
                  </a:cubicBezTo>
                  <a:cubicBezTo>
                    <a:pt x="664954" y="1739875"/>
                    <a:pt x="665124" y="1748707"/>
                    <a:pt x="665634" y="1757200"/>
                  </a:cubicBezTo>
                  <a:cubicBezTo>
                    <a:pt x="666993" y="1780471"/>
                    <a:pt x="688735" y="1802043"/>
                    <a:pt x="712345" y="1803402"/>
                  </a:cubicBezTo>
                  <a:cubicBezTo>
                    <a:pt x="734257" y="1804591"/>
                    <a:pt x="759905" y="1784378"/>
                    <a:pt x="763642" y="1762976"/>
                  </a:cubicBezTo>
                  <a:cubicBezTo>
                    <a:pt x="765001" y="1755842"/>
                    <a:pt x="763642" y="1748877"/>
                    <a:pt x="760415" y="1742423"/>
                  </a:cubicBezTo>
                  <a:cubicBezTo>
                    <a:pt x="753791" y="1728664"/>
                    <a:pt x="742580" y="1719152"/>
                    <a:pt x="730860" y="1710319"/>
                  </a:cubicBezTo>
                  <a:cubicBezTo>
                    <a:pt x="728482" y="1708451"/>
                    <a:pt x="726783" y="1707092"/>
                    <a:pt x="725934" y="1704204"/>
                  </a:cubicBezTo>
                  <a:cubicBezTo>
                    <a:pt x="714553" y="1668024"/>
                    <a:pt x="702663" y="1632184"/>
                    <a:pt x="695189" y="1594985"/>
                  </a:cubicBezTo>
                  <a:cubicBezTo>
                    <a:pt x="692811" y="1583435"/>
                    <a:pt x="694000" y="1581906"/>
                    <a:pt x="705890" y="1581736"/>
                  </a:cubicBezTo>
                  <a:cubicBezTo>
                    <a:pt x="707929" y="1581736"/>
                    <a:pt x="709797" y="1582076"/>
                    <a:pt x="711835" y="1582246"/>
                  </a:cubicBezTo>
                  <a:cubicBezTo>
                    <a:pt x="735786" y="1584793"/>
                    <a:pt x="759566" y="1587681"/>
                    <a:pt x="783516" y="1589719"/>
                  </a:cubicBezTo>
                  <a:cubicBezTo>
                    <a:pt x="831756" y="1593626"/>
                    <a:pt x="879996" y="1596514"/>
                    <a:pt x="928236" y="1601270"/>
                  </a:cubicBezTo>
                  <a:cubicBezTo>
                    <a:pt x="948449" y="1603308"/>
                    <a:pt x="948449" y="1603138"/>
                    <a:pt x="942844" y="1623182"/>
                  </a:cubicBezTo>
                  <a:cubicBezTo>
                    <a:pt x="941315" y="1628617"/>
                    <a:pt x="939446" y="1634732"/>
                    <a:pt x="943353" y="1639488"/>
                  </a:cubicBezTo>
                  <a:cubicBezTo>
                    <a:pt x="947600" y="1644754"/>
                    <a:pt x="950148" y="1650529"/>
                    <a:pt x="951506" y="1656984"/>
                  </a:cubicBezTo>
                  <a:cubicBezTo>
                    <a:pt x="952356" y="1661060"/>
                    <a:pt x="954734" y="1662759"/>
                    <a:pt x="958980" y="1663778"/>
                  </a:cubicBezTo>
                  <a:cubicBezTo>
                    <a:pt x="969002" y="1665986"/>
                    <a:pt x="979193" y="1665816"/>
                    <a:pt x="989385" y="1666496"/>
                  </a:cubicBezTo>
                  <a:cubicBezTo>
                    <a:pt x="996179" y="1667005"/>
                    <a:pt x="999916" y="1664118"/>
                    <a:pt x="1002974" y="1659531"/>
                  </a:cubicBezTo>
                  <a:cubicBezTo>
                    <a:pt x="1012656" y="1645263"/>
                    <a:pt x="1014015" y="1629297"/>
                    <a:pt x="1010278" y="1613160"/>
                  </a:cubicBezTo>
                  <a:close/>
                  <a:moveTo>
                    <a:pt x="893245" y="959203"/>
                  </a:moveTo>
                  <a:cubicBezTo>
                    <a:pt x="900379" y="964808"/>
                    <a:pt x="906154" y="960732"/>
                    <a:pt x="911929" y="957674"/>
                  </a:cubicBezTo>
                  <a:cubicBezTo>
                    <a:pt x="921611" y="952748"/>
                    <a:pt x="921611" y="952578"/>
                    <a:pt x="923310" y="963110"/>
                  </a:cubicBezTo>
                  <a:cubicBezTo>
                    <a:pt x="929425" y="999459"/>
                    <a:pt x="935540" y="1035639"/>
                    <a:pt x="941655" y="1071989"/>
                  </a:cubicBezTo>
                  <a:cubicBezTo>
                    <a:pt x="942504" y="1076745"/>
                    <a:pt x="942674" y="1081501"/>
                    <a:pt x="943183" y="1086257"/>
                  </a:cubicBezTo>
                  <a:cubicBezTo>
                    <a:pt x="943013" y="1086257"/>
                    <a:pt x="942844" y="1086257"/>
                    <a:pt x="942504" y="1086257"/>
                  </a:cubicBezTo>
                  <a:cubicBezTo>
                    <a:pt x="942504" y="1090164"/>
                    <a:pt x="942674" y="1094241"/>
                    <a:pt x="942504" y="1098147"/>
                  </a:cubicBezTo>
                  <a:cubicBezTo>
                    <a:pt x="942334" y="1100865"/>
                    <a:pt x="940805" y="1103073"/>
                    <a:pt x="937748" y="1103073"/>
                  </a:cubicBezTo>
                  <a:cubicBezTo>
                    <a:pt x="934690" y="1103243"/>
                    <a:pt x="933501" y="1101205"/>
                    <a:pt x="932822" y="1098317"/>
                  </a:cubicBezTo>
                  <a:cubicBezTo>
                    <a:pt x="928066" y="1076066"/>
                    <a:pt x="919573" y="1054833"/>
                    <a:pt x="912269" y="1033261"/>
                  </a:cubicBezTo>
                  <a:cubicBezTo>
                    <a:pt x="905645" y="1013897"/>
                    <a:pt x="897152" y="995213"/>
                    <a:pt x="893245" y="974830"/>
                  </a:cubicBezTo>
                  <a:cubicBezTo>
                    <a:pt x="892565" y="970753"/>
                    <a:pt x="888828" y="967526"/>
                    <a:pt x="888998" y="962940"/>
                  </a:cubicBezTo>
                  <a:cubicBezTo>
                    <a:pt x="888998" y="960562"/>
                    <a:pt x="889508" y="956145"/>
                    <a:pt x="893245" y="959203"/>
                  </a:cubicBezTo>
                  <a:close/>
                </a:path>
              </a:pathLst>
            </a:custGeom>
            <a:grpFill/>
            <a:ln w="1698" cap="flat">
              <a:noFill/>
              <a:prstDash val="solid"/>
              <a:miter/>
            </a:ln>
          </p:spPr>
          <p:txBody>
            <a:bodyPr rtlCol="0" anchor="ctr"/>
            <a:lstStyle/>
            <a:p>
              <a:endParaRPr lang="en-US"/>
            </a:p>
          </p:txBody>
        </p:sp>
      </p:grpSp>
      <p:sp>
        <p:nvSpPr>
          <p:cNvPr id="15" name="TextBox 14">
            <a:extLst>
              <a:ext uri="{FF2B5EF4-FFF2-40B4-BE49-F238E27FC236}">
                <a16:creationId xmlns:a16="http://schemas.microsoft.com/office/drawing/2014/main" id="{097265F2-84E2-4CAB-BDFE-A76034518045}"/>
              </a:ext>
            </a:extLst>
          </p:cNvPr>
          <p:cNvSpPr txBox="1"/>
          <p:nvPr/>
        </p:nvSpPr>
        <p:spPr>
          <a:xfrm>
            <a:off x="8405953" y="2061062"/>
            <a:ext cx="3240312" cy="2308324"/>
          </a:xfrm>
          <a:prstGeom prst="rect">
            <a:avLst/>
          </a:prstGeom>
          <a:noFill/>
        </p:spPr>
        <p:txBody>
          <a:bodyPr wrap="square" rtlCol="0">
            <a:sp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We aim to assess deep learning techniques based on convolutional neural network (CNN) for object detection. The beauty of convolutional neural networks is that they do not rely on manually created feature extractors or filters. Rather, they train per se from raw pixel level up to final object categories</a:t>
            </a:r>
            <a:r>
              <a:rPr lang="en-US" sz="1600" dirty="0" smtClean="0">
                <a:solidFill>
                  <a:schemeClr val="bg1"/>
                </a:solidFill>
                <a:latin typeface="Times New Roman" panose="02020603050405020304" pitchFamily="18" charset="0"/>
                <a:cs typeface="Times New Roman" panose="02020603050405020304" pitchFamily="18" charset="0"/>
              </a:rPr>
              <a:t>.</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16" name="L-Shape 15">
            <a:extLst>
              <a:ext uri="{FF2B5EF4-FFF2-40B4-BE49-F238E27FC236}">
                <a16:creationId xmlns:a16="http://schemas.microsoft.com/office/drawing/2014/main" id="{E94FE4E2-2511-4A34-AD7A-B2F5C89AAACD}"/>
              </a:ext>
            </a:extLst>
          </p:cNvPr>
          <p:cNvSpPr/>
          <p:nvPr/>
        </p:nvSpPr>
        <p:spPr>
          <a:xfrm rot="2700000">
            <a:off x="7952270" y="2138901"/>
            <a:ext cx="375843" cy="375843"/>
          </a:xfrm>
          <a:prstGeom prst="corner">
            <a:avLst>
              <a:gd name="adj1" fmla="val 20835"/>
              <a:gd name="adj2" fmla="val 2433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7" name="L-Shape 16">
            <a:extLst>
              <a:ext uri="{FF2B5EF4-FFF2-40B4-BE49-F238E27FC236}">
                <a16:creationId xmlns:a16="http://schemas.microsoft.com/office/drawing/2014/main" id="{14C0A9E1-5E23-472B-8059-55D59E5C17E9}"/>
              </a:ext>
            </a:extLst>
          </p:cNvPr>
          <p:cNvSpPr/>
          <p:nvPr/>
        </p:nvSpPr>
        <p:spPr>
          <a:xfrm rot="13500000">
            <a:off x="3903238" y="2138902"/>
            <a:ext cx="375843" cy="375843"/>
          </a:xfrm>
          <a:prstGeom prst="corner">
            <a:avLst>
              <a:gd name="adj1" fmla="val 20835"/>
              <a:gd name="adj2" fmla="val 2433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8" name="TextBox 27">
            <a:extLst>
              <a:ext uri="{FF2B5EF4-FFF2-40B4-BE49-F238E27FC236}">
                <a16:creationId xmlns:a16="http://schemas.microsoft.com/office/drawing/2014/main" id="{097265F2-84E2-4CAB-BDFE-A76034518045}"/>
              </a:ext>
            </a:extLst>
          </p:cNvPr>
          <p:cNvSpPr txBox="1"/>
          <p:nvPr/>
        </p:nvSpPr>
        <p:spPr>
          <a:xfrm>
            <a:off x="740068" y="2061061"/>
            <a:ext cx="3240312" cy="2800767"/>
          </a:xfrm>
          <a:prstGeom prst="rect">
            <a:avLst/>
          </a:prstGeom>
          <a:noFill/>
        </p:spPr>
        <p:txBody>
          <a:bodyPr wrap="square" rtlCol="0">
            <a:spAutoFit/>
          </a:bodyPr>
          <a:lstStyle/>
          <a:p>
            <a:pPr algn="just"/>
            <a:r>
              <a:rPr lang="en-US" sz="1600" dirty="0" smtClean="0">
                <a:solidFill>
                  <a:schemeClr val="bg1"/>
                </a:solidFill>
                <a:latin typeface="Times New Roman" panose="02020603050405020304" pitchFamily="18" charset="0"/>
                <a:cs typeface="Times New Roman" panose="02020603050405020304" pitchFamily="18" charset="0"/>
              </a:rPr>
              <a:t>The </a:t>
            </a:r>
            <a:r>
              <a:rPr lang="en-US" sz="1600" dirty="0">
                <a:solidFill>
                  <a:schemeClr val="bg1"/>
                </a:solidFill>
                <a:latin typeface="Times New Roman" panose="02020603050405020304" pitchFamily="18" charset="0"/>
                <a:cs typeface="Times New Roman" panose="02020603050405020304" pitchFamily="18" charset="0"/>
              </a:rPr>
              <a:t>problem definition of object detection is to determine where objects are located in a given image (object localization) and which category each object belongs to (object classification). Therefore, the pipeline of traditional object detection models can be mainly divided into three stages: informative region selection, feature extraction, and classification.</a:t>
            </a:r>
          </a:p>
        </p:txBody>
      </p:sp>
    </p:spTree>
    <p:extLst>
      <p:ext uri="{BB962C8B-B14F-4D97-AF65-F5344CB8AC3E}">
        <p14:creationId xmlns:p14="http://schemas.microsoft.com/office/powerpoint/2010/main" val="4169082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b="1" dirty="0" smtClean="0">
                <a:latin typeface="Times New Roman" panose="02020603050405020304" pitchFamily="18" charset="0"/>
                <a:cs typeface="Times New Roman" panose="02020603050405020304" pitchFamily="18" charset="0"/>
              </a:rPr>
              <a:t>TECHNOLOGIES USED </a:t>
            </a:r>
            <a:endParaRPr lang="en-US" b="1" dirty="0">
              <a:latin typeface="Times New Roman" panose="02020603050405020304" pitchFamily="18" charset="0"/>
              <a:cs typeface="Times New Roman" panose="02020603050405020304" pitchFamily="18" charset="0"/>
            </a:endParaRPr>
          </a:p>
        </p:txBody>
      </p:sp>
      <p:grpSp>
        <p:nvGrpSpPr>
          <p:cNvPr id="19" name="Group 18">
            <a:extLst>
              <a:ext uri="{FF2B5EF4-FFF2-40B4-BE49-F238E27FC236}">
                <a16:creationId xmlns:a16="http://schemas.microsoft.com/office/drawing/2014/main" id="{4833F43B-4A40-4327-9EF6-7A73C75C02BC}"/>
              </a:ext>
            </a:extLst>
          </p:cNvPr>
          <p:cNvGrpSpPr/>
          <p:nvPr/>
        </p:nvGrpSpPr>
        <p:grpSpPr>
          <a:xfrm>
            <a:off x="1183453" y="2239509"/>
            <a:ext cx="2569941" cy="2471828"/>
            <a:chOff x="2079598" y="4324401"/>
            <a:chExt cx="3303211" cy="1796402"/>
          </a:xfrm>
        </p:grpSpPr>
        <p:sp>
          <p:nvSpPr>
            <p:cNvPr id="20" name="TextBox 19">
              <a:extLst>
                <a:ext uri="{FF2B5EF4-FFF2-40B4-BE49-F238E27FC236}">
                  <a16:creationId xmlns:a16="http://schemas.microsoft.com/office/drawing/2014/main" id="{AA23BBDE-B0EA-46DA-8603-5B0F2D80EE51}"/>
                </a:ext>
              </a:extLst>
            </p:cNvPr>
            <p:cNvSpPr txBox="1"/>
            <p:nvPr/>
          </p:nvSpPr>
          <p:spPr>
            <a:xfrm>
              <a:off x="2098435" y="4501722"/>
              <a:ext cx="3255727" cy="1619081"/>
            </a:xfrm>
            <a:prstGeom prst="rect">
              <a:avLst/>
            </a:prstGeom>
            <a:noFill/>
          </p:spPr>
          <p:txBody>
            <a:bodyPr wrap="square" rtlCol="0">
              <a:sp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Google </a:t>
              </a:r>
              <a:r>
                <a:rPr lang="en-US" sz="1600" dirty="0" err="1">
                  <a:solidFill>
                    <a:schemeClr val="bg1"/>
                  </a:solidFill>
                  <a:latin typeface="Times New Roman" panose="02020603050405020304" pitchFamily="18" charset="0"/>
                  <a:cs typeface="Times New Roman" panose="02020603050405020304" pitchFamily="18" charset="0"/>
                </a:rPr>
                <a:t>Colab</a:t>
              </a:r>
              <a:r>
                <a:rPr lang="en-US" sz="1600" dirty="0">
                  <a:solidFill>
                    <a:schemeClr val="bg1"/>
                  </a:solidFill>
                  <a:latin typeface="Times New Roman" panose="02020603050405020304" pitchFamily="18" charset="0"/>
                  <a:cs typeface="Times New Roman" panose="02020603050405020304" pitchFamily="18" charset="0"/>
                </a:rPr>
                <a:t> is a free cloud service for machine learning education and research. It provides a runtime fully configured for deep learning and free-of-charge access to a robust GPU.</a:t>
              </a:r>
              <a:endParaRPr lang="en-US" altLang="ko-KR" sz="1600"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0CC863E6-CA87-426F-B7E1-D799E44BA0A7}"/>
                </a:ext>
              </a:extLst>
            </p:cNvPr>
            <p:cNvSpPr txBox="1"/>
            <p:nvPr/>
          </p:nvSpPr>
          <p:spPr>
            <a:xfrm>
              <a:off x="2079598" y="4324401"/>
              <a:ext cx="3303211" cy="21748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GOOGLE COLABORATORY</a:t>
              </a:r>
              <a:endParaRPr lang="ko-KR" altLang="en-US" sz="1200" b="1" dirty="0">
                <a:solidFill>
                  <a:schemeClr val="bg1"/>
                </a:solidFill>
                <a:latin typeface="Times New Roman" panose="02020603050405020304" pitchFamily="18" charset="0"/>
                <a:cs typeface="Times New Roman" panose="02020603050405020304" pitchFamily="18" charset="0"/>
              </a:endParaRPr>
            </a:p>
          </p:txBody>
        </p:sp>
      </p:grpSp>
      <p:grpSp>
        <p:nvGrpSpPr>
          <p:cNvPr id="22" name="Group 21">
            <a:extLst>
              <a:ext uri="{FF2B5EF4-FFF2-40B4-BE49-F238E27FC236}">
                <a16:creationId xmlns:a16="http://schemas.microsoft.com/office/drawing/2014/main" id="{B3118F40-BFBB-4EFA-942E-31FA35E5AA6F}"/>
              </a:ext>
            </a:extLst>
          </p:cNvPr>
          <p:cNvGrpSpPr/>
          <p:nvPr/>
        </p:nvGrpSpPr>
        <p:grpSpPr>
          <a:xfrm>
            <a:off x="4890116" y="3386178"/>
            <a:ext cx="2856077" cy="3096356"/>
            <a:chOff x="2050951" y="4224723"/>
            <a:chExt cx="3303211" cy="2901617"/>
          </a:xfrm>
        </p:grpSpPr>
        <p:sp>
          <p:nvSpPr>
            <p:cNvPr id="23" name="TextBox 22">
              <a:extLst>
                <a:ext uri="{FF2B5EF4-FFF2-40B4-BE49-F238E27FC236}">
                  <a16:creationId xmlns:a16="http://schemas.microsoft.com/office/drawing/2014/main" id="{A28B1349-DA18-4725-A0A6-7322F1F8765F}"/>
                </a:ext>
              </a:extLst>
            </p:cNvPr>
            <p:cNvSpPr txBox="1"/>
            <p:nvPr/>
          </p:nvSpPr>
          <p:spPr>
            <a:xfrm>
              <a:off x="2098435" y="4501722"/>
              <a:ext cx="3255727" cy="2624618"/>
            </a:xfrm>
            <a:prstGeom prst="rect">
              <a:avLst/>
            </a:prstGeom>
            <a:noFill/>
          </p:spPr>
          <p:txBody>
            <a:bodyPr wrap="square" rtlCol="0">
              <a:sp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YOLOv3 is an object detection algorithm (based on neural nets) which can be used detect objects in live videos or static images, it is one of the fastest and accurate object detection method to date. YOLO uses a training set comprised of images and their corresponding bounding boxes (of target objects). </a:t>
              </a:r>
            </a:p>
          </p:txBody>
        </p:sp>
        <p:sp>
          <p:nvSpPr>
            <p:cNvPr id="24" name="TextBox 23">
              <a:extLst>
                <a:ext uri="{FF2B5EF4-FFF2-40B4-BE49-F238E27FC236}">
                  <a16:creationId xmlns:a16="http://schemas.microsoft.com/office/drawing/2014/main" id="{968F91FD-0F65-4D7D-8552-5AB19A95EE2C}"/>
                </a:ext>
              </a:extLst>
            </p:cNvPr>
            <p:cNvSpPr txBox="1"/>
            <p:nvPr/>
          </p:nvSpPr>
          <p:spPr>
            <a:xfrm>
              <a:off x="2050951" y="4224723"/>
              <a:ext cx="3303211" cy="276999"/>
            </a:xfrm>
            <a:prstGeom prst="rect">
              <a:avLst/>
            </a:prstGeom>
            <a:noFill/>
          </p:spPr>
          <p:txBody>
            <a:bodyPr wrap="square" rtlCol="0">
              <a:spAutoFit/>
            </a:bodyPr>
            <a:lstStyle/>
            <a:p>
              <a:pPr algn="ctr"/>
              <a:r>
                <a:rPr lang="en-US" sz="1200" dirty="0">
                  <a:solidFill>
                    <a:schemeClr val="bg1"/>
                  </a:solidFill>
                </a:rPr>
                <a:t>YOLOV3</a:t>
              </a:r>
              <a:endParaRPr lang="ko-KR" altLang="en-US" sz="1200" b="1" dirty="0">
                <a:solidFill>
                  <a:schemeClr val="bg1"/>
                </a:solidFill>
                <a:cs typeface="Arial" pitchFamily="34" charset="0"/>
              </a:endParaRPr>
            </a:p>
          </p:txBody>
        </p:sp>
      </p:grpSp>
      <p:grpSp>
        <p:nvGrpSpPr>
          <p:cNvPr id="28" name="Group 27">
            <a:extLst>
              <a:ext uri="{FF2B5EF4-FFF2-40B4-BE49-F238E27FC236}">
                <a16:creationId xmlns:a16="http://schemas.microsoft.com/office/drawing/2014/main" id="{2CAACB0D-7695-47B9-AB00-4A110AA11C3B}"/>
              </a:ext>
            </a:extLst>
          </p:cNvPr>
          <p:cNvGrpSpPr/>
          <p:nvPr/>
        </p:nvGrpSpPr>
        <p:grpSpPr>
          <a:xfrm>
            <a:off x="8877782" y="2237003"/>
            <a:ext cx="2295315" cy="2339101"/>
            <a:chOff x="2079598" y="4324401"/>
            <a:chExt cx="3303211" cy="652556"/>
          </a:xfrm>
        </p:grpSpPr>
        <p:sp>
          <p:nvSpPr>
            <p:cNvPr id="29" name="TextBox 28">
              <a:extLst>
                <a:ext uri="{FF2B5EF4-FFF2-40B4-BE49-F238E27FC236}">
                  <a16:creationId xmlns:a16="http://schemas.microsoft.com/office/drawing/2014/main" id="{7EFA0973-01F6-436E-B294-2E6FBFAF661C}"/>
                </a:ext>
              </a:extLst>
            </p:cNvPr>
            <p:cNvSpPr txBox="1"/>
            <p:nvPr/>
          </p:nvSpPr>
          <p:spPr>
            <a:xfrm>
              <a:off x="2086985" y="4401677"/>
              <a:ext cx="3255728" cy="575280"/>
            </a:xfrm>
            <a:prstGeom prst="rect">
              <a:avLst/>
            </a:prstGeom>
            <a:noFill/>
          </p:spPr>
          <p:txBody>
            <a:bodyPr wrap="square" rtlCol="0">
              <a:spAutoFit/>
            </a:bodyPr>
            <a:lstStyle/>
            <a:p>
              <a:pPr algn="just"/>
              <a:r>
                <a:rPr lang="en-US" sz="1600" dirty="0" err="1">
                  <a:solidFill>
                    <a:schemeClr val="bg1"/>
                  </a:solidFill>
                  <a:latin typeface="Times New Roman" panose="02020603050405020304" pitchFamily="18" charset="0"/>
                  <a:cs typeface="Times New Roman" panose="02020603050405020304" pitchFamily="18" charset="0"/>
                </a:rPr>
                <a:t>Darknet</a:t>
              </a:r>
              <a:r>
                <a:rPr lang="en-US" sz="1600" dirty="0">
                  <a:solidFill>
                    <a:schemeClr val="bg1"/>
                  </a:solidFill>
                  <a:latin typeface="Times New Roman" panose="02020603050405020304" pitchFamily="18" charset="0"/>
                  <a:cs typeface="Times New Roman" panose="02020603050405020304" pitchFamily="18" charset="0"/>
                </a:rPr>
                <a:t> is the part of the Internet below the private deep web that uses custom software and hidden network superimposed on the architecture of the Internet. </a:t>
              </a:r>
            </a:p>
          </p:txBody>
        </p:sp>
        <p:sp>
          <p:nvSpPr>
            <p:cNvPr id="30" name="TextBox 29">
              <a:extLst>
                <a:ext uri="{FF2B5EF4-FFF2-40B4-BE49-F238E27FC236}">
                  <a16:creationId xmlns:a16="http://schemas.microsoft.com/office/drawing/2014/main" id="{9CE3EBFA-4745-4952-A4A2-C00A46EFA030}"/>
                </a:ext>
              </a:extLst>
            </p:cNvPr>
            <p:cNvSpPr txBox="1"/>
            <p:nvPr/>
          </p:nvSpPr>
          <p:spPr>
            <a:xfrm>
              <a:off x="2079598" y="4324401"/>
              <a:ext cx="3303211" cy="77276"/>
            </a:xfrm>
            <a:prstGeom prst="rect">
              <a:avLst/>
            </a:prstGeom>
            <a:noFill/>
          </p:spPr>
          <p:txBody>
            <a:bodyPr wrap="square" rtlCol="0">
              <a:spAutoFit/>
            </a:bodyPr>
            <a:lstStyle/>
            <a:p>
              <a:pPr algn="ctr"/>
              <a:r>
                <a:rPr lang="en-US" sz="1200" dirty="0">
                  <a:solidFill>
                    <a:schemeClr val="bg1"/>
                  </a:solidFill>
                  <a:latin typeface="Times New Roman" panose="02020603050405020304" pitchFamily="18" charset="0"/>
                  <a:cs typeface="Times New Roman" panose="02020603050405020304" pitchFamily="18" charset="0"/>
                </a:rPr>
                <a:t>DARKNET</a:t>
              </a:r>
              <a:endParaRPr lang="ko-KR" altLang="en-US" sz="1200" b="1" dirty="0">
                <a:solidFill>
                  <a:schemeClr val="bg1"/>
                </a:solidFill>
                <a:latin typeface="Times New Roman" panose="02020603050405020304" pitchFamily="18" charset="0"/>
                <a:cs typeface="Times New Roman" panose="02020603050405020304" pitchFamily="18" charset="0"/>
              </a:endParaRPr>
            </a:p>
          </p:txBody>
        </p:sp>
      </p:grpSp>
      <p:sp>
        <p:nvSpPr>
          <p:cNvPr id="47" name="Round Same Side Corner Rectangle 36">
            <a:extLst>
              <a:ext uri="{FF2B5EF4-FFF2-40B4-BE49-F238E27FC236}">
                <a16:creationId xmlns:a16="http://schemas.microsoft.com/office/drawing/2014/main" id="{27794BE1-B708-47F6-B0C0-499C352F66F6}"/>
              </a:ext>
            </a:extLst>
          </p:cNvPr>
          <p:cNvSpPr/>
          <p:nvPr/>
        </p:nvSpPr>
        <p:spPr>
          <a:xfrm>
            <a:off x="6110127" y="2979362"/>
            <a:ext cx="327620" cy="259022"/>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48" name="Rectangle 9">
            <a:extLst>
              <a:ext uri="{FF2B5EF4-FFF2-40B4-BE49-F238E27FC236}">
                <a16:creationId xmlns:a16="http://schemas.microsoft.com/office/drawing/2014/main" id="{008315A8-9078-4DD0-B2EB-B5CEAD2962E9}"/>
              </a:ext>
            </a:extLst>
          </p:cNvPr>
          <p:cNvSpPr/>
          <p:nvPr/>
        </p:nvSpPr>
        <p:spPr>
          <a:xfrm>
            <a:off x="2165424" y="1791090"/>
            <a:ext cx="332759" cy="31149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6" name="Rectangle 15">
            <a:extLst>
              <a:ext uri="{FF2B5EF4-FFF2-40B4-BE49-F238E27FC236}">
                <a16:creationId xmlns:a16="http://schemas.microsoft.com/office/drawing/2014/main" id="{4778D40A-A499-4278-9DDE-BE83AFF0EE7B}"/>
              </a:ext>
            </a:extLst>
          </p:cNvPr>
          <p:cNvSpPr/>
          <p:nvPr/>
        </p:nvSpPr>
        <p:spPr>
          <a:xfrm rot="14270044">
            <a:off x="10025086" y="1796044"/>
            <a:ext cx="361027" cy="376076"/>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Tree>
    <p:extLst>
      <p:ext uri="{BB962C8B-B14F-4D97-AF65-F5344CB8AC3E}">
        <p14:creationId xmlns:p14="http://schemas.microsoft.com/office/powerpoint/2010/main" val="3182193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05">
      <a:dk1>
        <a:sysClr val="windowText" lastClr="000000"/>
      </a:dk1>
      <a:lt1>
        <a:sysClr val="window" lastClr="FFFFFF"/>
      </a:lt1>
      <a:dk2>
        <a:srgbClr val="1F497D"/>
      </a:dk2>
      <a:lt2>
        <a:srgbClr val="EEECE1"/>
      </a:lt2>
      <a:accent1>
        <a:srgbClr val="33E97C"/>
      </a:accent1>
      <a:accent2>
        <a:srgbClr val="2FC5FA"/>
      </a:accent2>
      <a:accent3>
        <a:srgbClr val="F2AC30"/>
      </a:accent3>
      <a:accent4>
        <a:srgbClr val="FE3FE4"/>
      </a:accent4>
      <a:accent5>
        <a:srgbClr val="FE4D3B"/>
      </a:accent5>
      <a:accent6>
        <a:srgbClr val="CBCBCB"/>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05">
      <a:dk1>
        <a:sysClr val="windowText" lastClr="000000"/>
      </a:dk1>
      <a:lt1>
        <a:sysClr val="window" lastClr="FFFFFF"/>
      </a:lt1>
      <a:dk2>
        <a:srgbClr val="1F497D"/>
      </a:dk2>
      <a:lt2>
        <a:srgbClr val="EEECE1"/>
      </a:lt2>
      <a:accent1>
        <a:srgbClr val="33E97C"/>
      </a:accent1>
      <a:accent2>
        <a:srgbClr val="2FC5FA"/>
      </a:accent2>
      <a:accent3>
        <a:srgbClr val="F2AC30"/>
      </a:accent3>
      <a:accent4>
        <a:srgbClr val="FE3FE4"/>
      </a:accent4>
      <a:accent5>
        <a:srgbClr val="FE4D3B"/>
      </a:accent5>
      <a:accent6>
        <a:srgbClr val="CBCBCB"/>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3346</TotalTime>
  <Words>825</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13</vt:i4>
      </vt:variant>
    </vt:vector>
  </HeadingPairs>
  <TitlesOfParts>
    <vt:vector size="19" baseType="lpstr">
      <vt:lpstr>Arial</vt:lpstr>
      <vt:lpstr>Arial Unicode MS</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JAYA NAIK</cp:lastModifiedBy>
  <cp:revision>150</cp:revision>
  <dcterms:created xsi:type="dcterms:W3CDTF">2019-01-14T06:35:35Z</dcterms:created>
  <dcterms:modified xsi:type="dcterms:W3CDTF">2021-08-07T06:41:31Z</dcterms:modified>
</cp:coreProperties>
</file>