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9" r:id="rId2"/>
    <p:sldId id="261" r:id="rId3"/>
    <p:sldId id="272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7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18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2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2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1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9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F585B-0344-473A-8A25-5EDBA63609D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AA50-86EB-40A1-B284-93813AC86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4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87462"/>
              </p:ext>
            </p:extLst>
          </p:nvPr>
        </p:nvGraphicFramePr>
        <p:xfrm>
          <a:off x="2129181" y="2079270"/>
          <a:ext cx="8128000" cy="3644119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3410228">
                  <a:extLst>
                    <a:ext uri="{9D8B030D-6E8A-4147-A177-3AD203B41FA5}">
                      <a16:colId xmlns:a16="http://schemas.microsoft.com/office/drawing/2014/main" val="4194390960"/>
                    </a:ext>
                  </a:extLst>
                </a:gridCol>
                <a:gridCol w="4717772">
                  <a:extLst>
                    <a:ext uri="{9D8B030D-6E8A-4147-A177-3AD203B41FA5}">
                      <a16:colId xmlns:a16="http://schemas.microsoft.com/office/drawing/2014/main" val="1086469476"/>
                    </a:ext>
                  </a:extLst>
                </a:gridCol>
              </a:tblGrid>
              <a:tr h="5830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JAYANEE R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47551"/>
                  </a:ext>
                </a:extLst>
              </a:tr>
              <a:tr h="5830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NO AND NMID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43CA14D90C399CA876847117777B6866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T="9144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757851"/>
                  </a:ext>
                </a:extLst>
              </a:tr>
              <a:tr h="72532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BCA / II YEAR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651739"/>
                  </a:ext>
                </a:extLst>
              </a:tr>
              <a:tr h="5830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COLLEGE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GOVT TIRUMAGAL MILLS COLLEGE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943912"/>
                  </a:ext>
                </a:extLst>
              </a:tr>
              <a:tr h="5830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THIRUVALLUVAR UNIVERSITY</a:t>
                      </a:r>
                      <a:endParaRPr lang="en-US" sz="20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36656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63726"/>
              </p:ext>
            </p:extLst>
          </p:nvPr>
        </p:nvGraphicFramePr>
        <p:xfrm>
          <a:off x="1577009" y="437322"/>
          <a:ext cx="8799443" cy="19202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8799443">
                  <a:extLst>
                    <a:ext uri="{9D8B030D-6E8A-4147-A177-3AD203B41FA5}">
                      <a16:colId xmlns:a16="http://schemas.microsoft.com/office/drawing/2014/main" val="301630020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lvl="0" algn="ctr" rtl="0"/>
                      <a:r>
                        <a:rPr lang="en-US" sz="6000" b="1" i="0" spc="300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lgerian" panose="04020705040A02060702" pitchFamily="82" charset="0"/>
                        </a:rPr>
                        <a:t>Digital Portfolio</a:t>
                      </a:r>
                    </a:p>
                    <a:p>
                      <a:endParaRPr lang="en-US" sz="6000" i="0" dirty="0"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29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81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3576-C462-1202-D61B-581A52FB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3828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 and Screenshots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60106" y="1821650"/>
            <a:ext cx="8066632" cy="38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Food menu displayed with images and prices.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Hover effects make menu interactive.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Order form works with validation.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Success message shown on submission.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Screenshots show menu, form, and confirmation</a:t>
            </a:r>
            <a:r>
              <a:rPr kumimoji="0" lang="en-US" altLang="en-US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995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EB16-D9B4-E7A1-54EC-0EEA1EA45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4058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Results and Screenshots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50" y="1411180"/>
            <a:ext cx="7977231" cy="44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40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1C76-B34C-C656-AB86-315F52F6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1791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86610" y="1698032"/>
            <a:ext cx="8723863" cy="38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Created a simple, interactive food ordering webpage.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Menu shows images and prices.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Hover effects improve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Order form with validation works smoothly.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30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Success message confirms orders instantly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83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A8558-658C-687E-4647-737C66BF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F752-3D16-76F6-8072-8EBA863A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1791"/>
            <a:ext cx="10353761" cy="1326321"/>
          </a:xfrm>
        </p:spPr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Github</a:t>
            </a:r>
            <a:r>
              <a:rPr lang="en-US" dirty="0">
                <a:solidFill>
                  <a:schemeClr val="bg2"/>
                </a:solidFill>
              </a:rPr>
              <a:t> link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FD0A33-3DA5-FF54-29EF-399051D0FBC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266820" y="2574151"/>
            <a:ext cx="8083816" cy="85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https://github.com/jayanee-19/TNSDC-FWD-JAYANEE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36299"/>
              </p:ext>
            </p:extLst>
          </p:nvPr>
        </p:nvGraphicFramePr>
        <p:xfrm>
          <a:off x="1630018" y="2700076"/>
          <a:ext cx="9382538" cy="50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538">
                  <a:extLst>
                    <a:ext uri="{9D8B030D-6E8A-4147-A177-3AD203B41FA5}">
                      <a16:colId xmlns:a16="http://schemas.microsoft.com/office/drawing/2014/main" val="2103280850"/>
                    </a:ext>
                  </a:extLst>
                </a:gridCol>
              </a:tblGrid>
              <a:tr h="506950">
                <a:tc>
                  <a:txBody>
                    <a:bodyPr/>
                    <a:lstStyle/>
                    <a:p>
                      <a:pPr algn="ctr"/>
                      <a:r>
                        <a:rPr lang="en-US" sz="2000" spc="300" dirty="0">
                          <a:solidFill>
                            <a:schemeClr val="bg2"/>
                          </a:solidFill>
                        </a:rPr>
                        <a:t>“Taste that feels like home”       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410709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712591" y="1376637"/>
            <a:ext cx="9291326" cy="132343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</a:rPr>
              <a:t>Amma Restaurant</a:t>
            </a:r>
            <a:endParaRPr 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56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AA4A0-3D0E-9A0E-9952-745EEA4A0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3F9C-2A8E-4FA8-BCCF-2924E0B5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50" y="551600"/>
            <a:ext cx="9603275" cy="104923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AAA32-FE79-27B7-CB22-E5AF05B5984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034120" y="1600835"/>
            <a:ext cx="4123134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Project  Overview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End Users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b="1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Tools and Technology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  <a:effectLst/>
              </a:rPr>
              <a:t>Website Design And Layout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  <a:effectLst/>
              </a:rPr>
              <a:t>Features And Functionality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  <a:effectLst/>
              </a:rPr>
              <a:t>Results and Screenshots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  <a:effectLst/>
              </a:rPr>
              <a:t>Conclusion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b="1" dirty="0" err="1">
                <a:solidFill>
                  <a:schemeClr val="bg2"/>
                </a:solidFill>
                <a:effectLst/>
              </a:rPr>
              <a:t>Github</a:t>
            </a:r>
            <a:r>
              <a:rPr lang="en-US" b="1" dirty="0">
                <a:solidFill>
                  <a:schemeClr val="bg2"/>
                </a:solidFill>
                <a:effectLst/>
              </a:rPr>
              <a:t> link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1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B2B9-8B45-07CE-6AD5-CAA3EE69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050" y="551600"/>
            <a:ext cx="9603275" cy="1049235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Problem Statement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855306" y="1544858"/>
            <a:ext cx="101217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Many small restaurants lack a simple online platform to showcase their menu.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Customers often face difficulty in quickly choosing food and placing orders.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Manual order management can lead to errors and delays.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There is a need for a user-friendly digital interface for ordering food.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This project aims to create a simple, interactive webpage to solve these issues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435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22AE-04A5-32C5-2A43-AB6D3FE1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Project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948069" y="1780997"/>
            <a:ext cx="9197010" cy="326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Created a responsive food ordering webpage using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Shows a menu with images, prices, and hover effects for better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Includes an interactive order form with validation and dynamic success message.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Designed for easy navigation, visual appeal, and simple online ordering.</a:t>
            </a:r>
          </a:p>
        </p:txBody>
      </p:sp>
    </p:spTree>
    <p:extLst>
      <p:ext uri="{BB962C8B-B14F-4D97-AF65-F5344CB8AC3E}">
        <p14:creationId xmlns:p14="http://schemas.microsoft.com/office/powerpoint/2010/main" val="7905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CBD6-9879-A1F2-D2CB-3ACBDDA3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End Users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398642" y="1799838"/>
            <a:ext cx="9568070" cy="38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Small restaurants looking for a simple online menu display.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Customers who want quick and easy food ordering.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Users who prefer visual selection with images and prices.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People learning basic web development with HTML, CSS, and JS.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Anyone needing a lightweight, interactive ordering interface.</a:t>
            </a:r>
          </a:p>
        </p:txBody>
      </p:sp>
    </p:spTree>
    <p:extLst>
      <p:ext uri="{BB962C8B-B14F-4D97-AF65-F5344CB8AC3E}">
        <p14:creationId xmlns:p14="http://schemas.microsoft.com/office/powerpoint/2010/main" val="260380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BD68-64B1-1B7C-F887-DE141EB3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3828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Tools and Technologies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040835" y="1742899"/>
            <a:ext cx="9129615" cy="380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HTML – To structure the webpage and create forms.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CSS – For styling, layout, hover effects, and backgrounds.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JavaScript – To handle form submission and display success messages.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Images – To visually showcase the food menu.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Browser – To run and test the interactive webpage.</a:t>
            </a:r>
          </a:p>
        </p:txBody>
      </p:sp>
    </p:spTree>
    <p:extLst>
      <p:ext uri="{BB962C8B-B14F-4D97-AF65-F5344CB8AC3E}">
        <p14:creationId xmlns:p14="http://schemas.microsoft.com/office/powerpoint/2010/main" val="36050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0F23-2754-2A67-A409-770D6D57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0332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website Design and Layout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2160099" y="1569147"/>
            <a:ext cx="906235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-15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Header Section displays the restaurant name and catchy slogan.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-15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Menu Section uses flexbox to arrange food items with images and prices.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-15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Hover Effects enhance interactivity by scaling cards and changing background color.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-15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Order Form Section collects customer details and order information.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-150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Overall layout is clean, user-friendly, and visually appealing.</a:t>
            </a:r>
          </a:p>
        </p:txBody>
      </p:sp>
    </p:spTree>
    <p:extLst>
      <p:ext uri="{BB962C8B-B14F-4D97-AF65-F5344CB8AC3E}">
        <p14:creationId xmlns:p14="http://schemas.microsoft.com/office/powerpoint/2010/main" val="374991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D926-C0DE-8878-4992-FC6E272B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088"/>
            <a:ext cx="10353761" cy="132632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4537-B841-4EAB-3308-3E9F20AD85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6032" y="2039481"/>
            <a:ext cx="10363826" cy="34241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food menu with images and prices.</a:t>
            </a: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Hover animations enhance interactivity on menu cards.</a:t>
            </a: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form collects customer details and quantity.</a:t>
            </a: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and success message ensure smooth ordering.</a:t>
            </a:r>
          </a:p>
          <a:p>
            <a:pPr>
              <a:lnSpc>
                <a:spcPct val="200000"/>
              </a:lnSpc>
            </a:pPr>
            <a:r>
              <a:rPr lang="en-US" sz="2200" b="1" spc="3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Designed to be responsive and user-friendly</a:t>
            </a:r>
            <a:r>
              <a:rPr lang="en-US" sz="2200" b="1" spc="300" dirty="0">
                <a:solidFill>
                  <a:schemeClr val="bg2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00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478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Agenda</vt:lpstr>
      <vt:lpstr>Problem Statement</vt:lpstr>
      <vt:lpstr>Project Overview</vt:lpstr>
      <vt:lpstr>End Users</vt:lpstr>
      <vt:lpstr>Tools and Technologies</vt:lpstr>
      <vt:lpstr>website Design and Layout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profile</dc:title>
  <dc:creator>raja sekar</dc:creator>
  <cp:lastModifiedBy>raja sekar</cp:lastModifiedBy>
  <cp:revision>28</cp:revision>
  <dcterms:created xsi:type="dcterms:W3CDTF">2025-08-31T06:05:36Z</dcterms:created>
  <dcterms:modified xsi:type="dcterms:W3CDTF">2025-09-11T17:06:06Z</dcterms:modified>
</cp:coreProperties>
</file>