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005EB4-BD5E-45A0-BD63-FD0A3387B099}">
          <p14:sldIdLst>
            <p14:sldId id="256"/>
            <p14:sldId id="257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Graphs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44203849518811"/>
          <c:y val="0.17171296296296298"/>
          <c:w val="0.89655796150481193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uyg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flip="none" rotWithShape="1">
                <a:gsLst>
                  <a:gs pos="0">
                    <a:schemeClr val="accent1"/>
                  </a:gs>
                  <a:gs pos="75000">
                    <a:schemeClr val="accent1">
                      <a:lumMod val="60000"/>
                      <a:lumOff val="40000"/>
                    </a:schemeClr>
                  </a:gs>
                  <a:gs pos="51000">
                    <a:schemeClr val="accent1">
                      <a:alpha val="75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Sheet1!$A$12:$A$17</c:f>
              <c:strCache>
                <c:ptCount val="6"/>
                <c:pt idx="0">
                  <c:v>etgfew</c:v>
                </c:pt>
                <c:pt idx="1">
                  <c:v>ew5tw</c:v>
                </c:pt>
                <c:pt idx="2">
                  <c:v>etew</c:v>
                </c:pt>
                <c:pt idx="3">
                  <c:v>frgyry</c:v>
                </c:pt>
                <c:pt idx="4">
                  <c:v>tyug</c:v>
                </c:pt>
                <c:pt idx="5">
                  <c:v>tut</c:v>
                </c:pt>
              </c:strCache>
            </c:strRef>
          </c:cat>
          <c:val>
            <c:numRef>
              <c:f>Sheet1!$B$12:$B$17</c:f>
              <c:numCache>
                <c:formatCode>General</c:formatCode>
                <c:ptCount val="6"/>
                <c:pt idx="0">
                  <c:v>7.9468368486160235E-2</c:v>
                </c:pt>
                <c:pt idx="1">
                  <c:v>0.92371919592047191</c:v>
                </c:pt>
                <c:pt idx="2">
                  <c:v>0.22502992019335522</c:v>
                </c:pt>
                <c:pt idx="3">
                  <c:v>0.3792366760740179</c:v>
                </c:pt>
                <c:pt idx="4">
                  <c:v>7.9941114837137617E-3</c:v>
                </c:pt>
                <c:pt idx="5">
                  <c:v>0.32437392040740942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5-43C7-A985-A6699BCB3C7B}"/>
            </c:ext>
          </c:extLst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lkl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flip="none" rotWithShape="1">
                <a:gsLst>
                  <a:gs pos="0">
                    <a:schemeClr val="accent3"/>
                  </a:gs>
                  <a:gs pos="75000">
                    <a:schemeClr val="accent3">
                      <a:lumMod val="60000"/>
                      <a:lumOff val="40000"/>
                    </a:schemeClr>
                  </a:gs>
                  <a:gs pos="51000">
                    <a:schemeClr val="accent3">
                      <a:alpha val="75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Sheet1!$A$12:$A$17</c:f>
              <c:strCache>
                <c:ptCount val="6"/>
                <c:pt idx="0">
                  <c:v>etgfew</c:v>
                </c:pt>
                <c:pt idx="1">
                  <c:v>ew5tw</c:v>
                </c:pt>
                <c:pt idx="2">
                  <c:v>etew</c:v>
                </c:pt>
                <c:pt idx="3">
                  <c:v>frgyry</c:v>
                </c:pt>
                <c:pt idx="4">
                  <c:v>tyug</c:v>
                </c:pt>
                <c:pt idx="5">
                  <c:v>tut</c:v>
                </c:pt>
              </c:strCache>
            </c:strRef>
          </c:cat>
          <c:val>
            <c:numRef>
              <c:f>Sheet1!$C$12:$C$17</c:f>
              <c:numCache>
                <c:formatCode>General</c:formatCode>
                <c:ptCount val="6"/>
                <c:pt idx="0">
                  <c:v>0.5908906744813025</c:v>
                </c:pt>
                <c:pt idx="1">
                  <c:v>5.5215810472788895E-2</c:v>
                </c:pt>
                <c:pt idx="2">
                  <c:v>0.24210676644269635</c:v>
                </c:pt>
                <c:pt idx="3">
                  <c:v>0.34636250088064524</c:v>
                </c:pt>
                <c:pt idx="4">
                  <c:v>0.43220089806644657</c:v>
                </c:pt>
                <c:pt idx="5">
                  <c:v>0.54225274937125334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5-43C7-A985-A6699BCB3C7B}"/>
            </c:ext>
          </c:extLst>
        </c:ser>
        <c:ser>
          <c:idx val="2"/>
          <c:order val="2"/>
          <c:tx>
            <c:strRef>
              <c:f>Sheet1!$D$11</c:f>
              <c:strCache>
                <c:ptCount val="1"/>
                <c:pt idx="0">
                  <c:v>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6"/>
            <c:spPr>
              <a:gradFill flip="none" rotWithShape="1">
                <a:gsLst>
                  <a:gs pos="0">
                    <a:schemeClr val="accent5"/>
                  </a:gs>
                  <a:gs pos="75000">
                    <a:schemeClr val="accent5">
                      <a:lumMod val="60000"/>
                      <a:lumOff val="40000"/>
                    </a:schemeClr>
                  </a:gs>
                  <a:gs pos="51000">
                    <a:schemeClr val="accent5">
                      <a:alpha val="75000"/>
                    </a:schemeClr>
                  </a:gs>
                  <a:gs pos="100000">
                    <a:schemeClr val="accent5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Sheet1!$A$12:$A$17</c:f>
              <c:strCache>
                <c:ptCount val="6"/>
                <c:pt idx="0">
                  <c:v>etgfew</c:v>
                </c:pt>
                <c:pt idx="1">
                  <c:v>ew5tw</c:v>
                </c:pt>
                <c:pt idx="2">
                  <c:v>etew</c:v>
                </c:pt>
                <c:pt idx="3">
                  <c:v>frgyry</c:v>
                </c:pt>
                <c:pt idx="4">
                  <c:v>tyug</c:v>
                </c:pt>
                <c:pt idx="5">
                  <c:v>tut</c:v>
                </c:pt>
              </c:strCache>
            </c:strRef>
          </c:cat>
          <c:val>
            <c:numRef>
              <c:f>Sheet1!$D$12:$D$17</c:f>
              <c:numCache>
                <c:formatCode>General</c:formatCode>
                <c:ptCount val="6"/>
                <c:pt idx="0">
                  <c:v>0.13905574018296729</c:v>
                </c:pt>
                <c:pt idx="1">
                  <c:v>0.74026065884501346</c:v>
                </c:pt>
                <c:pt idx="2">
                  <c:v>0.95965188454760386</c:v>
                </c:pt>
                <c:pt idx="3">
                  <c:v>0.33572375665614351</c:v>
                </c:pt>
                <c:pt idx="4">
                  <c:v>0.16745237081788633</c:v>
                </c:pt>
                <c:pt idx="5">
                  <c:v>0.87698231204985611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85-43C7-A985-A6699BCB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428063"/>
        <c:axId val="965415583"/>
      </c:lineChart>
      <c:catAx>
        <c:axId val="96542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415583"/>
        <c:crosses val="autoZero"/>
        <c:auto val="1"/>
        <c:lblAlgn val="ctr"/>
        <c:lblOffset val="100"/>
        <c:noMultiLvlLbl val="0"/>
      </c:catAx>
      <c:valAx>
        <c:axId val="96541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42806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6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9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F96D-DD5B-4BAA-B32A-F1C9ACF152E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97D3-71ED-4F27-96D9-7300C50D4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sz="3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36423" y="3105444"/>
            <a:ext cx="6444868" cy="131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/>
              <a:t>ssssaswaedaqer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236423" y="5349875"/>
            <a:ext cx="6444868" cy="131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Wetrf6tq3bh5nb</a:t>
            </a:r>
            <a:r>
              <a:rPr lang="en-IN" dirty="0" smtClean="0"/>
              <a:t> raw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36423" y="861013"/>
            <a:ext cx="6444868" cy="131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 smtClean="0"/>
              <a:t>jisfihasiojisnjmdaiopjseioa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6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158340"/>
              </p:ext>
            </p:extLst>
          </p:nvPr>
        </p:nvGraphicFramePr>
        <p:xfrm>
          <a:off x="838200" y="1825625"/>
          <a:ext cx="3788883" cy="286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61">
                  <a:extLst>
                    <a:ext uri="{9D8B030D-6E8A-4147-A177-3AD203B41FA5}">
                      <a16:colId xmlns:a16="http://schemas.microsoft.com/office/drawing/2014/main" val="804060954"/>
                    </a:ext>
                  </a:extLst>
                </a:gridCol>
                <a:gridCol w="1262961">
                  <a:extLst>
                    <a:ext uri="{9D8B030D-6E8A-4147-A177-3AD203B41FA5}">
                      <a16:colId xmlns:a16="http://schemas.microsoft.com/office/drawing/2014/main" val="693871339"/>
                    </a:ext>
                  </a:extLst>
                </a:gridCol>
                <a:gridCol w="1262961">
                  <a:extLst>
                    <a:ext uri="{9D8B030D-6E8A-4147-A177-3AD203B41FA5}">
                      <a16:colId xmlns:a16="http://schemas.microsoft.com/office/drawing/2014/main" val="3723131192"/>
                    </a:ext>
                  </a:extLst>
                </a:gridCol>
              </a:tblGrid>
              <a:tr h="95501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3937"/>
                  </a:ext>
                </a:extLst>
              </a:tr>
              <a:tr h="95501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85995"/>
                  </a:ext>
                </a:extLst>
              </a:tr>
              <a:tr h="955011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10079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067759" y="2644048"/>
            <a:ext cx="616945" cy="6169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787527" y="2644048"/>
            <a:ext cx="616945" cy="616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507295" y="2644048"/>
            <a:ext cx="616945" cy="616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067759" y="3393193"/>
            <a:ext cx="616945" cy="6169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507295" y="3393193"/>
            <a:ext cx="616945" cy="616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787527" y="3393193"/>
            <a:ext cx="616945" cy="616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067759" y="4142338"/>
            <a:ext cx="616945" cy="6169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6507295" y="4142338"/>
            <a:ext cx="616945" cy="6169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5787527" y="4142338"/>
            <a:ext cx="616945" cy="6169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042313" y="40101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10410" y="1690688"/>
            <a:ext cx="4560983" cy="4373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02" y="3104386"/>
            <a:ext cx="2341463" cy="2959998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925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29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12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79151" y="2712288"/>
            <a:ext cx="1960838" cy="1878132"/>
            <a:chOff x="5067759" y="2644048"/>
            <a:chExt cx="2056481" cy="2115235"/>
          </a:xfrm>
        </p:grpSpPr>
        <p:sp>
          <p:nvSpPr>
            <p:cNvPr id="5" name="Rounded Rectangle 4"/>
            <p:cNvSpPr/>
            <p:nvPr/>
          </p:nvSpPr>
          <p:spPr>
            <a:xfrm>
              <a:off x="5067759" y="2644048"/>
              <a:ext cx="616945" cy="616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87527" y="2644048"/>
              <a:ext cx="616945" cy="61694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07295" y="2644048"/>
              <a:ext cx="616945" cy="61694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67759" y="3393193"/>
              <a:ext cx="616945" cy="616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7295" y="3393193"/>
              <a:ext cx="616945" cy="61694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87527" y="3393193"/>
              <a:ext cx="616945" cy="6169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67759" y="4142338"/>
              <a:ext cx="616945" cy="616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07295" y="4142338"/>
              <a:ext cx="616945" cy="616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7527" y="4142338"/>
              <a:ext cx="616945" cy="616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08478" y="3020759"/>
            <a:ext cx="5677468" cy="1446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8800" b="1" spc="50" dirty="0" err="1" smtClean="0">
                <a:ln w="952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quantiphi</a:t>
            </a:r>
            <a:endParaRPr lang="en-IN" sz="8800" b="1" spc="50" dirty="0">
              <a:ln w="9525" cmpd="sng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3696" y="5473521"/>
            <a:ext cx="5799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rush Script MT" panose="03060802040406070304" pitchFamily="66" charset="0"/>
              </a:rPr>
              <a:t>Thanks!</a:t>
            </a:r>
            <a:endParaRPr lang="en-IN" sz="66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2017-07-07T10:57:55Z</dcterms:created>
  <dcterms:modified xsi:type="dcterms:W3CDTF">2017-07-07T14:29:58Z</dcterms:modified>
</cp:coreProperties>
</file>