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3C553-2D46-4EDC-82F0-D48C3B05572A}" v="1" dt="2021-06-23T05:55:56.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3810"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jayant-tyagi-326123251/" TargetMode="External"/><Relationship Id="rId3" Type="http://schemas.openxmlformats.org/officeDocument/2006/relationships/hyperlink" Target="mailto:jayant.tyagi@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dKcc5RynBufzIuupp6mReZUlBhnekP9I/view?usp=sharing" TargetMode="External"/><Relationship Id="rId5" Type="http://schemas.openxmlformats.org/officeDocument/2006/relationships/image" Target="../media/image14.png"/><Relationship Id="rId10" Type="http://schemas.openxmlformats.org/officeDocument/2006/relationships/image" Target="../media/image17.jpg"/><Relationship Id="rId4" Type="http://schemas.openxmlformats.org/officeDocument/2006/relationships/hyperlink" Target="https://github.com/jayant-tyagi/OnlineHotelManagment-JayantTyagi/tree/FFBackend"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837429631"/>
              </p:ext>
            </p:extLst>
          </p:nvPr>
        </p:nvGraphicFramePr>
        <p:xfrm>
          <a:off x="9229513" y="1255406"/>
          <a:ext cx="2962486" cy="5138899"/>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09800">
                  <a:extLst>
                    <a:ext uri="{9D8B030D-6E8A-4147-A177-3AD203B41FA5}">
                      <a16:colId xmlns:a16="http://schemas.microsoft.com/office/drawing/2014/main" val="879084521"/>
                    </a:ext>
                  </a:extLst>
                </a:gridCol>
              </a:tblGrid>
              <a:tr h="56660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 </a:t>
                      </a:r>
                      <a:r>
                        <a:rPr kumimoji="0" lang="en-US" sz="800" b="0" u="none" strike="noStrike" kern="1200" cap="none" spc="0" normalizeH="0" baseline="0" dirty="0">
                          <a:ln>
                            <a:noFill/>
                          </a:ln>
                          <a:effectLst/>
                          <a:uLnTx/>
                          <a:uFillTx/>
                        </a:rPr>
                        <a:t>Junit, Servlets </a:t>
                      </a:r>
                      <a:r>
                        <a:rPr lang="en-US" sz="800" b="0" dirty="0"/>
                        <a:t>&amp; Exception Handling.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80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6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4731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566600">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800" u="none" strike="noStrike" kern="1200" cap="none" spc="0" normalizeH="0" baseline="0" dirty="0">
                          <a:ln>
                            <a:noFill/>
                          </a:ln>
                          <a:effectLst/>
                          <a:uLnTx/>
                          <a:uFillTx/>
                        </a:rPr>
                        <a:t>Microservice Architecture, Spring Boot Starters, annotations, Messaging Service, Swagger API documents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274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Server &amp; API Gateway</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803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Routes, Event handling, </a:t>
                      </a:r>
                      <a:r>
                        <a:rPr kumimoji="0" lang="en-US" sz="800" u="none" strike="noStrike" kern="1200" cap="none" spc="0" normalizeH="0" baseline="0" dirty="0" err="1">
                          <a:ln>
                            <a:noFill/>
                          </a:ln>
                          <a:solidFill>
                            <a:schemeClr val="tx1"/>
                          </a:solidFill>
                          <a:effectLst/>
                          <a:uLnTx/>
                          <a:uFillTx/>
                          <a:latin typeface="+mn-lt"/>
                          <a:ea typeface="+mn-ea"/>
                          <a:cs typeface="+mn-cs"/>
                        </a:rPr>
                        <a:t>Axios</a:t>
                      </a:r>
                      <a:r>
                        <a:rPr kumimoji="0" lang="en-US" sz="800" u="none" strike="noStrike" kern="1200" cap="none" spc="0" normalizeH="0" baseline="0" dirty="0">
                          <a:ln>
                            <a:noFill/>
                          </a:ln>
                          <a:solidFill>
                            <a:schemeClr val="tx1"/>
                          </a:solidFill>
                          <a:effectLst/>
                          <a:uLnTx/>
                          <a:uFillTx/>
                          <a:latin typeface="+mn-lt"/>
                          <a:ea typeface="+mn-ea"/>
                          <a:cs typeface="+mn-cs"/>
                        </a:rPr>
                        <a:t>, Bootstrap CSS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1347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MySQL</a:t>
                      </a:r>
                    </a:p>
                  </a:txBody>
                  <a:tcPr/>
                </a:tc>
                <a:extLst>
                  <a:ext uri="{0D108BD9-81ED-4DB2-BD59-A6C34878D82A}">
                    <a16:rowId xmlns:a16="http://schemas.microsoft.com/office/drawing/2014/main" val="2298680090"/>
                  </a:ext>
                </a:extLst>
              </a:tr>
              <a:tr h="4274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just"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JavaScript, Reusable templates, Optimized UI Designed</a:t>
                      </a:r>
                    </a:p>
                  </a:txBody>
                  <a:tcPr/>
                </a:tc>
                <a:extLst>
                  <a:ext uri="{0D108BD9-81ED-4DB2-BD59-A6C34878D82A}">
                    <a16:rowId xmlns:a16="http://schemas.microsoft.com/office/drawing/2014/main" val="9512774"/>
                  </a:ext>
                </a:extLst>
              </a:tr>
              <a:tr h="2504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274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Docker</a:t>
                      </a:r>
                    </a:p>
                  </a:txBody>
                  <a:tcPr/>
                </a:tc>
                <a:extLst>
                  <a:ext uri="{0D108BD9-81ED-4DB2-BD59-A6C34878D82A}">
                    <a16:rowId xmlns:a16="http://schemas.microsoft.com/office/drawing/2014/main" val="3653916308"/>
                  </a:ext>
                </a:extLst>
              </a:tr>
              <a:tr h="4274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algn="just"/>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Agile learner</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64449" y="2925684"/>
            <a:ext cx="4008437" cy="3143164"/>
          </a:xfrm>
        </p:spPr>
        <p:txBody>
          <a:bodyPr/>
          <a:lstStyle/>
          <a:p>
            <a:pPr eaLnBrk="1" hangingPunct="1">
              <a:lnSpc>
                <a:spcPct val="114000"/>
              </a:lnSpc>
            </a:pPr>
            <a:r>
              <a:rPr lang="en-US" altLang="en-US" sz="1050" b="1" dirty="0"/>
              <a:t>ONLINE HOTEL MANAGEMENT SYSTEM</a:t>
            </a:r>
          </a:p>
          <a:p>
            <a:pPr algn="just" eaLnBrk="1" hangingPunct="1">
              <a:lnSpc>
                <a:spcPct val="114000"/>
              </a:lnSpc>
            </a:pPr>
            <a:r>
              <a:rPr lang="en-IN" altLang="en-US" dirty="0"/>
              <a:t>Completed end to end case study of Hotel Management System along with JWT authentication, Swagger and Payment gateway using Paytm, RabbitMQ, SMTP, Logger, Responsive UI with </a:t>
            </a:r>
            <a:r>
              <a:rPr lang="en-US" altLang="en-US" dirty="0"/>
              <a:t>Bootstrap CSS and React used for user interface.</a:t>
            </a:r>
            <a:endParaRPr lang="en-US" altLang="nl-NL" b="1" dirty="0"/>
          </a:p>
          <a:p>
            <a:pPr eaLnBrk="1" hangingPunct="1">
              <a:lnSpc>
                <a:spcPct val="114000"/>
              </a:lnSpc>
            </a:pPr>
            <a:r>
              <a:rPr lang="en-IN" altLang="en-US" b="1" dirty="0"/>
              <a:t>WASTE SEGREGATION USING IOT</a:t>
            </a:r>
          </a:p>
          <a:p>
            <a:pPr eaLnBrk="1" hangingPunct="1">
              <a:lnSpc>
                <a:spcPct val="114000"/>
              </a:lnSpc>
            </a:pPr>
            <a:r>
              <a:rPr lang="en-IN" altLang="en-US" dirty="0"/>
              <a:t>Made a working project that segregates wet and dry waste into separate bins using different sensors which includes  Moisture Sensor , Ultrasonic Sensor , IR Sensor which are connected to Arduino.</a:t>
            </a:r>
          </a:p>
          <a:p>
            <a:pPr>
              <a:lnSpc>
                <a:spcPct val="114000"/>
              </a:lnSpc>
            </a:pPr>
            <a:r>
              <a:rPr lang="en-IN" altLang="en-US" b="1" dirty="0"/>
              <a:t>CAMP TRAINING in Capgemini on JEE with DevOps and AWS</a:t>
            </a:r>
          </a:p>
          <a:p>
            <a:pPr eaLnBrk="1" hangingPunct="1">
              <a:lnSpc>
                <a:spcPct val="114000"/>
              </a:lnSpc>
            </a:pPr>
            <a:r>
              <a:rPr lang="en-IN" altLang="en-US" sz="1100" b="1" dirty="0"/>
              <a:t>AWS Certified Cloud Practitioner</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430588" y="1604729"/>
            <a:ext cx="2593975" cy="183186"/>
          </a:xfrm>
        </p:spPr>
        <p:txBody>
          <a:bodyPr/>
          <a:lstStyle/>
          <a:p>
            <a:pPr eaLnBrk="1" hangingPunct="1"/>
            <a:r>
              <a:rPr lang="nl-NL" altLang="nl-NL" dirty="0">
                <a:hlinkClick r:id="rId3"/>
              </a:rPr>
              <a:t>jayant.tyagi@capgemini.com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6404" y="1845726"/>
            <a:ext cx="2382837" cy="183186"/>
          </a:xfrm>
        </p:spPr>
        <p:txBody>
          <a:bodyPr/>
          <a:lstStyle/>
          <a:p>
            <a:pPr eaLnBrk="1" hangingPunct="1"/>
            <a:r>
              <a:rPr lang="nl-NL" altLang="nl-NL" dirty="0"/>
              <a:t>+91 9582533534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50172" y="2791975"/>
            <a:ext cx="4057650" cy="3585202"/>
          </a:xfrm>
        </p:spPr>
        <p:txBody>
          <a:bodyPr/>
          <a:lstStyle/>
          <a:p>
            <a:r>
              <a:rPr lang="en-US" altLang="en-US" sz="1100" b="1" dirty="0"/>
              <a:t>Full Stack Developer</a:t>
            </a:r>
          </a:p>
          <a:p>
            <a:pPr marL="171450" indent="-171450" algn="just">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load balancing and Logger.</a:t>
            </a:r>
          </a:p>
          <a:p>
            <a:pPr marL="171450" indent="-171450" algn="just">
              <a:buFont typeface="Arial" panose="020B0604020202020204" pitchFamily="34" charset="0"/>
              <a:buChar char="•"/>
            </a:pPr>
            <a:r>
              <a:rPr lang="en-US" dirty="0"/>
              <a:t>Proficient in creating </a:t>
            </a:r>
            <a:r>
              <a:rPr lang="en-US" b="1" dirty="0"/>
              <a:t>Single page Web</a:t>
            </a:r>
            <a:r>
              <a:rPr lang="en-US" dirty="0"/>
              <a:t> Application in </a:t>
            </a:r>
            <a:r>
              <a:rPr lang="en-US" b="1" dirty="0" err="1"/>
              <a:t>ReactJs</a:t>
            </a:r>
            <a:r>
              <a:rPr lang="en-US" dirty="0"/>
              <a:t> with </a:t>
            </a:r>
            <a:r>
              <a:rPr lang="en-US" b="1" dirty="0" err="1"/>
              <a:t>Axios</a:t>
            </a:r>
            <a:r>
              <a:rPr lang="en-US" b="1" dirty="0"/>
              <a:t>, Routes, Bootstrap CSS</a:t>
            </a:r>
            <a:r>
              <a:rPr lang="en-US" dirty="0"/>
              <a:t>, Components, Authentication and Event handling.</a:t>
            </a:r>
          </a:p>
          <a:p>
            <a:pPr marL="171450" indent="-171450" algn="just">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ReactJs</a:t>
            </a:r>
            <a:r>
              <a:rPr lang="en-US" dirty="0"/>
              <a:t> &amp; </a:t>
            </a:r>
            <a:r>
              <a:rPr lang="en-US" b="1" dirty="0"/>
              <a:t>spring boot.</a:t>
            </a:r>
            <a:r>
              <a:rPr lang="en-US" dirty="0"/>
              <a:t> </a:t>
            </a:r>
          </a:p>
          <a:p>
            <a:pPr marL="171450" indent="-171450" algn="just">
              <a:buFont typeface="Arial" panose="020B0604020202020204" pitchFamily="34" charset="0"/>
              <a:buChar char="•"/>
            </a:pPr>
            <a:r>
              <a:rPr lang="en-US" dirty="0"/>
              <a:t>Experience in :-  creating documentation with swagger;  </a:t>
            </a:r>
            <a:r>
              <a:rPr lang="en-US" b="1" dirty="0"/>
              <a:t>unit testing using Junit; </a:t>
            </a:r>
            <a:r>
              <a:rPr lang="en-US" b="1" dirty="0" err="1"/>
              <a:t>RabbitMq</a:t>
            </a:r>
            <a:r>
              <a:rPr lang="en-US" b="1" dirty="0"/>
              <a:t> for internal messaging (Notifications); SMTP for Email service.</a:t>
            </a:r>
          </a:p>
          <a:p>
            <a:pPr marL="171450" indent="-171450" algn="just">
              <a:buFont typeface="Arial" panose="020B0604020202020204" pitchFamily="34" charset="0"/>
              <a:buChar char="•"/>
            </a:pPr>
            <a:r>
              <a:rPr lang="en-US" dirty="0"/>
              <a:t>Development experience in creating </a:t>
            </a:r>
            <a:r>
              <a:rPr lang="en-US" b="1" dirty="0"/>
              <a:t>docker compose files, docker images and pushing to Docker Hub.</a:t>
            </a:r>
          </a:p>
          <a:p>
            <a:pPr marL="171450" indent="-171450" algn="just">
              <a:buFont typeface="Arial" panose="020B0604020202020204" pitchFamily="34" charset="0"/>
              <a:buChar char="•"/>
            </a:pPr>
            <a:r>
              <a:rPr lang="en-US" dirty="0"/>
              <a:t>Understanding of </a:t>
            </a:r>
            <a:r>
              <a:rPr lang="en-US" b="1" dirty="0"/>
              <a:t>AWS Cloud</a:t>
            </a:r>
            <a:r>
              <a:rPr lang="en-US" dirty="0"/>
              <a:t> environment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Jayant Tyagi</a:t>
            </a:r>
            <a:endParaRPr lang="en-IN" altLang="en-US"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392962" y="602951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2605" y="6115240"/>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6589" y="601046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53056" y="1955228"/>
            <a:ext cx="2381250" cy="27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601200" y="525635"/>
            <a:ext cx="2392362" cy="60131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and Communication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29513" y="1032195"/>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a:xfrm>
            <a:off x="513444" y="439834"/>
            <a:ext cx="1355467" cy="1497485"/>
          </a:xfrm>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10">
            <a:extLst>
              <a:ext uri="{28A0092B-C50C-407E-A947-70E740481C1C}">
                <a14:useLocalDpi xmlns:a14="http://schemas.microsoft.com/office/drawing/2010/main" val="0"/>
              </a:ext>
            </a:extLst>
          </a:blip>
          <a:srcRect t="5077" b="5077"/>
          <a:stretch/>
        </p:blipFill>
        <p:spPr>
          <a:xfrm>
            <a:off x="375402" y="107586"/>
            <a:ext cx="1662296" cy="1943355"/>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724E2165-5C81-4C94-9572-DC87C210E9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2315</TotalTime>
  <Words>415</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Tyagi, Jayant</cp:lastModifiedBy>
  <cp:revision>107</cp:revision>
  <dcterms:created xsi:type="dcterms:W3CDTF">2020-09-22T06:24:34Z</dcterms:created>
  <dcterms:modified xsi:type="dcterms:W3CDTF">2022-11-03T11:11:31Z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