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2e398d4ead27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2e398d4ead27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2e398d4ead278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2e398d4ead278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2e398d4ead278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2e398d4ead278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2e398d4ead278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2e398d4ead278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2e398d4ead278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2e398d4ead278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0f4f7c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0f4f7c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ayant2014/Call-For-Code-Sustainabi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62450"/>
            <a:ext cx="85206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Call For Code - Sustainability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3000" y="294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WasteWhiz by Team GreenCoders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Agencies and NGOS working on waste collection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There is no link between aggregators and end users, e.g.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User may not be aware of </a:t>
            </a:r>
            <a:r>
              <a:rPr lang="en-GB"/>
              <a:t>segregation</a:t>
            </a:r>
            <a:r>
              <a:rPr lang="en-GB"/>
              <a:t> process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Collector does not know where to collect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User does not have solid motivation to recycle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750" y="1283497"/>
            <a:ext cx="3625924" cy="31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 marketplace for identifying waste, </a:t>
            </a:r>
            <a:r>
              <a:rPr lang="en-GB"/>
              <a:t>segregate</a:t>
            </a:r>
            <a:r>
              <a:rPr lang="en-GB"/>
              <a:t> them and suggest to recycle and provide tangible benefits (carbon credit) for recycling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Provide real-time </a:t>
            </a:r>
            <a:r>
              <a:rPr lang="en-GB"/>
              <a:t>collection</a:t>
            </a:r>
            <a:r>
              <a:rPr lang="en-GB"/>
              <a:t> center information through geospatial tagging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Provide options to users to connect to various stakeholders and options to </a:t>
            </a:r>
            <a:r>
              <a:rPr lang="en-GB"/>
              <a:t>recycle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Gives an estimation based on the images added by user to categorize the type of waste and estimate the carbon credits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Based on that user would be able to earn the credits which can provide credibility to users and can be traded in future for real value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294550"/>
            <a:ext cx="39719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13150" y="379125"/>
            <a:ext cx="37686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</a:t>
            </a:r>
            <a:r>
              <a:rPr b="1" lang="en-GB"/>
              <a:t>  Fun Fact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Tesla earned a whopping $1.78 billion in carbon trading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" y="1800725"/>
            <a:ext cx="8076825" cy="2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900" y="724250"/>
            <a:ext cx="2599850" cy="12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2250" y="3436600"/>
            <a:ext cx="2599849" cy="156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825" y="3527400"/>
            <a:ext cx="1928302" cy="9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9449" y="7475"/>
            <a:ext cx="15906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166425" y="1247475"/>
            <a:ext cx="2350800" cy="75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470400" y="1409600"/>
            <a:ext cx="1752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VGG16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Deep Learning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792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Prospects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Onboard various agencies for recycling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Segregate</a:t>
            </a:r>
            <a:r>
              <a:rPr lang="en-GB"/>
              <a:t> multiple type os images from single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Take video data for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Providing a real-time trading platform for carbon trading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275" y="1511475"/>
            <a:ext cx="3714450" cy="26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Repository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https://github.com/jayant2014/Call-For-Code-Sustainability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