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ub.docker.com/signup" TargetMode="External"/><Relationship Id="rId3" Type="http://schemas.openxmlformats.org/officeDocument/2006/relationships/hyperlink" Target="https://labs.play-with-docker.com/" TargetMode="External"/><Relationship Id="rId4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kubernetes.io" TargetMode="External"/><Relationship Id="rId6" Type="http://schemas.openxmlformats.org/officeDocument/2006/relationships/hyperlink" Target="https://helm.sh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ker for Beginners"/>
          <p:cNvSpPr txBox="1"/>
          <p:nvPr/>
        </p:nvSpPr>
        <p:spPr>
          <a:xfrm>
            <a:off x="2894491" y="3222309"/>
            <a:ext cx="7498740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 for Beginners</a:t>
            </a:r>
          </a:p>
        </p:txBody>
      </p:sp>
      <p:sp>
        <p:nvSpPr>
          <p:cNvPr id="120" name="Line"/>
          <p:cNvSpPr/>
          <p:nvPr/>
        </p:nvSpPr>
        <p:spPr>
          <a:xfrm>
            <a:off x="1420461" y="52895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8550" y="5575300"/>
            <a:ext cx="3975100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chitectur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Architecture</a:t>
            </a:r>
          </a:p>
        </p:txBody>
      </p:sp>
      <p:sp>
        <p:nvSpPr>
          <p:cNvPr id="19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Architecture.png" descr="Architectu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6930" y="3006409"/>
            <a:ext cx="10630940" cy="556659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ource : https://docs.docker.com/engine/docker-overview/"/>
          <p:cNvSpPr txBox="1"/>
          <p:nvPr/>
        </p:nvSpPr>
        <p:spPr>
          <a:xfrm>
            <a:off x="8822162" y="8730101"/>
            <a:ext cx="4047276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Source : https://docs.docker.com/engine/docker-overview/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ow to Start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How to Start</a:t>
            </a:r>
          </a:p>
        </p:txBody>
      </p:sp>
      <p:sp>
        <p:nvSpPr>
          <p:cNvPr id="196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Signup : https://hub.docker.com/signup"/>
          <p:cNvSpPr txBox="1"/>
          <p:nvPr/>
        </p:nvSpPr>
        <p:spPr>
          <a:xfrm>
            <a:off x="2971800" y="4309720"/>
            <a:ext cx="59515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5493"/>
                </a:solidFill>
              </a:defRPr>
            </a:pPr>
            <a:r>
              <a:t>Signup : </a:t>
            </a:r>
            <a:r>
              <a:rPr u="sng">
                <a:hlinkClick r:id="rId2" invalidUrl="" action="" tgtFrame="" tooltip="" history="1" highlightClick="0" endSnd="0"/>
              </a:rPr>
              <a:t>https://hub.docker.com/signup</a:t>
            </a:r>
            <a:r>
              <a:rPr>
                <a:solidFill>
                  <a:srgbClr val="24292E"/>
                </a:solidFill>
              </a:rPr>
              <a:t> </a:t>
            </a:r>
          </a:p>
        </p:txBody>
      </p:sp>
      <p:sp>
        <p:nvSpPr>
          <p:cNvPr id="198" name="Verify email-id"/>
          <p:cNvSpPr txBox="1"/>
          <p:nvPr/>
        </p:nvSpPr>
        <p:spPr>
          <a:xfrm>
            <a:off x="2971800" y="4982820"/>
            <a:ext cx="21784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Verify email-id</a:t>
            </a:r>
          </a:p>
        </p:txBody>
      </p:sp>
      <p:sp>
        <p:nvSpPr>
          <p:cNvPr id="199" name="Login : https://labs.play-with-docker.com/"/>
          <p:cNvSpPr txBox="1"/>
          <p:nvPr/>
        </p:nvSpPr>
        <p:spPr>
          <a:xfrm>
            <a:off x="2971800" y="5655920"/>
            <a:ext cx="62941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005493"/>
                </a:solidFill>
              </a:defRPr>
            </a:pPr>
            <a:r>
              <a:t>Login : </a:t>
            </a:r>
            <a:r>
              <a:rPr u="sng">
                <a:hlinkClick r:id="rId3" invalidUrl="" action="" tgtFrame="" tooltip="" history="1" highlightClick="0" endSnd="0"/>
              </a:rPr>
              <a:t>https://labs.play-with-docker.com/</a:t>
            </a:r>
            <a:r>
              <a:rPr>
                <a:solidFill>
                  <a:srgbClr val="24292E"/>
                </a:solidFill>
              </a:rPr>
              <a:t> </a:t>
            </a:r>
          </a:p>
        </p:txBody>
      </p:sp>
      <p:sp>
        <p:nvSpPr>
          <p:cNvPr id="200" name="Add a docker instance"/>
          <p:cNvSpPr txBox="1"/>
          <p:nvPr/>
        </p:nvSpPr>
        <p:spPr>
          <a:xfrm>
            <a:off x="2971800" y="6381749"/>
            <a:ext cx="33765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Add a docker instance</a:t>
            </a:r>
          </a:p>
        </p:txBody>
      </p:sp>
      <p:pic>
        <p:nvPicPr>
          <p:cNvPr id="201" name="docker-logo.png" descr="docker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ux based OSs - go ahead"/>
          <p:cNvSpPr txBox="1"/>
          <p:nvPr/>
        </p:nvSpPr>
        <p:spPr>
          <a:xfrm>
            <a:off x="2971799" y="7107579"/>
            <a:ext cx="41955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Linux based OSs - go ahead</a:t>
            </a:r>
          </a:p>
        </p:txBody>
      </p:sp>
      <p:sp>
        <p:nvSpPr>
          <p:cNvPr id="203" name="Child at Play"/>
          <p:cNvSpPr/>
          <p:nvPr/>
        </p:nvSpPr>
        <p:spPr>
          <a:xfrm>
            <a:off x="10560297" y="4066803"/>
            <a:ext cx="1053606" cy="142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Hands-On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Hands-On</a:t>
            </a:r>
          </a:p>
        </p:txBody>
      </p:sp>
      <p:sp>
        <p:nvSpPr>
          <p:cNvPr id="206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Run a container"/>
          <p:cNvSpPr txBox="1"/>
          <p:nvPr/>
        </p:nvSpPr>
        <p:spPr>
          <a:xfrm>
            <a:off x="2959100" y="4646270"/>
            <a:ext cx="24173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a container</a:t>
            </a:r>
          </a:p>
        </p:txBody>
      </p:sp>
      <p:sp>
        <p:nvSpPr>
          <p:cNvPr id="208" name="Remove a container"/>
          <p:cNvSpPr txBox="1"/>
          <p:nvPr/>
        </p:nvSpPr>
        <p:spPr>
          <a:xfrm>
            <a:off x="2997352" y="6780326"/>
            <a:ext cx="30266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Remove a container</a:t>
            </a:r>
          </a:p>
        </p:txBody>
      </p:sp>
      <p:pic>
        <p:nvPicPr>
          <p:cNvPr id="20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un Your Container"/>
          <p:cNvSpPr txBox="1"/>
          <p:nvPr/>
        </p:nvSpPr>
        <p:spPr>
          <a:xfrm>
            <a:off x="2679699" y="3226817"/>
            <a:ext cx="48376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 Your Container</a:t>
            </a:r>
          </a:p>
        </p:txBody>
      </p:sp>
      <p:sp>
        <p:nvSpPr>
          <p:cNvPr id="211" name="Dockerize a simple shell script"/>
          <p:cNvSpPr txBox="1"/>
          <p:nvPr/>
        </p:nvSpPr>
        <p:spPr>
          <a:xfrm>
            <a:off x="2984499" y="7485404"/>
            <a:ext cx="45598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Dockerize a simple shell script</a:t>
            </a:r>
          </a:p>
        </p:txBody>
      </p:sp>
      <p:sp>
        <p:nvSpPr>
          <p:cNvPr id="212" name="Build a container"/>
          <p:cNvSpPr txBox="1"/>
          <p:nvPr/>
        </p:nvSpPr>
        <p:spPr>
          <a:xfrm>
            <a:off x="2971800" y="3960014"/>
            <a:ext cx="25746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Build a container</a:t>
            </a:r>
          </a:p>
        </p:txBody>
      </p:sp>
      <p:sp>
        <p:nvSpPr>
          <p:cNvPr id="213" name="Check docker processes"/>
          <p:cNvSpPr txBox="1"/>
          <p:nvPr/>
        </p:nvSpPr>
        <p:spPr>
          <a:xfrm>
            <a:off x="2959100" y="5370170"/>
            <a:ext cx="37325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Check docker processes</a:t>
            </a:r>
          </a:p>
        </p:txBody>
      </p:sp>
      <p:sp>
        <p:nvSpPr>
          <p:cNvPr id="214" name="Stop the container"/>
          <p:cNvSpPr txBox="1"/>
          <p:nvPr/>
        </p:nvSpPr>
        <p:spPr>
          <a:xfrm>
            <a:off x="2959100" y="6075248"/>
            <a:ext cx="28014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Stop the container</a:t>
            </a:r>
          </a:p>
        </p:txBody>
      </p:sp>
      <p:sp>
        <p:nvSpPr>
          <p:cNvPr id="215" name="Cycling"/>
          <p:cNvSpPr/>
          <p:nvPr/>
        </p:nvSpPr>
        <p:spPr>
          <a:xfrm>
            <a:off x="9084542" y="4279979"/>
            <a:ext cx="1338116" cy="119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58" y="0"/>
                </a:moveTo>
                <a:cubicBezTo>
                  <a:pt x="15522" y="0"/>
                  <a:pt x="14986" y="228"/>
                  <a:pt x="14577" y="687"/>
                </a:cubicBezTo>
                <a:cubicBezTo>
                  <a:pt x="13759" y="1604"/>
                  <a:pt x="13759" y="3090"/>
                  <a:pt x="14577" y="4007"/>
                </a:cubicBezTo>
                <a:cubicBezTo>
                  <a:pt x="15395" y="4924"/>
                  <a:pt x="16722" y="4924"/>
                  <a:pt x="17540" y="4007"/>
                </a:cubicBezTo>
                <a:cubicBezTo>
                  <a:pt x="18358" y="3090"/>
                  <a:pt x="18358" y="1604"/>
                  <a:pt x="17540" y="687"/>
                </a:cubicBezTo>
                <a:cubicBezTo>
                  <a:pt x="17131" y="228"/>
                  <a:pt x="16594" y="0"/>
                  <a:pt x="16058" y="0"/>
                </a:cubicBezTo>
                <a:close/>
                <a:moveTo>
                  <a:pt x="12138" y="2917"/>
                </a:moveTo>
                <a:cubicBezTo>
                  <a:pt x="11771" y="2888"/>
                  <a:pt x="11391" y="3000"/>
                  <a:pt x="11073" y="3267"/>
                </a:cubicBezTo>
                <a:lnTo>
                  <a:pt x="6456" y="7143"/>
                </a:lnTo>
                <a:cubicBezTo>
                  <a:pt x="5753" y="7734"/>
                  <a:pt x="5611" y="8852"/>
                  <a:pt x="6137" y="9640"/>
                </a:cubicBezTo>
                <a:cubicBezTo>
                  <a:pt x="6183" y="9708"/>
                  <a:pt x="6232" y="9771"/>
                  <a:pt x="6284" y="9830"/>
                </a:cubicBezTo>
                <a:cubicBezTo>
                  <a:pt x="6364" y="9939"/>
                  <a:pt x="6457" y="10038"/>
                  <a:pt x="6569" y="10117"/>
                </a:cubicBezTo>
                <a:lnTo>
                  <a:pt x="9983" y="12501"/>
                </a:lnTo>
                <a:lnTo>
                  <a:pt x="9575" y="17898"/>
                </a:lnTo>
                <a:cubicBezTo>
                  <a:pt x="9520" y="18618"/>
                  <a:pt x="9998" y="19250"/>
                  <a:pt x="10640" y="19311"/>
                </a:cubicBezTo>
                <a:cubicBezTo>
                  <a:pt x="10673" y="19314"/>
                  <a:pt x="10706" y="19317"/>
                  <a:pt x="10739" y="19317"/>
                </a:cubicBezTo>
                <a:cubicBezTo>
                  <a:pt x="11339" y="19317"/>
                  <a:pt x="11849" y="18801"/>
                  <a:pt x="11900" y="18119"/>
                </a:cubicBezTo>
                <a:lnTo>
                  <a:pt x="12369" y="11924"/>
                </a:lnTo>
                <a:cubicBezTo>
                  <a:pt x="12406" y="11434"/>
                  <a:pt x="12197" y="10963"/>
                  <a:pt x="11824" y="10704"/>
                </a:cubicBezTo>
                <a:lnTo>
                  <a:pt x="9477" y="9065"/>
                </a:lnTo>
                <a:lnTo>
                  <a:pt x="12970" y="6133"/>
                </a:lnTo>
                <a:lnTo>
                  <a:pt x="14799" y="9271"/>
                </a:lnTo>
                <a:lnTo>
                  <a:pt x="18649" y="9271"/>
                </a:lnTo>
                <a:cubicBezTo>
                  <a:pt x="19059" y="9271"/>
                  <a:pt x="19391" y="8899"/>
                  <a:pt x="19391" y="8439"/>
                </a:cubicBezTo>
                <a:cubicBezTo>
                  <a:pt x="19391" y="7979"/>
                  <a:pt x="19059" y="7607"/>
                  <a:pt x="18649" y="7607"/>
                </a:cubicBezTo>
                <a:lnTo>
                  <a:pt x="15603" y="7607"/>
                </a:lnTo>
                <a:lnTo>
                  <a:pt x="13473" y="3950"/>
                </a:lnTo>
                <a:cubicBezTo>
                  <a:pt x="13427" y="3838"/>
                  <a:pt x="13369" y="3729"/>
                  <a:pt x="13301" y="3626"/>
                </a:cubicBezTo>
                <a:cubicBezTo>
                  <a:pt x="13260" y="3565"/>
                  <a:pt x="13216" y="3508"/>
                  <a:pt x="13169" y="3454"/>
                </a:cubicBezTo>
                <a:cubicBezTo>
                  <a:pt x="13159" y="3442"/>
                  <a:pt x="13148" y="3432"/>
                  <a:pt x="13137" y="3420"/>
                </a:cubicBezTo>
                <a:cubicBezTo>
                  <a:pt x="12861" y="3118"/>
                  <a:pt x="12506" y="2946"/>
                  <a:pt x="12138" y="2917"/>
                </a:cubicBezTo>
                <a:close/>
                <a:moveTo>
                  <a:pt x="4190" y="12207"/>
                </a:moveTo>
                <a:cubicBezTo>
                  <a:pt x="1880" y="12207"/>
                  <a:pt x="0" y="14315"/>
                  <a:pt x="0" y="16905"/>
                </a:cubicBezTo>
                <a:cubicBezTo>
                  <a:pt x="0" y="19494"/>
                  <a:pt x="1880" y="21600"/>
                  <a:pt x="4190" y="21600"/>
                </a:cubicBezTo>
                <a:cubicBezTo>
                  <a:pt x="6500" y="21600"/>
                  <a:pt x="8378" y="19494"/>
                  <a:pt x="8378" y="16905"/>
                </a:cubicBezTo>
                <a:cubicBezTo>
                  <a:pt x="8378" y="14315"/>
                  <a:pt x="6500" y="12207"/>
                  <a:pt x="4190" y="12207"/>
                </a:cubicBezTo>
                <a:close/>
                <a:moveTo>
                  <a:pt x="17410" y="12207"/>
                </a:moveTo>
                <a:cubicBezTo>
                  <a:pt x="15100" y="12207"/>
                  <a:pt x="13222" y="14315"/>
                  <a:pt x="13222" y="16905"/>
                </a:cubicBezTo>
                <a:cubicBezTo>
                  <a:pt x="13222" y="19494"/>
                  <a:pt x="15100" y="21600"/>
                  <a:pt x="17410" y="21600"/>
                </a:cubicBezTo>
                <a:cubicBezTo>
                  <a:pt x="19720" y="21600"/>
                  <a:pt x="21600" y="19494"/>
                  <a:pt x="21600" y="16905"/>
                </a:cubicBezTo>
                <a:cubicBezTo>
                  <a:pt x="21600" y="14315"/>
                  <a:pt x="19720" y="12207"/>
                  <a:pt x="17410" y="12207"/>
                </a:cubicBezTo>
                <a:close/>
                <a:moveTo>
                  <a:pt x="4190" y="13872"/>
                </a:moveTo>
                <a:cubicBezTo>
                  <a:pt x="5681" y="13872"/>
                  <a:pt x="6893" y="15233"/>
                  <a:pt x="6893" y="16905"/>
                </a:cubicBezTo>
                <a:cubicBezTo>
                  <a:pt x="6893" y="18576"/>
                  <a:pt x="5681" y="19935"/>
                  <a:pt x="4190" y="19935"/>
                </a:cubicBezTo>
                <a:cubicBezTo>
                  <a:pt x="2699" y="19935"/>
                  <a:pt x="1485" y="18576"/>
                  <a:pt x="1485" y="16905"/>
                </a:cubicBezTo>
                <a:cubicBezTo>
                  <a:pt x="1485" y="15233"/>
                  <a:pt x="2699" y="13872"/>
                  <a:pt x="4190" y="13872"/>
                </a:cubicBezTo>
                <a:close/>
                <a:moveTo>
                  <a:pt x="17410" y="13872"/>
                </a:moveTo>
                <a:cubicBezTo>
                  <a:pt x="18901" y="13872"/>
                  <a:pt x="20115" y="15233"/>
                  <a:pt x="20115" y="16905"/>
                </a:cubicBezTo>
                <a:cubicBezTo>
                  <a:pt x="20115" y="18576"/>
                  <a:pt x="18901" y="19935"/>
                  <a:pt x="17410" y="19935"/>
                </a:cubicBezTo>
                <a:cubicBezTo>
                  <a:pt x="15919" y="19935"/>
                  <a:pt x="14707" y="18576"/>
                  <a:pt x="14707" y="16905"/>
                </a:cubicBezTo>
                <a:cubicBezTo>
                  <a:pt x="14707" y="15233"/>
                  <a:pt x="15919" y="13872"/>
                  <a:pt x="17410" y="1387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18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pic>
        <p:nvPicPr>
          <p:cNvPr id="220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22" name="Apple"/>
          <p:cNvSpPr/>
          <p:nvPr/>
        </p:nvSpPr>
        <p:spPr>
          <a:xfrm>
            <a:off x="9428726" y="2876486"/>
            <a:ext cx="725559" cy="825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25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pic>
        <p:nvPicPr>
          <p:cNvPr id="227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29" name="ARG VAR=val"/>
          <p:cNvSpPr txBox="1"/>
          <p:nvPr/>
        </p:nvSpPr>
        <p:spPr>
          <a:xfrm>
            <a:off x="53173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30" name="ARG"/>
          <p:cNvSpPr txBox="1"/>
          <p:nvPr/>
        </p:nvSpPr>
        <p:spPr>
          <a:xfrm>
            <a:off x="2667000" y="3631656"/>
            <a:ext cx="121462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31" name="Banana"/>
          <p:cNvSpPr/>
          <p:nvPr/>
        </p:nvSpPr>
        <p:spPr>
          <a:xfrm>
            <a:off x="9610653" y="3468040"/>
            <a:ext cx="809541" cy="858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fill="norm" stroke="1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34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pic>
        <p:nvPicPr>
          <p:cNvPr id="236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38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39" name="ARG"/>
          <p:cNvSpPr txBox="1"/>
          <p:nvPr/>
        </p:nvSpPr>
        <p:spPr>
          <a:xfrm>
            <a:off x="2702052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40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41" name="RUN"/>
          <p:cNvSpPr txBox="1"/>
          <p:nvPr/>
        </p:nvSpPr>
        <p:spPr>
          <a:xfrm>
            <a:off x="2692400" y="4203156"/>
            <a:ext cx="1233932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242" name="Carrot"/>
          <p:cNvSpPr/>
          <p:nvPr/>
        </p:nvSpPr>
        <p:spPr>
          <a:xfrm>
            <a:off x="9672952" y="4073353"/>
            <a:ext cx="977936" cy="968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45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6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248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49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250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51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52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53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54" name="RUN"/>
          <p:cNvSpPr txBox="1"/>
          <p:nvPr/>
        </p:nvSpPr>
        <p:spPr>
          <a:xfrm>
            <a:off x="2692399" y="4212909"/>
            <a:ext cx="12339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255" name="Chilli"/>
          <p:cNvSpPr/>
          <p:nvPr/>
        </p:nvSpPr>
        <p:spPr>
          <a:xfrm>
            <a:off x="10282566" y="4801106"/>
            <a:ext cx="1077811" cy="878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4" h="20562" fill="norm" stroke="1" extrusionOk="0">
                <a:moveTo>
                  <a:pt x="481" y="10"/>
                </a:moveTo>
                <a:cubicBezTo>
                  <a:pt x="280" y="36"/>
                  <a:pt x="142" y="105"/>
                  <a:pt x="81" y="141"/>
                </a:cubicBezTo>
                <a:cubicBezTo>
                  <a:pt x="-160" y="283"/>
                  <a:pt x="193" y="1017"/>
                  <a:pt x="382" y="909"/>
                </a:cubicBezTo>
                <a:cubicBezTo>
                  <a:pt x="1520" y="421"/>
                  <a:pt x="2797" y="3595"/>
                  <a:pt x="2797" y="3595"/>
                </a:cubicBezTo>
                <a:cubicBezTo>
                  <a:pt x="2143" y="4693"/>
                  <a:pt x="3311" y="7519"/>
                  <a:pt x="3311" y="7519"/>
                </a:cubicBezTo>
                <a:cubicBezTo>
                  <a:pt x="3311" y="7519"/>
                  <a:pt x="145" y="8587"/>
                  <a:pt x="3075" y="12516"/>
                </a:cubicBezTo>
                <a:cubicBezTo>
                  <a:pt x="8599" y="19921"/>
                  <a:pt x="14126" y="21532"/>
                  <a:pt x="20306" y="20076"/>
                </a:cubicBezTo>
                <a:cubicBezTo>
                  <a:pt x="21298" y="19842"/>
                  <a:pt x="21440" y="18652"/>
                  <a:pt x="20374" y="18102"/>
                </a:cubicBezTo>
                <a:cubicBezTo>
                  <a:pt x="11778" y="13899"/>
                  <a:pt x="10729" y="9418"/>
                  <a:pt x="9443" y="6792"/>
                </a:cubicBezTo>
                <a:cubicBezTo>
                  <a:pt x="8157" y="4166"/>
                  <a:pt x="5524" y="6088"/>
                  <a:pt x="5524" y="6088"/>
                </a:cubicBezTo>
                <a:cubicBezTo>
                  <a:pt x="4534" y="3068"/>
                  <a:pt x="3520" y="3154"/>
                  <a:pt x="3520" y="3154"/>
                </a:cubicBezTo>
                <a:cubicBezTo>
                  <a:pt x="2242" y="257"/>
                  <a:pt x="1083" y="-68"/>
                  <a:pt x="481" y="1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58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261" name="EXPOSE"/>
          <p:cNvSpPr txBox="1"/>
          <p:nvPr/>
        </p:nvSpPr>
        <p:spPr>
          <a:xfrm>
            <a:off x="2616199" y="5594087"/>
            <a:ext cx="21752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262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263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64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265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66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67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68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69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270" name="Pepper"/>
          <p:cNvSpPr/>
          <p:nvPr/>
        </p:nvSpPr>
        <p:spPr>
          <a:xfrm>
            <a:off x="10155621" y="5241479"/>
            <a:ext cx="773535" cy="1011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66" fill="norm" stroke="1" extrusionOk="0">
                <a:moveTo>
                  <a:pt x="7781" y="0"/>
                </a:moveTo>
                <a:cubicBezTo>
                  <a:pt x="6954" y="-3"/>
                  <a:pt x="5894" y="1019"/>
                  <a:pt x="6088" y="1234"/>
                </a:cubicBezTo>
                <a:cubicBezTo>
                  <a:pt x="6572" y="1772"/>
                  <a:pt x="7611" y="1109"/>
                  <a:pt x="8604" y="2332"/>
                </a:cubicBezTo>
                <a:cubicBezTo>
                  <a:pt x="9098" y="2941"/>
                  <a:pt x="9385" y="3752"/>
                  <a:pt x="9467" y="4551"/>
                </a:cubicBezTo>
                <a:cubicBezTo>
                  <a:pt x="8946" y="4544"/>
                  <a:pt x="8490" y="4746"/>
                  <a:pt x="8341" y="5191"/>
                </a:cubicBezTo>
                <a:cubicBezTo>
                  <a:pt x="7846" y="5149"/>
                  <a:pt x="7424" y="5362"/>
                  <a:pt x="7170" y="5638"/>
                </a:cubicBezTo>
                <a:cubicBezTo>
                  <a:pt x="5889" y="5288"/>
                  <a:pt x="4425" y="4944"/>
                  <a:pt x="2403" y="5754"/>
                </a:cubicBezTo>
                <a:cubicBezTo>
                  <a:pt x="564" y="6474"/>
                  <a:pt x="-16" y="8152"/>
                  <a:pt x="1" y="10704"/>
                </a:cubicBezTo>
                <a:cubicBezTo>
                  <a:pt x="17" y="13256"/>
                  <a:pt x="2322" y="21519"/>
                  <a:pt x="4919" y="20862"/>
                </a:cubicBezTo>
                <a:cubicBezTo>
                  <a:pt x="9084" y="19808"/>
                  <a:pt x="8768" y="21597"/>
                  <a:pt x="10524" y="21566"/>
                </a:cubicBezTo>
                <a:cubicBezTo>
                  <a:pt x="12281" y="21535"/>
                  <a:pt x="11778" y="20499"/>
                  <a:pt x="13765" y="20564"/>
                </a:cubicBezTo>
                <a:cubicBezTo>
                  <a:pt x="14347" y="20582"/>
                  <a:pt x="14525" y="20932"/>
                  <a:pt x="16121" y="21059"/>
                </a:cubicBezTo>
                <a:cubicBezTo>
                  <a:pt x="17282" y="21151"/>
                  <a:pt x="20788" y="18305"/>
                  <a:pt x="21403" y="9860"/>
                </a:cubicBezTo>
                <a:cubicBezTo>
                  <a:pt x="21584" y="7366"/>
                  <a:pt x="20657" y="6198"/>
                  <a:pt x="17787" y="5884"/>
                </a:cubicBezTo>
                <a:cubicBezTo>
                  <a:pt x="16779" y="5773"/>
                  <a:pt x="15873" y="5853"/>
                  <a:pt x="15079" y="5978"/>
                </a:cubicBezTo>
                <a:cubicBezTo>
                  <a:pt x="14968" y="5593"/>
                  <a:pt x="14621" y="5120"/>
                  <a:pt x="13561" y="5316"/>
                </a:cubicBezTo>
                <a:cubicBezTo>
                  <a:pt x="13336" y="4692"/>
                  <a:pt x="12805" y="4591"/>
                  <a:pt x="12361" y="4632"/>
                </a:cubicBezTo>
                <a:cubicBezTo>
                  <a:pt x="11853" y="2935"/>
                  <a:pt x="10670" y="927"/>
                  <a:pt x="7943" y="16"/>
                </a:cubicBezTo>
                <a:cubicBezTo>
                  <a:pt x="7890" y="6"/>
                  <a:pt x="7836" y="1"/>
                  <a:pt x="778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73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4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CMD &lt;command&gt;"/>
          <p:cNvSpPr txBox="1"/>
          <p:nvPr/>
        </p:nvSpPr>
        <p:spPr>
          <a:xfrm>
            <a:off x="5276443" y="6448671"/>
            <a:ext cx="27483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CMD &lt;command&gt;</a:t>
            </a:r>
          </a:p>
        </p:txBody>
      </p:sp>
      <p:sp>
        <p:nvSpPr>
          <p:cNvPr id="276" name="CMD"/>
          <p:cNvSpPr txBox="1"/>
          <p:nvPr/>
        </p:nvSpPr>
        <p:spPr>
          <a:xfrm>
            <a:off x="2645409" y="6324618"/>
            <a:ext cx="13279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277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278" name="EXPOSE"/>
          <p:cNvSpPr txBox="1"/>
          <p:nvPr/>
        </p:nvSpPr>
        <p:spPr>
          <a:xfrm>
            <a:off x="2616199" y="5594087"/>
            <a:ext cx="21752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279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280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281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282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283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284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285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286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287" name="Drumstick"/>
          <p:cNvSpPr/>
          <p:nvPr/>
        </p:nvSpPr>
        <p:spPr>
          <a:xfrm>
            <a:off x="9482705" y="6344798"/>
            <a:ext cx="1532390" cy="668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02" h="20840" fill="norm" stroke="1" extrusionOk="0">
                <a:moveTo>
                  <a:pt x="15525" y="7"/>
                </a:moveTo>
                <a:cubicBezTo>
                  <a:pt x="15203" y="32"/>
                  <a:pt x="14863" y="131"/>
                  <a:pt x="14507" y="309"/>
                </a:cubicBezTo>
                <a:cubicBezTo>
                  <a:pt x="10195" y="2468"/>
                  <a:pt x="9964" y="7748"/>
                  <a:pt x="6953" y="9256"/>
                </a:cubicBezTo>
                <a:cubicBezTo>
                  <a:pt x="6453" y="9506"/>
                  <a:pt x="5903" y="10046"/>
                  <a:pt x="5624" y="10937"/>
                </a:cubicBezTo>
                <a:cubicBezTo>
                  <a:pt x="5575" y="11095"/>
                  <a:pt x="5556" y="11295"/>
                  <a:pt x="5572" y="11489"/>
                </a:cubicBezTo>
                <a:lnTo>
                  <a:pt x="5591" y="11698"/>
                </a:lnTo>
                <a:cubicBezTo>
                  <a:pt x="4507" y="12241"/>
                  <a:pt x="3515" y="12735"/>
                  <a:pt x="2852" y="13067"/>
                </a:cubicBezTo>
                <a:cubicBezTo>
                  <a:pt x="1974" y="13506"/>
                  <a:pt x="1621" y="11428"/>
                  <a:pt x="612" y="11933"/>
                </a:cubicBezTo>
                <a:cubicBezTo>
                  <a:pt x="-253" y="12366"/>
                  <a:pt x="-141" y="15148"/>
                  <a:pt x="569" y="16278"/>
                </a:cubicBezTo>
                <a:cubicBezTo>
                  <a:pt x="646" y="16400"/>
                  <a:pt x="668" y="16654"/>
                  <a:pt x="617" y="16841"/>
                </a:cubicBezTo>
                <a:cubicBezTo>
                  <a:pt x="147" y="18562"/>
                  <a:pt x="494" y="21227"/>
                  <a:pt x="1359" y="20794"/>
                </a:cubicBezTo>
                <a:cubicBezTo>
                  <a:pt x="2369" y="20289"/>
                  <a:pt x="2357" y="18038"/>
                  <a:pt x="3235" y="17598"/>
                </a:cubicBezTo>
                <a:cubicBezTo>
                  <a:pt x="3898" y="17266"/>
                  <a:pt x="4888" y="16768"/>
                  <a:pt x="5972" y="16226"/>
                </a:cubicBezTo>
                <a:lnTo>
                  <a:pt x="5992" y="16457"/>
                </a:lnTo>
                <a:cubicBezTo>
                  <a:pt x="6006" y="16629"/>
                  <a:pt x="6047" y="16784"/>
                  <a:pt x="6107" y="16882"/>
                </a:cubicBezTo>
                <a:cubicBezTo>
                  <a:pt x="6550" y="17608"/>
                  <a:pt x="7107" y="17418"/>
                  <a:pt x="7621" y="17162"/>
                </a:cubicBezTo>
                <a:cubicBezTo>
                  <a:pt x="10647" y="15647"/>
                  <a:pt x="11646" y="20312"/>
                  <a:pt x="16010" y="18127"/>
                </a:cubicBezTo>
                <a:cubicBezTo>
                  <a:pt x="21347" y="15456"/>
                  <a:pt x="20360" y="-373"/>
                  <a:pt x="15525" y="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9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ENV &lt;key&gt;=&lt;val&gt;"/>
          <p:cNvSpPr txBox="1"/>
          <p:nvPr/>
        </p:nvSpPr>
        <p:spPr>
          <a:xfrm>
            <a:off x="5326125" y="7109071"/>
            <a:ext cx="26490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ENV &lt;key&gt;=&lt;val&gt;</a:t>
            </a:r>
          </a:p>
        </p:txBody>
      </p:sp>
      <p:sp>
        <p:nvSpPr>
          <p:cNvPr id="293" name="ENV"/>
          <p:cNvSpPr txBox="1"/>
          <p:nvPr/>
        </p:nvSpPr>
        <p:spPr>
          <a:xfrm>
            <a:off x="2637789" y="7055149"/>
            <a:ext cx="1139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ENV</a:t>
            </a:r>
          </a:p>
        </p:txBody>
      </p:sp>
      <p:sp>
        <p:nvSpPr>
          <p:cNvPr id="294" name="CMD &lt;command&gt;"/>
          <p:cNvSpPr txBox="1"/>
          <p:nvPr/>
        </p:nvSpPr>
        <p:spPr>
          <a:xfrm>
            <a:off x="5276443" y="6448671"/>
            <a:ext cx="27483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CMD &lt;command&gt;</a:t>
            </a:r>
          </a:p>
        </p:txBody>
      </p:sp>
      <p:sp>
        <p:nvSpPr>
          <p:cNvPr id="295" name="CMD"/>
          <p:cNvSpPr txBox="1"/>
          <p:nvPr/>
        </p:nvSpPr>
        <p:spPr>
          <a:xfrm>
            <a:off x="2645409" y="6324618"/>
            <a:ext cx="13279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296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297" name="EXPOSE"/>
          <p:cNvSpPr txBox="1"/>
          <p:nvPr/>
        </p:nvSpPr>
        <p:spPr>
          <a:xfrm>
            <a:off x="2616199" y="5594087"/>
            <a:ext cx="21752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298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299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300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301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302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303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304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305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306" name="Pie"/>
          <p:cNvSpPr/>
          <p:nvPr/>
        </p:nvSpPr>
        <p:spPr>
          <a:xfrm>
            <a:off x="9612849" y="7141487"/>
            <a:ext cx="1500702" cy="39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10812" y="0"/>
                </a:moveTo>
                <a:cubicBezTo>
                  <a:pt x="10303" y="0"/>
                  <a:pt x="9795" y="165"/>
                  <a:pt x="9293" y="492"/>
                </a:cubicBezTo>
                <a:lnTo>
                  <a:pt x="7859" y="1430"/>
                </a:lnTo>
                <a:cubicBezTo>
                  <a:pt x="7390" y="1737"/>
                  <a:pt x="6915" y="1903"/>
                  <a:pt x="6435" y="1903"/>
                </a:cubicBezTo>
                <a:lnTo>
                  <a:pt x="4876" y="1903"/>
                </a:lnTo>
                <a:cubicBezTo>
                  <a:pt x="3905" y="1903"/>
                  <a:pt x="2940" y="2539"/>
                  <a:pt x="2017" y="3805"/>
                </a:cubicBezTo>
                <a:lnTo>
                  <a:pt x="1495" y="4520"/>
                </a:lnTo>
                <a:cubicBezTo>
                  <a:pt x="1452" y="4582"/>
                  <a:pt x="1456" y="4807"/>
                  <a:pt x="1505" y="4827"/>
                </a:cubicBezTo>
                <a:cubicBezTo>
                  <a:pt x="1683" y="4929"/>
                  <a:pt x="1855" y="5087"/>
                  <a:pt x="2001" y="5312"/>
                </a:cubicBezTo>
                <a:cubicBezTo>
                  <a:pt x="2254" y="5700"/>
                  <a:pt x="2535" y="5706"/>
                  <a:pt x="2794" y="5338"/>
                </a:cubicBezTo>
                <a:cubicBezTo>
                  <a:pt x="3075" y="4929"/>
                  <a:pt x="3430" y="4680"/>
                  <a:pt x="3802" y="4680"/>
                </a:cubicBezTo>
                <a:cubicBezTo>
                  <a:pt x="4169" y="4680"/>
                  <a:pt x="4531" y="4909"/>
                  <a:pt x="4812" y="5338"/>
                </a:cubicBezTo>
                <a:cubicBezTo>
                  <a:pt x="5065" y="5706"/>
                  <a:pt x="5345" y="5706"/>
                  <a:pt x="5599" y="5338"/>
                </a:cubicBezTo>
                <a:cubicBezTo>
                  <a:pt x="5879" y="4929"/>
                  <a:pt x="6240" y="4680"/>
                  <a:pt x="6607" y="4680"/>
                </a:cubicBezTo>
                <a:cubicBezTo>
                  <a:pt x="6973" y="4680"/>
                  <a:pt x="7336" y="4909"/>
                  <a:pt x="7616" y="5338"/>
                </a:cubicBezTo>
                <a:cubicBezTo>
                  <a:pt x="7870" y="5706"/>
                  <a:pt x="8150" y="5706"/>
                  <a:pt x="8403" y="5338"/>
                </a:cubicBezTo>
                <a:cubicBezTo>
                  <a:pt x="8684" y="4929"/>
                  <a:pt x="9044" y="4680"/>
                  <a:pt x="9411" y="4680"/>
                </a:cubicBezTo>
                <a:cubicBezTo>
                  <a:pt x="9778" y="4680"/>
                  <a:pt x="10140" y="4909"/>
                  <a:pt x="10421" y="5338"/>
                </a:cubicBezTo>
                <a:cubicBezTo>
                  <a:pt x="10674" y="5706"/>
                  <a:pt x="10954" y="5706"/>
                  <a:pt x="11208" y="5338"/>
                </a:cubicBezTo>
                <a:cubicBezTo>
                  <a:pt x="11488" y="4929"/>
                  <a:pt x="11849" y="4680"/>
                  <a:pt x="12216" y="4680"/>
                </a:cubicBezTo>
                <a:cubicBezTo>
                  <a:pt x="12582" y="4680"/>
                  <a:pt x="12945" y="4909"/>
                  <a:pt x="13225" y="5338"/>
                </a:cubicBezTo>
                <a:cubicBezTo>
                  <a:pt x="13479" y="5706"/>
                  <a:pt x="13759" y="5706"/>
                  <a:pt x="14012" y="5338"/>
                </a:cubicBezTo>
                <a:cubicBezTo>
                  <a:pt x="14293" y="4929"/>
                  <a:pt x="14653" y="4680"/>
                  <a:pt x="15020" y="4680"/>
                </a:cubicBezTo>
                <a:cubicBezTo>
                  <a:pt x="15387" y="4680"/>
                  <a:pt x="15749" y="4909"/>
                  <a:pt x="16030" y="5338"/>
                </a:cubicBezTo>
                <a:cubicBezTo>
                  <a:pt x="16283" y="5706"/>
                  <a:pt x="16563" y="5706"/>
                  <a:pt x="16817" y="5338"/>
                </a:cubicBezTo>
                <a:cubicBezTo>
                  <a:pt x="17097" y="4929"/>
                  <a:pt x="17458" y="4680"/>
                  <a:pt x="17824" y="4680"/>
                </a:cubicBezTo>
                <a:cubicBezTo>
                  <a:pt x="18191" y="4680"/>
                  <a:pt x="18548" y="4904"/>
                  <a:pt x="18834" y="5312"/>
                </a:cubicBezTo>
                <a:cubicBezTo>
                  <a:pt x="19087" y="5680"/>
                  <a:pt x="19373" y="5700"/>
                  <a:pt x="19626" y="5312"/>
                </a:cubicBezTo>
                <a:cubicBezTo>
                  <a:pt x="19772" y="5087"/>
                  <a:pt x="19944" y="4929"/>
                  <a:pt x="20122" y="4827"/>
                </a:cubicBezTo>
                <a:cubicBezTo>
                  <a:pt x="20165" y="4807"/>
                  <a:pt x="20171" y="4561"/>
                  <a:pt x="20133" y="4520"/>
                </a:cubicBezTo>
                <a:lnTo>
                  <a:pt x="19609" y="3805"/>
                </a:lnTo>
                <a:cubicBezTo>
                  <a:pt x="18687" y="2539"/>
                  <a:pt x="17722" y="1903"/>
                  <a:pt x="16751" y="1903"/>
                </a:cubicBezTo>
                <a:lnTo>
                  <a:pt x="15194" y="1903"/>
                </a:lnTo>
                <a:cubicBezTo>
                  <a:pt x="14719" y="1903"/>
                  <a:pt x="14244" y="1737"/>
                  <a:pt x="13769" y="1430"/>
                </a:cubicBezTo>
                <a:lnTo>
                  <a:pt x="12335" y="492"/>
                </a:lnTo>
                <a:cubicBezTo>
                  <a:pt x="11831" y="165"/>
                  <a:pt x="11321" y="0"/>
                  <a:pt x="10812" y="0"/>
                </a:cubicBezTo>
                <a:close/>
                <a:moveTo>
                  <a:pt x="966" y="5644"/>
                </a:moveTo>
                <a:cubicBezTo>
                  <a:pt x="324" y="5644"/>
                  <a:pt x="0" y="6336"/>
                  <a:pt x="0" y="7726"/>
                </a:cubicBezTo>
                <a:cubicBezTo>
                  <a:pt x="0" y="9115"/>
                  <a:pt x="324" y="9807"/>
                  <a:pt x="966" y="9807"/>
                </a:cubicBezTo>
                <a:cubicBezTo>
                  <a:pt x="1305" y="9807"/>
                  <a:pt x="1629" y="9607"/>
                  <a:pt x="1883" y="9239"/>
                </a:cubicBezTo>
                <a:cubicBezTo>
                  <a:pt x="2195" y="8769"/>
                  <a:pt x="2540" y="8769"/>
                  <a:pt x="2858" y="9239"/>
                </a:cubicBezTo>
                <a:cubicBezTo>
                  <a:pt x="3112" y="9607"/>
                  <a:pt x="3435" y="9807"/>
                  <a:pt x="3775" y="9807"/>
                </a:cubicBezTo>
                <a:cubicBezTo>
                  <a:pt x="4115" y="9807"/>
                  <a:pt x="4439" y="9607"/>
                  <a:pt x="4692" y="9239"/>
                </a:cubicBezTo>
                <a:cubicBezTo>
                  <a:pt x="5005" y="8769"/>
                  <a:pt x="5350" y="8769"/>
                  <a:pt x="5668" y="9239"/>
                </a:cubicBezTo>
                <a:cubicBezTo>
                  <a:pt x="5921" y="9607"/>
                  <a:pt x="6245" y="9807"/>
                  <a:pt x="6585" y="9807"/>
                </a:cubicBezTo>
                <a:cubicBezTo>
                  <a:pt x="6924" y="9807"/>
                  <a:pt x="7248" y="9607"/>
                  <a:pt x="7502" y="9239"/>
                </a:cubicBezTo>
                <a:cubicBezTo>
                  <a:pt x="7814" y="8769"/>
                  <a:pt x="8161" y="8769"/>
                  <a:pt x="8479" y="9239"/>
                </a:cubicBezTo>
                <a:cubicBezTo>
                  <a:pt x="8733" y="9607"/>
                  <a:pt x="9056" y="9807"/>
                  <a:pt x="9396" y="9807"/>
                </a:cubicBezTo>
                <a:cubicBezTo>
                  <a:pt x="9736" y="9807"/>
                  <a:pt x="10059" y="9607"/>
                  <a:pt x="10313" y="9239"/>
                </a:cubicBezTo>
                <a:cubicBezTo>
                  <a:pt x="10626" y="8769"/>
                  <a:pt x="10970" y="8769"/>
                  <a:pt x="11289" y="9239"/>
                </a:cubicBezTo>
                <a:cubicBezTo>
                  <a:pt x="11542" y="9607"/>
                  <a:pt x="11866" y="9807"/>
                  <a:pt x="12205" y="9807"/>
                </a:cubicBezTo>
                <a:cubicBezTo>
                  <a:pt x="12545" y="9807"/>
                  <a:pt x="12869" y="9607"/>
                  <a:pt x="13122" y="9239"/>
                </a:cubicBezTo>
                <a:cubicBezTo>
                  <a:pt x="13435" y="8769"/>
                  <a:pt x="13780" y="8769"/>
                  <a:pt x="14098" y="9239"/>
                </a:cubicBezTo>
                <a:cubicBezTo>
                  <a:pt x="14352" y="9607"/>
                  <a:pt x="14675" y="9807"/>
                  <a:pt x="15015" y="9807"/>
                </a:cubicBezTo>
                <a:cubicBezTo>
                  <a:pt x="15355" y="9807"/>
                  <a:pt x="15678" y="9607"/>
                  <a:pt x="15932" y="9239"/>
                </a:cubicBezTo>
                <a:cubicBezTo>
                  <a:pt x="16245" y="8769"/>
                  <a:pt x="16589" y="8769"/>
                  <a:pt x="16908" y="9239"/>
                </a:cubicBezTo>
                <a:cubicBezTo>
                  <a:pt x="17161" y="9607"/>
                  <a:pt x="17485" y="9807"/>
                  <a:pt x="17824" y="9807"/>
                </a:cubicBezTo>
                <a:cubicBezTo>
                  <a:pt x="18164" y="9807"/>
                  <a:pt x="18488" y="9607"/>
                  <a:pt x="18741" y="9239"/>
                </a:cubicBezTo>
                <a:cubicBezTo>
                  <a:pt x="18898" y="9014"/>
                  <a:pt x="19065" y="8888"/>
                  <a:pt x="19227" y="8888"/>
                </a:cubicBezTo>
                <a:cubicBezTo>
                  <a:pt x="19394" y="8888"/>
                  <a:pt x="19556" y="9014"/>
                  <a:pt x="19712" y="9239"/>
                </a:cubicBezTo>
                <a:cubicBezTo>
                  <a:pt x="19966" y="9607"/>
                  <a:pt x="20289" y="9807"/>
                  <a:pt x="20629" y="9807"/>
                </a:cubicBezTo>
                <a:cubicBezTo>
                  <a:pt x="21271" y="9807"/>
                  <a:pt x="21595" y="9115"/>
                  <a:pt x="21595" y="7726"/>
                </a:cubicBezTo>
                <a:cubicBezTo>
                  <a:pt x="21600" y="6336"/>
                  <a:pt x="21276" y="5644"/>
                  <a:pt x="20634" y="5644"/>
                </a:cubicBezTo>
                <a:cubicBezTo>
                  <a:pt x="20294" y="5644"/>
                  <a:pt x="19971" y="5845"/>
                  <a:pt x="19717" y="6212"/>
                </a:cubicBezTo>
                <a:cubicBezTo>
                  <a:pt x="19404" y="6682"/>
                  <a:pt x="19059" y="6682"/>
                  <a:pt x="18741" y="6212"/>
                </a:cubicBezTo>
                <a:cubicBezTo>
                  <a:pt x="18488" y="5845"/>
                  <a:pt x="18164" y="5644"/>
                  <a:pt x="17824" y="5644"/>
                </a:cubicBezTo>
                <a:cubicBezTo>
                  <a:pt x="17485" y="5644"/>
                  <a:pt x="17161" y="5845"/>
                  <a:pt x="16908" y="6212"/>
                </a:cubicBezTo>
                <a:cubicBezTo>
                  <a:pt x="16595" y="6682"/>
                  <a:pt x="16250" y="6682"/>
                  <a:pt x="15932" y="6212"/>
                </a:cubicBezTo>
                <a:cubicBezTo>
                  <a:pt x="15678" y="5845"/>
                  <a:pt x="15355" y="5644"/>
                  <a:pt x="15015" y="5644"/>
                </a:cubicBezTo>
                <a:cubicBezTo>
                  <a:pt x="14675" y="5644"/>
                  <a:pt x="14352" y="5845"/>
                  <a:pt x="14098" y="6212"/>
                </a:cubicBezTo>
                <a:cubicBezTo>
                  <a:pt x="13785" y="6682"/>
                  <a:pt x="13440" y="6682"/>
                  <a:pt x="13122" y="6212"/>
                </a:cubicBezTo>
                <a:cubicBezTo>
                  <a:pt x="12869" y="5845"/>
                  <a:pt x="12545" y="5644"/>
                  <a:pt x="12205" y="5644"/>
                </a:cubicBezTo>
                <a:cubicBezTo>
                  <a:pt x="11866" y="5644"/>
                  <a:pt x="11542" y="5845"/>
                  <a:pt x="11289" y="6212"/>
                </a:cubicBezTo>
                <a:cubicBezTo>
                  <a:pt x="10976" y="6682"/>
                  <a:pt x="10631" y="6682"/>
                  <a:pt x="10313" y="6212"/>
                </a:cubicBezTo>
                <a:cubicBezTo>
                  <a:pt x="10059" y="5845"/>
                  <a:pt x="9736" y="5644"/>
                  <a:pt x="9396" y="5644"/>
                </a:cubicBezTo>
                <a:cubicBezTo>
                  <a:pt x="9056" y="5644"/>
                  <a:pt x="8733" y="5845"/>
                  <a:pt x="8479" y="6212"/>
                </a:cubicBezTo>
                <a:cubicBezTo>
                  <a:pt x="8166" y="6682"/>
                  <a:pt x="7820" y="6682"/>
                  <a:pt x="7502" y="6212"/>
                </a:cubicBezTo>
                <a:cubicBezTo>
                  <a:pt x="7248" y="5845"/>
                  <a:pt x="6924" y="5644"/>
                  <a:pt x="6585" y="5644"/>
                </a:cubicBezTo>
                <a:cubicBezTo>
                  <a:pt x="6245" y="5644"/>
                  <a:pt x="5921" y="5845"/>
                  <a:pt x="5668" y="6212"/>
                </a:cubicBezTo>
                <a:cubicBezTo>
                  <a:pt x="5355" y="6682"/>
                  <a:pt x="5010" y="6682"/>
                  <a:pt x="4692" y="6212"/>
                </a:cubicBezTo>
                <a:cubicBezTo>
                  <a:pt x="4439" y="5845"/>
                  <a:pt x="4115" y="5644"/>
                  <a:pt x="3775" y="5644"/>
                </a:cubicBezTo>
                <a:cubicBezTo>
                  <a:pt x="3435" y="5644"/>
                  <a:pt x="3112" y="5845"/>
                  <a:pt x="2858" y="6212"/>
                </a:cubicBezTo>
                <a:cubicBezTo>
                  <a:pt x="2546" y="6682"/>
                  <a:pt x="2201" y="6682"/>
                  <a:pt x="1883" y="6212"/>
                </a:cubicBezTo>
                <a:cubicBezTo>
                  <a:pt x="1629" y="5845"/>
                  <a:pt x="1305" y="5644"/>
                  <a:pt x="966" y="5644"/>
                </a:cubicBezTo>
                <a:close/>
                <a:moveTo>
                  <a:pt x="2395" y="9839"/>
                </a:moveTo>
                <a:cubicBezTo>
                  <a:pt x="2261" y="9839"/>
                  <a:pt x="2127" y="9930"/>
                  <a:pt x="2001" y="10114"/>
                </a:cubicBezTo>
                <a:cubicBezTo>
                  <a:pt x="1720" y="10543"/>
                  <a:pt x="1359" y="10771"/>
                  <a:pt x="993" y="10771"/>
                </a:cubicBezTo>
                <a:cubicBezTo>
                  <a:pt x="955" y="10771"/>
                  <a:pt x="917" y="10771"/>
                  <a:pt x="885" y="10771"/>
                </a:cubicBezTo>
                <a:cubicBezTo>
                  <a:pt x="852" y="10771"/>
                  <a:pt x="832" y="10912"/>
                  <a:pt x="848" y="11014"/>
                </a:cubicBezTo>
                <a:lnTo>
                  <a:pt x="2287" y="20476"/>
                </a:lnTo>
                <a:cubicBezTo>
                  <a:pt x="2395" y="21171"/>
                  <a:pt x="2589" y="21600"/>
                  <a:pt x="2799" y="21600"/>
                </a:cubicBezTo>
                <a:cubicBezTo>
                  <a:pt x="2260" y="21600"/>
                  <a:pt x="18180" y="21600"/>
                  <a:pt x="18827" y="21600"/>
                </a:cubicBezTo>
                <a:cubicBezTo>
                  <a:pt x="19038" y="21600"/>
                  <a:pt x="19232" y="21171"/>
                  <a:pt x="19340" y="20476"/>
                </a:cubicBezTo>
                <a:lnTo>
                  <a:pt x="20781" y="11014"/>
                </a:lnTo>
                <a:cubicBezTo>
                  <a:pt x="20797" y="10912"/>
                  <a:pt x="20774" y="10771"/>
                  <a:pt x="20742" y="10771"/>
                </a:cubicBezTo>
                <a:cubicBezTo>
                  <a:pt x="20704" y="10771"/>
                  <a:pt x="20672" y="10771"/>
                  <a:pt x="20634" y="10771"/>
                </a:cubicBezTo>
                <a:cubicBezTo>
                  <a:pt x="20267" y="10771"/>
                  <a:pt x="19907" y="10543"/>
                  <a:pt x="19616" y="10114"/>
                </a:cubicBezTo>
                <a:cubicBezTo>
                  <a:pt x="19363" y="9746"/>
                  <a:pt x="19081" y="9746"/>
                  <a:pt x="18827" y="10114"/>
                </a:cubicBezTo>
                <a:cubicBezTo>
                  <a:pt x="18547" y="10543"/>
                  <a:pt x="18186" y="10771"/>
                  <a:pt x="17819" y="10771"/>
                </a:cubicBezTo>
                <a:cubicBezTo>
                  <a:pt x="17453" y="10771"/>
                  <a:pt x="17092" y="10522"/>
                  <a:pt x="16812" y="10114"/>
                </a:cubicBezTo>
                <a:cubicBezTo>
                  <a:pt x="16558" y="9746"/>
                  <a:pt x="16276" y="9746"/>
                  <a:pt x="16023" y="10114"/>
                </a:cubicBezTo>
                <a:cubicBezTo>
                  <a:pt x="15742" y="10543"/>
                  <a:pt x="15382" y="10771"/>
                  <a:pt x="15015" y="10771"/>
                </a:cubicBezTo>
                <a:cubicBezTo>
                  <a:pt x="14648" y="10771"/>
                  <a:pt x="14288" y="10522"/>
                  <a:pt x="14007" y="10114"/>
                </a:cubicBezTo>
                <a:cubicBezTo>
                  <a:pt x="13754" y="9746"/>
                  <a:pt x="13472" y="9746"/>
                  <a:pt x="13218" y="10114"/>
                </a:cubicBezTo>
                <a:cubicBezTo>
                  <a:pt x="12938" y="10543"/>
                  <a:pt x="12577" y="10771"/>
                  <a:pt x="12210" y="10771"/>
                </a:cubicBezTo>
                <a:cubicBezTo>
                  <a:pt x="11844" y="10771"/>
                  <a:pt x="11483" y="10522"/>
                  <a:pt x="11203" y="10114"/>
                </a:cubicBezTo>
                <a:cubicBezTo>
                  <a:pt x="10949" y="9746"/>
                  <a:pt x="10667" y="9746"/>
                  <a:pt x="10414" y="10114"/>
                </a:cubicBezTo>
                <a:cubicBezTo>
                  <a:pt x="10133" y="10543"/>
                  <a:pt x="9773" y="10771"/>
                  <a:pt x="9406" y="10771"/>
                </a:cubicBezTo>
                <a:cubicBezTo>
                  <a:pt x="9039" y="10771"/>
                  <a:pt x="8679" y="10522"/>
                  <a:pt x="8398" y="10114"/>
                </a:cubicBezTo>
                <a:cubicBezTo>
                  <a:pt x="8145" y="9746"/>
                  <a:pt x="7863" y="9746"/>
                  <a:pt x="7609" y="10114"/>
                </a:cubicBezTo>
                <a:cubicBezTo>
                  <a:pt x="7329" y="10543"/>
                  <a:pt x="6968" y="10771"/>
                  <a:pt x="6602" y="10771"/>
                </a:cubicBezTo>
                <a:cubicBezTo>
                  <a:pt x="6235" y="10771"/>
                  <a:pt x="5874" y="10522"/>
                  <a:pt x="5594" y="10114"/>
                </a:cubicBezTo>
                <a:cubicBezTo>
                  <a:pt x="5340" y="9746"/>
                  <a:pt x="5058" y="9746"/>
                  <a:pt x="4805" y="10114"/>
                </a:cubicBezTo>
                <a:cubicBezTo>
                  <a:pt x="4525" y="10543"/>
                  <a:pt x="4164" y="10771"/>
                  <a:pt x="3797" y="10771"/>
                </a:cubicBezTo>
                <a:cubicBezTo>
                  <a:pt x="3430" y="10771"/>
                  <a:pt x="3070" y="10522"/>
                  <a:pt x="2789" y="10114"/>
                </a:cubicBezTo>
                <a:cubicBezTo>
                  <a:pt x="2663" y="9930"/>
                  <a:pt x="2528" y="9839"/>
                  <a:pt x="2395" y="98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akeaway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24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Docker concepts, terminologies and architecture"/>
          <p:cNvSpPr txBox="1"/>
          <p:nvPr/>
        </p:nvSpPr>
        <p:spPr>
          <a:xfrm>
            <a:off x="2437688" y="3408020"/>
            <a:ext cx="723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 concepts, terminologies and architecture</a:t>
            </a:r>
          </a:p>
        </p:txBody>
      </p:sp>
      <p:pic>
        <p:nvPicPr>
          <p:cNvPr id="126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68300"/>
            <a:ext cx="2218926" cy="19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Factory"/>
          <p:cNvSpPr/>
          <p:nvPr/>
        </p:nvSpPr>
        <p:spPr>
          <a:xfrm>
            <a:off x="10341166" y="3278408"/>
            <a:ext cx="1466467" cy="97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98" y="0"/>
                </a:moveTo>
                <a:cubicBezTo>
                  <a:pt x="3750" y="0"/>
                  <a:pt x="3628" y="176"/>
                  <a:pt x="3621" y="399"/>
                </a:cubicBezTo>
                <a:lnTo>
                  <a:pt x="3237" y="13861"/>
                </a:lnTo>
                <a:lnTo>
                  <a:pt x="1804" y="13861"/>
                </a:lnTo>
                <a:lnTo>
                  <a:pt x="1804" y="18222"/>
                </a:lnTo>
                <a:lnTo>
                  <a:pt x="0" y="1822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222"/>
                </a:lnTo>
                <a:lnTo>
                  <a:pt x="19740" y="18222"/>
                </a:lnTo>
                <a:lnTo>
                  <a:pt x="19740" y="11465"/>
                </a:lnTo>
                <a:lnTo>
                  <a:pt x="18654" y="11465"/>
                </a:lnTo>
                <a:lnTo>
                  <a:pt x="18654" y="6253"/>
                </a:lnTo>
                <a:lnTo>
                  <a:pt x="15598" y="8796"/>
                </a:lnTo>
                <a:lnTo>
                  <a:pt x="15598" y="6253"/>
                </a:lnTo>
                <a:lnTo>
                  <a:pt x="12541" y="8796"/>
                </a:lnTo>
                <a:lnTo>
                  <a:pt x="12541" y="6253"/>
                </a:lnTo>
                <a:lnTo>
                  <a:pt x="8603" y="9530"/>
                </a:lnTo>
                <a:lnTo>
                  <a:pt x="8603" y="13861"/>
                </a:lnTo>
                <a:lnTo>
                  <a:pt x="7624" y="13861"/>
                </a:lnTo>
                <a:lnTo>
                  <a:pt x="7239" y="399"/>
                </a:lnTo>
                <a:cubicBezTo>
                  <a:pt x="7233" y="176"/>
                  <a:pt x="7112" y="0"/>
                  <a:pt x="6964" y="0"/>
                </a:cubicBezTo>
                <a:lnTo>
                  <a:pt x="6488" y="0"/>
                </a:lnTo>
                <a:cubicBezTo>
                  <a:pt x="6340" y="0"/>
                  <a:pt x="6218" y="176"/>
                  <a:pt x="6212" y="399"/>
                </a:cubicBezTo>
                <a:lnTo>
                  <a:pt x="5827" y="13861"/>
                </a:lnTo>
                <a:lnTo>
                  <a:pt x="5034" y="13861"/>
                </a:lnTo>
                <a:lnTo>
                  <a:pt x="4651" y="399"/>
                </a:lnTo>
                <a:cubicBezTo>
                  <a:pt x="4644" y="176"/>
                  <a:pt x="4522" y="0"/>
                  <a:pt x="4374" y="0"/>
                </a:cubicBezTo>
                <a:lnTo>
                  <a:pt x="389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309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0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ADD &lt;command&gt;"/>
          <p:cNvSpPr txBox="1"/>
          <p:nvPr/>
        </p:nvSpPr>
        <p:spPr>
          <a:xfrm>
            <a:off x="5310276" y="7737527"/>
            <a:ext cx="26807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ADD &lt;command&gt;</a:t>
            </a:r>
          </a:p>
        </p:txBody>
      </p:sp>
      <p:sp>
        <p:nvSpPr>
          <p:cNvPr id="312" name="ADD"/>
          <p:cNvSpPr txBox="1"/>
          <p:nvPr/>
        </p:nvSpPr>
        <p:spPr>
          <a:xfrm>
            <a:off x="2600197" y="7645418"/>
            <a:ext cx="12151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313" name="ENV &lt;key&gt;=&lt;val&gt;"/>
          <p:cNvSpPr txBox="1"/>
          <p:nvPr/>
        </p:nvSpPr>
        <p:spPr>
          <a:xfrm>
            <a:off x="5326125" y="7109071"/>
            <a:ext cx="26490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ENV &lt;key&gt;=&lt;val&gt;</a:t>
            </a:r>
          </a:p>
        </p:txBody>
      </p:sp>
      <p:sp>
        <p:nvSpPr>
          <p:cNvPr id="314" name="ENV"/>
          <p:cNvSpPr txBox="1"/>
          <p:nvPr/>
        </p:nvSpPr>
        <p:spPr>
          <a:xfrm>
            <a:off x="2637789" y="7055149"/>
            <a:ext cx="1139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ENV</a:t>
            </a:r>
          </a:p>
        </p:txBody>
      </p:sp>
      <p:sp>
        <p:nvSpPr>
          <p:cNvPr id="315" name="CMD &lt;command&gt;"/>
          <p:cNvSpPr txBox="1"/>
          <p:nvPr/>
        </p:nvSpPr>
        <p:spPr>
          <a:xfrm>
            <a:off x="5276443" y="6448671"/>
            <a:ext cx="27483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CMD &lt;command&gt;</a:t>
            </a:r>
          </a:p>
        </p:txBody>
      </p:sp>
      <p:sp>
        <p:nvSpPr>
          <p:cNvPr id="316" name="CMD"/>
          <p:cNvSpPr txBox="1"/>
          <p:nvPr/>
        </p:nvSpPr>
        <p:spPr>
          <a:xfrm>
            <a:off x="2645409" y="6324618"/>
            <a:ext cx="13279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317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318" name="EXPOSE"/>
          <p:cNvSpPr txBox="1"/>
          <p:nvPr/>
        </p:nvSpPr>
        <p:spPr>
          <a:xfrm>
            <a:off x="2616199" y="5594087"/>
            <a:ext cx="21752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319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320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321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322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323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324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325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326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327" name="Milk"/>
          <p:cNvSpPr/>
          <p:nvPr/>
        </p:nvSpPr>
        <p:spPr>
          <a:xfrm>
            <a:off x="9747459" y="7276002"/>
            <a:ext cx="754902" cy="1075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67" y="0"/>
                </a:moveTo>
                <a:cubicBezTo>
                  <a:pt x="8502" y="0"/>
                  <a:pt x="8541" y="689"/>
                  <a:pt x="8541" y="689"/>
                </a:cubicBezTo>
                <a:lnTo>
                  <a:pt x="8282" y="852"/>
                </a:lnTo>
                <a:lnTo>
                  <a:pt x="8282" y="1569"/>
                </a:lnTo>
                <a:lnTo>
                  <a:pt x="10155" y="1569"/>
                </a:lnTo>
                <a:lnTo>
                  <a:pt x="11585" y="1569"/>
                </a:lnTo>
                <a:lnTo>
                  <a:pt x="13458" y="1569"/>
                </a:lnTo>
                <a:lnTo>
                  <a:pt x="13458" y="852"/>
                </a:lnTo>
                <a:lnTo>
                  <a:pt x="13198" y="689"/>
                </a:lnTo>
                <a:cubicBezTo>
                  <a:pt x="13198" y="689"/>
                  <a:pt x="13237" y="0"/>
                  <a:pt x="12772" y="0"/>
                </a:cubicBezTo>
                <a:cubicBezTo>
                  <a:pt x="12598" y="0"/>
                  <a:pt x="11988" y="0"/>
                  <a:pt x="11419" y="0"/>
                </a:cubicBezTo>
                <a:cubicBezTo>
                  <a:pt x="11419" y="0"/>
                  <a:pt x="10890" y="0"/>
                  <a:pt x="10320" y="0"/>
                </a:cubicBezTo>
                <a:cubicBezTo>
                  <a:pt x="9752" y="0"/>
                  <a:pt x="9141" y="0"/>
                  <a:pt x="8967" y="0"/>
                </a:cubicBezTo>
                <a:close/>
                <a:moveTo>
                  <a:pt x="8284" y="1966"/>
                </a:moveTo>
                <a:cubicBezTo>
                  <a:pt x="8108" y="1966"/>
                  <a:pt x="7964" y="2067"/>
                  <a:pt x="7964" y="2190"/>
                </a:cubicBezTo>
                <a:cubicBezTo>
                  <a:pt x="7964" y="2314"/>
                  <a:pt x="8106" y="2414"/>
                  <a:pt x="8282" y="2415"/>
                </a:cubicBezTo>
                <a:lnTo>
                  <a:pt x="8282" y="2810"/>
                </a:lnTo>
                <a:lnTo>
                  <a:pt x="3988" y="4306"/>
                </a:lnTo>
                <a:cubicBezTo>
                  <a:pt x="3619" y="4435"/>
                  <a:pt x="3349" y="4670"/>
                  <a:pt x="3250" y="4951"/>
                </a:cubicBezTo>
                <a:cubicBezTo>
                  <a:pt x="2582" y="6845"/>
                  <a:pt x="0" y="13956"/>
                  <a:pt x="0" y="15559"/>
                </a:cubicBezTo>
                <a:cubicBezTo>
                  <a:pt x="0" y="16075"/>
                  <a:pt x="0" y="15431"/>
                  <a:pt x="0" y="17687"/>
                </a:cubicBezTo>
                <a:cubicBezTo>
                  <a:pt x="0" y="19942"/>
                  <a:pt x="1664" y="21600"/>
                  <a:pt x="3342" y="21600"/>
                </a:cubicBezTo>
                <a:lnTo>
                  <a:pt x="8753" y="21600"/>
                </a:lnTo>
                <a:cubicBezTo>
                  <a:pt x="9158" y="21600"/>
                  <a:pt x="9543" y="21477"/>
                  <a:pt x="9808" y="21262"/>
                </a:cubicBezTo>
                <a:lnTo>
                  <a:pt x="9830" y="21242"/>
                </a:lnTo>
                <a:cubicBezTo>
                  <a:pt x="10654" y="20431"/>
                  <a:pt x="11119" y="20432"/>
                  <a:pt x="11953" y="21252"/>
                </a:cubicBezTo>
                <a:cubicBezTo>
                  <a:pt x="12218" y="21473"/>
                  <a:pt x="12607" y="21600"/>
                  <a:pt x="13018" y="21600"/>
                </a:cubicBezTo>
                <a:lnTo>
                  <a:pt x="18256" y="21600"/>
                </a:lnTo>
                <a:cubicBezTo>
                  <a:pt x="19804" y="21600"/>
                  <a:pt x="21600" y="19944"/>
                  <a:pt x="21600" y="17769"/>
                </a:cubicBezTo>
                <a:cubicBezTo>
                  <a:pt x="21600" y="15052"/>
                  <a:pt x="20408" y="8431"/>
                  <a:pt x="19912" y="6360"/>
                </a:cubicBezTo>
                <a:cubicBezTo>
                  <a:pt x="19829" y="6010"/>
                  <a:pt x="19546" y="5701"/>
                  <a:pt x="19129" y="5501"/>
                </a:cubicBezTo>
                <a:cubicBezTo>
                  <a:pt x="17588" y="4765"/>
                  <a:pt x="13822" y="2968"/>
                  <a:pt x="13458" y="2808"/>
                </a:cubicBezTo>
                <a:lnTo>
                  <a:pt x="13458" y="2413"/>
                </a:lnTo>
                <a:cubicBezTo>
                  <a:pt x="13623" y="2405"/>
                  <a:pt x="13753" y="2309"/>
                  <a:pt x="13753" y="2190"/>
                </a:cubicBezTo>
                <a:cubicBezTo>
                  <a:pt x="13753" y="2067"/>
                  <a:pt x="13610" y="1966"/>
                  <a:pt x="13434" y="1966"/>
                </a:cubicBezTo>
                <a:lnTo>
                  <a:pt x="8284" y="1966"/>
                </a:lnTo>
                <a:close/>
                <a:moveTo>
                  <a:pt x="5851" y="5230"/>
                </a:moveTo>
                <a:cubicBezTo>
                  <a:pt x="6377" y="5209"/>
                  <a:pt x="6851" y="5577"/>
                  <a:pt x="6851" y="5577"/>
                </a:cubicBezTo>
                <a:lnTo>
                  <a:pt x="5659" y="11033"/>
                </a:lnTo>
                <a:cubicBezTo>
                  <a:pt x="5659" y="11033"/>
                  <a:pt x="4245" y="11663"/>
                  <a:pt x="3945" y="10268"/>
                </a:cubicBezTo>
                <a:cubicBezTo>
                  <a:pt x="3751" y="9366"/>
                  <a:pt x="4096" y="7320"/>
                  <a:pt x="4940" y="5849"/>
                </a:cubicBezTo>
                <a:cubicBezTo>
                  <a:pt x="5202" y="5394"/>
                  <a:pt x="5536" y="5242"/>
                  <a:pt x="5851" y="52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Dockerfil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33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1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ENTRYPOINT &lt;command&gt;"/>
          <p:cNvSpPr txBox="1"/>
          <p:nvPr/>
        </p:nvSpPr>
        <p:spPr>
          <a:xfrm>
            <a:off x="6866737" y="8570133"/>
            <a:ext cx="39843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ENTRYPOINT &lt;command&gt;</a:t>
            </a:r>
          </a:p>
        </p:txBody>
      </p:sp>
      <p:sp>
        <p:nvSpPr>
          <p:cNvPr id="333" name="ENTRYPOINT"/>
          <p:cNvSpPr txBox="1"/>
          <p:nvPr/>
        </p:nvSpPr>
        <p:spPr>
          <a:xfrm>
            <a:off x="2616200" y="8429871"/>
            <a:ext cx="3387852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ENTRYPOINT</a:t>
            </a:r>
          </a:p>
        </p:txBody>
      </p:sp>
      <p:sp>
        <p:nvSpPr>
          <p:cNvPr id="334" name="ADD &lt;command&gt;"/>
          <p:cNvSpPr txBox="1"/>
          <p:nvPr/>
        </p:nvSpPr>
        <p:spPr>
          <a:xfrm>
            <a:off x="5310275" y="7737527"/>
            <a:ext cx="26807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ADD &lt;command&gt;</a:t>
            </a:r>
          </a:p>
        </p:txBody>
      </p:sp>
      <p:sp>
        <p:nvSpPr>
          <p:cNvPr id="335" name="ADD"/>
          <p:cNvSpPr txBox="1"/>
          <p:nvPr/>
        </p:nvSpPr>
        <p:spPr>
          <a:xfrm>
            <a:off x="2600197" y="7645418"/>
            <a:ext cx="12151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336" name="ENV &lt;key&gt;=&lt;val&gt;"/>
          <p:cNvSpPr txBox="1"/>
          <p:nvPr/>
        </p:nvSpPr>
        <p:spPr>
          <a:xfrm>
            <a:off x="5326125" y="7109071"/>
            <a:ext cx="26490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ENV &lt;key&gt;=&lt;val&gt;</a:t>
            </a:r>
          </a:p>
        </p:txBody>
      </p:sp>
      <p:sp>
        <p:nvSpPr>
          <p:cNvPr id="337" name="ENV"/>
          <p:cNvSpPr txBox="1"/>
          <p:nvPr/>
        </p:nvSpPr>
        <p:spPr>
          <a:xfrm>
            <a:off x="2637789" y="7055149"/>
            <a:ext cx="1139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ENV</a:t>
            </a:r>
          </a:p>
        </p:txBody>
      </p:sp>
      <p:sp>
        <p:nvSpPr>
          <p:cNvPr id="338" name="CMD &lt;command&gt;"/>
          <p:cNvSpPr txBox="1"/>
          <p:nvPr/>
        </p:nvSpPr>
        <p:spPr>
          <a:xfrm>
            <a:off x="5276443" y="6448671"/>
            <a:ext cx="274838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CMD &lt;command&gt;</a:t>
            </a:r>
          </a:p>
        </p:txBody>
      </p:sp>
      <p:sp>
        <p:nvSpPr>
          <p:cNvPr id="339" name="CMD"/>
          <p:cNvSpPr txBox="1"/>
          <p:nvPr/>
        </p:nvSpPr>
        <p:spPr>
          <a:xfrm>
            <a:off x="2645409" y="6324618"/>
            <a:ext cx="13279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340" name="EXPOSE &lt;portno&gt;"/>
          <p:cNvSpPr txBox="1"/>
          <p:nvPr/>
        </p:nvSpPr>
        <p:spPr>
          <a:xfrm>
            <a:off x="5267299" y="5718140"/>
            <a:ext cx="27666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EXPOSE &lt;portno&gt;</a:t>
            </a:r>
          </a:p>
        </p:txBody>
      </p:sp>
      <p:sp>
        <p:nvSpPr>
          <p:cNvPr id="341" name="EXPOSE"/>
          <p:cNvSpPr txBox="1"/>
          <p:nvPr/>
        </p:nvSpPr>
        <p:spPr>
          <a:xfrm>
            <a:off x="2616199" y="5594087"/>
            <a:ext cx="21752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EXPOSE</a:t>
            </a:r>
          </a:p>
        </p:txBody>
      </p:sp>
      <p:sp>
        <p:nvSpPr>
          <p:cNvPr id="342" name="LABEL &lt;key&gt;=&lt;val&gt;"/>
          <p:cNvSpPr txBox="1"/>
          <p:nvPr/>
        </p:nvSpPr>
        <p:spPr>
          <a:xfrm>
            <a:off x="5330037" y="4987609"/>
            <a:ext cx="30159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LABEL &lt;key&gt;=&lt;val&gt;</a:t>
            </a:r>
          </a:p>
        </p:txBody>
      </p:sp>
      <p:sp>
        <p:nvSpPr>
          <p:cNvPr id="343" name="LABEL"/>
          <p:cNvSpPr txBox="1"/>
          <p:nvPr/>
        </p:nvSpPr>
        <p:spPr>
          <a:xfrm>
            <a:off x="2635757" y="4886009"/>
            <a:ext cx="17515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344" name="FROM &lt;image&gt;"/>
          <p:cNvSpPr txBox="1"/>
          <p:nvPr/>
        </p:nvSpPr>
        <p:spPr>
          <a:xfrm>
            <a:off x="5317337" y="3006409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FROM &lt;image&gt;</a:t>
            </a:r>
          </a:p>
        </p:txBody>
      </p:sp>
      <p:sp>
        <p:nvSpPr>
          <p:cNvPr id="345" name="FROM"/>
          <p:cNvSpPr txBox="1"/>
          <p:nvPr/>
        </p:nvSpPr>
        <p:spPr>
          <a:xfrm>
            <a:off x="2692400" y="2934717"/>
            <a:ext cx="1638300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346" name="ARG VAR=val"/>
          <p:cNvSpPr txBox="1"/>
          <p:nvPr/>
        </p:nvSpPr>
        <p:spPr>
          <a:xfrm>
            <a:off x="5304637" y="3666809"/>
            <a:ext cx="20610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ARG VAR=val</a:t>
            </a:r>
          </a:p>
        </p:txBody>
      </p:sp>
      <p:sp>
        <p:nvSpPr>
          <p:cNvPr id="347" name="ARG"/>
          <p:cNvSpPr txBox="1"/>
          <p:nvPr/>
        </p:nvSpPr>
        <p:spPr>
          <a:xfrm>
            <a:off x="2702051" y="3542756"/>
            <a:ext cx="1214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ARG</a:t>
            </a:r>
          </a:p>
        </p:txBody>
      </p:sp>
      <p:sp>
        <p:nvSpPr>
          <p:cNvPr id="348" name="RUN &lt;command&gt;"/>
          <p:cNvSpPr txBox="1"/>
          <p:nvPr/>
        </p:nvSpPr>
        <p:spPr>
          <a:xfrm>
            <a:off x="5304637" y="4327209"/>
            <a:ext cx="26919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&lt;command&gt;</a:t>
            </a:r>
          </a:p>
        </p:txBody>
      </p:sp>
      <p:sp>
        <p:nvSpPr>
          <p:cNvPr id="349" name="RUN"/>
          <p:cNvSpPr txBox="1"/>
          <p:nvPr/>
        </p:nvSpPr>
        <p:spPr>
          <a:xfrm>
            <a:off x="2692400" y="4212909"/>
            <a:ext cx="123393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350" name="Frying Pan"/>
          <p:cNvSpPr/>
          <p:nvPr/>
        </p:nvSpPr>
        <p:spPr>
          <a:xfrm>
            <a:off x="11038478" y="8613690"/>
            <a:ext cx="1494244" cy="373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2" h="21600" fill="norm" stroke="1" extrusionOk="0">
                <a:moveTo>
                  <a:pt x="21176" y="0"/>
                </a:moveTo>
                <a:cubicBezTo>
                  <a:pt x="16610" y="0"/>
                  <a:pt x="12260" y="7092"/>
                  <a:pt x="12260" y="7092"/>
                </a:cubicBezTo>
                <a:lnTo>
                  <a:pt x="153" y="7092"/>
                </a:lnTo>
                <a:cubicBezTo>
                  <a:pt x="-39" y="7092"/>
                  <a:pt x="-73" y="8588"/>
                  <a:pt x="182" y="9124"/>
                </a:cubicBezTo>
                <a:cubicBezTo>
                  <a:pt x="317" y="9408"/>
                  <a:pt x="723" y="10127"/>
                  <a:pt x="723" y="10127"/>
                </a:cubicBezTo>
                <a:lnTo>
                  <a:pt x="1366" y="20200"/>
                </a:lnTo>
                <a:cubicBezTo>
                  <a:pt x="1420" y="21039"/>
                  <a:pt x="1557" y="21600"/>
                  <a:pt x="1711" y="21600"/>
                </a:cubicBezTo>
                <a:lnTo>
                  <a:pt x="11356" y="21600"/>
                </a:lnTo>
                <a:cubicBezTo>
                  <a:pt x="11503" y="21600"/>
                  <a:pt x="11636" y="21090"/>
                  <a:pt x="11694" y="20301"/>
                </a:cubicBezTo>
                <a:cubicBezTo>
                  <a:pt x="11855" y="18107"/>
                  <a:pt x="12155" y="14024"/>
                  <a:pt x="12391" y="10551"/>
                </a:cubicBezTo>
                <a:cubicBezTo>
                  <a:pt x="13966" y="6767"/>
                  <a:pt x="18069" y="2025"/>
                  <a:pt x="21176" y="2025"/>
                </a:cubicBezTo>
                <a:cubicBezTo>
                  <a:pt x="21506" y="2025"/>
                  <a:pt x="21527" y="0"/>
                  <a:pt x="2117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Hands On Contd.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Hands On Contd.</a:t>
            </a:r>
          </a:p>
        </p:txBody>
      </p:sp>
      <p:sp>
        <p:nvSpPr>
          <p:cNvPr id="353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Adding CI/CD with Docker Images"/>
          <p:cNvSpPr txBox="1"/>
          <p:nvPr/>
        </p:nvSpPr>
        <p:spPr>
          <a:xfrm>
            <a:off x="1295400" y="3149653"/>
            <a:ext cx="8418576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Adding CI/CD with Docker Images</a:t>
            </a:r>
          </a:p>
        </p:txBody>
      </p:sp>
      <p:pic>
        <p:nvPicPr>
          <p:cNvPr id="355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Create a simple Flask app"/>
          <p:cNvSpPr txBox="1"/>
          <p:nvPr/>
        </p:nvSpPr>
        <p:spPr>
          <a:xfrm>
            <a:off x="2971800" y="4309720"/>
            <a:ext cx="38779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Create a simple Flask app</a:t>
            </a:r>
          </a:p>
        </p:txBody>
      </p:sp>
      <p:sp>
        <p:nvSpPr>
          <p:cNvPr id="357" name="Create and build Docker image"/>
          <p:cNvSpPr txBox="1"/>
          <p:nvPr/>
        </p:nvSpPr>
        <p:spPr>
          <a:xfrm>
            <a:off x="2971800" y="4982820"/>
            <a:ext cx="46232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Create and build Docker image</a:t>
            </a:r>
          </a:p>
        </p:txBody>
      </p:sp>
      <p:sp>
        <p:nvSpPr>
          <p:cNvPr id="358" name="Run the Docker image"/>
          <p:cNvSpPr txBox="1"/>
          <p:nvPr/>
        </p:nvSpPr>
        <p:spPr>
          <a:xfrm>
            <a:off x="2971800" y="5655920"/>
            <a:ext cx="33595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Run the Docker image</a:t>
            </a:r>
          </a:p>
        </p:txBody>
      </p:sp>
      <p:sp>
        <p:nvSpPr>
          <p:cNvPr id="359" name="Push to a registry"/>
          <p:cNvSpPr txBox="1"/>
          <p:nvPr/>
        </p:nvSpPr>
        <p:spPr>
          <a:xfrm>
            <a:off x="2971800" y="6329020"/>
            <a:ext cx="26660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Push to a registry</a:t>
            </a:r>
          </a:p>
        </p:txBody>
      </p:sp>
      <p:sp>
        <p:nvSpPr>
          <p:cNvPr id="360" name="Deploy some change"/>
          <p:cNvSpPr txBox="1"/>
          <p:nvPr/>
        </p:nvSpPr>
        <p:spPr>
          <a:xfrm>
            <a:off x="2971800" y="7002120"/>
            <a:ext cx="31674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Deploy some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ome Command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Some Commands</a:t>
            </a:r>
          </a:p>
        </p:txBody>
      </p:sp>
      <p:sp>
        <p:nvSpPr>
          <p:cNvPr id="363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64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docker images"/>
          <p:cNvSpPr/>
          <p:nvPr/>
        </p:nvSpPr>
        <p:spPr>
          <a:xfrm>
            <a:off x="18171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images</a:t>
            </a:r>
          </a:p>
        </p:txBody>
      </p:sp>
      <p:sp>
        <p:nvSpPr>
          <p:cNvPr id="366" name="docker run"/>
          <p:cNvSpPr/>
          <p:nvPr/>
        </p:nvSpPr>
        <p:spPr>
          <a:xfrm>
            <a:off x="45095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run</a:t>
            </a:r>
          </a:p>
        </p:txBody>
      </p:sp>
      <p:sp>
        <p:nvSpPr>
          <p:cNvPr id="367" name="docker pull"/>
          <p:cNvSpPr/>
          <p:nvPr/>
        </p:nvSpPr>
        <p:spPr>
          <a:xfrm>
            <a:off x="70876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pull</a:t>
            </a:r>
          </a:p>
        </p:txBody>
      </p:sp>
      <p:sp>
        <p:nvSpPr>
          <p:cNvPr id="368" name="docker push"/>
          <p:cNvSpPr/>
          <p:nvPr/>
        </p:nvSpPr>
        <p:spPr>
          <a:xfrm>
            <a:off x="97800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push</a:t>
            </a:r>
          </a:p>
        </p:txBody>
      </p:sp>
      <p:sp>
        <p:nvSpPr>
          <p:cNvPr id="369" name="docker ps"/>
          <p:cNvSpPr/>
          <p:nvPr/>
        </p:nvSpPr>
        <p:spPr>
          <a:xfrm>
            <a:off x="1817115" y="60388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ps</a:t>
            </a:r>
          </a:p>
        </p:txBody>
      </p:sp>
      <p:sp>
        <p:nvSpPr>
          <p:cNvPr id="370" name="docker stop"/>
          <p:cNvSpPr/>
          <p:nvPr/>
        </p:nvSpPr>
        <p:spPr>
          <a:xfrm>
            <a:off x="4509515" y="60388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stop</a:t>
            </a:r>
          </a:p>
        </p:txBody>
      </p:sp>
      <p:sp>
        <p:nvSpPr>
          <p:cNvPr id="371" name="docker rm"/>
          <p:cNvSpPr/>
          <p:nvPr/>
        </p:nvSpPr>
        <p:spPr>
          <a:xfrm>
            <a:off x="7087615" y="60388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rm</a:t>
            </a:r>
          </a:p>
        </p:txBody>
      </p:sp>
      <p:sp>
        <p:nvSpPr>
          <p:cNvPr id="372" name="docker rmi"/>
          <p:cNvSpPr/>
          <p:nvPr/>
        </p:nvSpPr>
        <p:spPr>
          <a:xfrm>
            <a:off x="9780015" y="60388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rmi</a:t>
            </a:r>
          </a:p>
        </p:txBody>
      </p:sp>
      <p:sp>
        <p:nvSpPr>
          <p:cNvPr id="373" name="docker build"/>
          <p:cNvSpPr/>
          <p:nvPr/>
        </p:nvSpPr>
        <p:spPr>
          <a:xfrm>
            <a:off x="5665215" y="466090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build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Use Case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Use Case</a:t>
            </a:r>
          </a:p>
        </p:txBody>
      </p:sp>
      <p:sp>
        <p:nvSpPr>
          <p:cNvPr id="376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7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Quote Generator"/>
          <p:cNvSpPr/>
          <p:nvPr/>
        </p:nvSpPr>
        <p:spPr>
          <a:xfrm>
            <a:off x="18171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Quote Generator</a:t>
            </a:r>
          </a:p>
        </p:txBody>
      </p:sp>
      <p:sp>
        <p:nvSpPr>
          <p:cNvPr id="379" name="Trader Dashboard"/>
          <p:cNvSpPr/>
          <p:nvPr/>
        </p:nvSpPr>
        <p:spPr>
          <a:xfrm>
            <a:off x="45095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Trader Dashboard</a:t>
            </a:r>
          </a:p>
        </p:txBody>
      </p:sp>
      <p:sp>
        <p:nvSpPr>
          <p:cNvPr id="380" name="Portfolio Service"/>
          <p:cNvSpPr/>
          <p:nvPr/>
        </p:nvSpPr>
        <p:spPr>
          <a:xfrm>
            <a:off x="70876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Portfolio Service</a:t>
            </a:r>
          </a:p>
        </p:txBody>
      </p:sp>
      <p:sp>
        <p:nvSpPr>
          <p:cNvPr id="381" name="Audit Service"/>
          <p:cNvSpPr/>
          <p:nvPr/>
        </p:nvSpPr>
        <p:spPr>
          <a:xfrm>
            <a:off x="9780015" y="328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Audit Service</a:t>
            </a:r>
          </a:p>
        </p:txBody>
      </p:sp>
      <p:sp>
        <p:nvSpPr>
          <p:cNvPr id="382" name="Migration DB"/>
          <p:cNvSpPr/>
          <p:nvPr/>
        </p:nvSpPr>
        <p:spPr>
          <a:xfrm>
            <a:off x="4992115" y="5822950"/>
            <a:ext cx="1975595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Migration DB</a:t>
            </a:r>
          </a:p>
        </p:txBody>
      </p:sp>
      <p:sp>
        <p:nvSpPr>
          <p:cNvPr id="383" name="Telescope"/>
          <p:cNvSpPr/>
          <p:nvPr/>
        </p:nvSpPr>
        <p:spPr>
          <a:xfrm>
            <a:off x="1102488" y="6374135"/>
            <a:ext cx="1642617" cy="1963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26" y="0"/>
                </a:moveTo>
                <a:lnTo>
                  <a:pt x="16276" y="1451"/>
                </a:lnTo>
                <a:lnTo>
                  <a:pt x="18550" y="4798"/>
                </a:lnTo>
                <a:lnTo>
                  <a:pt x="21600" y="3348"/>
                </a:lnTo>
                <a:lnTo>
                  <a:pt x="19326" y="0"/>
                </a:lnTo>
                <a:close/>
                <a:moveTo>
                  <a:pt x="15925" y="2086"/>
                </a:moveTo>
                <a:lnTo>
                  <a:pt x="2336" y="8535"/>
                </a:lnTo>
                <a:lnTo>
                  <a:pt x="2887" y="9345"/>
                </a:lnTo>
                <a:lnTo>
                  <a:pt x="1596" y="9345"/>
                </a:lnTo>
                <a:lnTo>
                  <a:pt x="1001" y="8453"/>
                </a:lnTo>
                <a:lnTo>
                  <a:pt x="0" y="8929"/>
                </a:lnTo>
                <a:lnTo>
                  <a:pt x="978" y="10383"/>
                </a:lnTo>
                <a:lnTo>
                  <a:pt x="3593" y="10383"/>
                </a:lnTo>
                <a:lnTo>
                  <a:pt x="4111" y="11144"/>
                </a:lnTo>
                <a:lnTo>
                  <a:pt x="9812" y="8436"/>
                </a:lnTo>
                <a:lnTo>
                  <a:pt x="9812" y="10059"/>
                </a:lnTo>
                <a:lnTo>
                  <a:pt x="13335" y="10059"/>
                </a:lnTo>
                <a:lnTo>
                  <a:pt x="13335" y="6762"/>
                </a:lnTo>
                <a:lnTo>
                  <a:pt x="17700" y="4696"/>
                </a:lnTo>
                <a:lnTo>
                  <a:pt x="15925" y="2086"/>
                </a:lnTo>
                <a:close/>
                <a:moveTo>
                  <a:pt x="7753" y="10636"/>
                </a:moveTo>
                <a:lnTo>
                  <a:pt x="7753" y="11932"/>
                </a:lnTo>
                <a:lnTo>
                  <a:pt x="8695" y="11932"/>
                </a:lnTo>
                <a:lnTo>
                  <a:pt x="3938" y="21600"/>
                </a:lnTo>
                <a:lnTo>
                  <a:pt x="4852" y="21600"/>
                </a:lnTo>
                <a:lnTo>
                  <a:pt x="10589" y="11932"/>
                </a:lnTo>
                <a:lnTo>
                  <a:pt x="10591" y="11932"/>
                </a:lnTo>
                <a:lnTo>
                  <a:pt x="10997" y="21600"/>
                </a:lnTo>
                <a:lnTo>
                  <a:pt x="11911" y="21600"/>
                </a:lnTo>
                <a:lnTo>
                  <a:pt x="12483" y="11983"/>
                </a:lnTo>
                <a:lnTo>
                  <a:pt x="18189" y="21600"/>
                </a:lnTo>
                <a:lnTo>
                  <a:pt x="19105" y="21600"/>
                </a:lnTo>
                <a:lnTo>
                  <a:pt x="14348" y="11932"/>
                </a:lnTo>
                <a:lnTo>
                  <a:pt x="15183" y="11932"/>
                </a:lnTo>
                <a:lnTo>
                  <a:pt x="15183" y="10636"/>
                </a:lnTo>
                <a:lnTo>
                  <a:pt x="7753" y="1063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What’s Next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What’s Next</a:t>
            </a:r>
          </a:p>
        </p:txBody>
      </p:sp>
      <p:sp>
        <p:nvSpPr>
          <p:cNvPr id="386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7" name="Kubernetes for Beginners"/>
          <p:cNvSpPr txBox="1"/>
          <p:nvPr/>
        </p:nvSpPr>
        <p:spPr>
          <a:xfrm>
            <a:off x="4598923" y="5104413"/>
            <a:ext cx="63418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Kubernetes for Beginners</a:t>
            </a:r>
          </a:p>
        </p:txBody>
      </p:sp>
      <p:sp>
        <p:nvSpPr>
          <p:cNvPr id="388" name="Helm for Beginners"/>
          <p:cNvSpPr txBox="1"/>
          <p:nvPr/>
        </p:nvSpPr>
        <p:spPr>
          <a:xfrm>
            <a:off x="4580080" y="6884417"/>
            <a:ext cx="478840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Helm for Beginners</a:t>
            </a:r>
          </a:p>
        </p:txBody>
      </p:sp>
      <p:pic>
        <p:nvPicPr>
          <p:cNvPr id="38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helm-logo.png" descr="helm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7512" y="6257142"/>
            <a:ext cx="1886539" cy="1963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kubernetes-logo.png" descr="kubernetes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7512" y="4326385"/>
            <a:ext cx="1886539" cy="1797270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ogo Source : https://kubernetes.io https://helm.sh"/>
          <p:cNvSpPr txBox="1"/>
          <p:nvPr/>
        </p:nvSpPr>
        <p:spPr>
          <a:xfrm>
            <a:off x="8449798" y="8552301"/>
            <a:ext cx="3522004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100"/>
            </a:pPr>
            <a:r>
              <a:t>Logo Source : </a:t>
            </a:r>
            <a:r>
              <a:rPr u="sng">
                <a:hlinkClick r:id="rId5" invalidUrl="" action="" tgtFrame="" tooltip="" history="1" highlightClick="0" endSnd="0"/>
              </a:rPr>
              <a:t>https://kubernetes.io</a:t>
            </a:r>
            <a:r>
              <a:t> </a:t>
            </a:r>
            <a:r>
              <a:rPr u="sng">
                <a:hlinkClick r:id="rId6" invalidUrl="" action="" tgtFrame="" tooltip="" history="1" highlightClick="0" endSnd="0"/>
              </a:rPr>
              <a:t>https://helm.sh</a:t>
            </a:r>
          </a:p>
        </p:txBody>
      </p:sp>
      <p:sp>
        <p:nvSpPr>
          <p:cNvPr id="393" name="Docker Deep Dive"/>
          <p:cNvSpPr txBox="1"/>
          <p:nvPr/>
        </p:nvSpPr>
        <p:spPr>
          <a:xfrm>
            <a:off x="4586223" y="3192520"/>
            <a:ext cx="4489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005493"/>
                </a:solidFill>
              </a:defRPr>
            </a:lvl1pPr>
          </a:lstStyle>
          <a:p>
            <a:pPr/>
            <a:r>
              <a:t>Docker Deep Dive</a:t>
            </a:r>
          </a:p>
        </p:txBody>
      </p:sp>
      <p:sp>
        <p:nvSpPr>
          <p:cNvPr id="394" name="Scuba Diving"/>
          <p:cNvSpPr/>
          <p:nvPr/>
        </p:nvSpPr>
        <p:spPr>
          <a:xfrm>
            <a:off x="2277620" y="2850182"/>
            <a:ext cx="1465948" cy="1240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600" fill="norm" stroke="1" extrusionOk="0">
                <a:moveTo>
                  <a:pt x="27" y="0"/>
                </a:moveTo>
                <a:cubicBezTo>
                  <a:pt x="-2" y="0"/>
                  <a:pt x="-9" y="21"/>
                  <a:pt x="12" y="46"/>
                </a:cubicBezTo>
                <a:lnTo>
                  <a:pt x="3476" y="4041"/>
                </a:lnTo>
                <a:cubicBezTo>
                  <a:pt x="3497" y="4066"/>
                  <a:pt x="3534" y="4067"/>
                  <a:pt x="3557" y="4045"/>
                </a:cubicBezTo>
                <a:lnTo>
                  <a:pt x="4804" y="2859"/>
                </a:lnTo>
                <a:cubicBezTo>
                  <a:pt x="4828" y="2837"/>
                  <a:pt x="4832" y="2797"/>
                  <a:pt x="4816" y="2767"/>
                </a:cubicBezTo>
                <a:lnTo>
                  <a:pt x="3338" y="54"/>
                </a:lnTo>
                <a:cubicBezTo>
                  <a:pt x="3322" y="24"/>
                  <a:pt x="3285" y="0"/>
                  <a:pt x="3255" y="0"/>
                </a:cubicBezTo>
                <a:lnTo>
                  <a:pt x="27" y="0"/>
                </a:lnTo>
                <a:close/>
                <a:moveTo>
                  <a:pt x="5664" y="3808"/>
                </a:moveTo>
                <a:cubicBezTo>
                  <a:pt x="5426" y="3789"/>
                  <a:pt x="5183" y="3851"/>
                  <a:pt x="4961" y="4003"/>
                </a:cubicBezTo>
                <a:cubicBezTo>
                  <a:pt x="4371" y="4410"/>
                  <a:pt x="4169" y="5307"/>
                  <a:pt x="4513" y="6006"/>
                </a:cubicBezTo>
                <a:lnTo>
                  <a:pt x="8002" y="13112"/>
                </a:lnTo>
                <a:cubicBezTo>
                  <a:pt x="8032" y="13174"/>
                  <a:pt x="8065" y="13231"/>
                  <a:pt x="8102" y="13286"/>
                </a:cubicBezTo>
                <a:cubicBezTo>
                  <a:pt x="8406" y="13862"/>
                  <a:pt x="9072" y="14692"/>
                  <a:pt x="10477" y="15107"/>
                </a:cubicBezTo>
                <a:cubicBezTo>
                  <a:pt x="10477" y="15107"/>
                  <a:pt x="14595" y="16600"/>
                  <a:pt x="16639" y="17139"/>
                </a:cubicBezTo>
                <a:lnTo>
                  <a:pt x="19943" y="21267"/>
                </a:lnTo>
                <a:cubicBezTo>
                  <a:pt x="20120" y="21487"/>
                  <a:pt x="20357" y="21600"/>
                  <a:pt x="20595" y="21600"/>
                </a:cubicBezTo>
                <a:cubicBezTo>
                  <a:pt x="20817" y="21600"/>
                  <a:pt x="21041" y="21502"/>
                  <a:pt x="21215" y="21306"/>
                </a:cubicBezTo>
                <a:cubicBezTo>
                  <a:pt x="21576" y="20901"/>
                  <a:pt x="21591" y="20228"/>
                  <a:pt x="21249" y="19801"/>
                </a:cubicBezTo>
                <a:lnTo>
                  <a:pt x="16405" y="13751"/>
                </a:lnTo>
                <a:lnTo>
                  <a:pt x="16386" y="13745"/>
                </a:lnTo>
                <a:cubicBezTo>
                  <a:pt x="15765" y="12979"/>
                  <a:pt x="14984" y="12669"/>
                  <a:pt x="14984" y="12669"/>
                </a:cubicBezTo>
                <a:lnTo>
                  <a:pt x="9780" y="10906"/>
                </a:lnTo>
                <a:lnTo>
                  <a:pt x="6652" y="4532"/>
                </a:lnTo>
                <a:cubicBezTo>
                  <a:pt x="6437" y="4095"/>
                  <a:pt x="6060" y="3839"/>
                  <a:pt x="5664" y="3808"/>
                </a:cubicBezTo>
                <a:close/>
                <a:moveTo>
                  <a:pt x="10793" y="7306"/>
                </a:moveTo>
                <a:cubicBezTo>
                  <a:pt x="10765" y="7298"/>
                  <a:pt x="10736" y="7320"/>
                  <a:pt x="10729" y="7354"/>
                </a:cubicBezTo>
                <a:lnTo>
                  <a:pt x="10195" y="9969"/>
                </a:lnTo>
                <a:cubicBezTo>
                  <a:pt x="10188" y="10004"/>
                  <a:pt x="10205" y="10039"/>
                  <a:pt x="10234" y="10047"/>
                </a:cubicBezTo>
                <a:lnTo>
                  <a:pt x="14835" y="11365"/>
                </a:lnTo>
                <a:cubicBezTo>
                  <a:pt x="14864" y="11373"/>
                  <a:pt x="14893" y="11351"/>
                  <a:pt x="14900" y="11317"/>
                </a:cubicBezTo>
                <a:lnTo>
                  <a:pt x="15434" y="8700"/>
                </a:lnTo>
                <a:cubicBezTo>
                  <a:pt x="15441" y="8665"/>
                  <a:pt x="15424" y="8632"/>
                  <a:pt x="15395" y="8624"/>
                </a:cubicBezTo>
                <a:lnTo>
                  <a:pt x="10793" y="7306"/>
                </a:lnTo>
                <a:close/>
                <a:moveTo>
                  <a:pt x="15896" y="8809"/>
                </a:moveTo>
                <a:lnTo>
                  <a:pt x="15339" y="11493"/>
                </a:lnTo>
                <a:cubicBezTo>
                  <a:pt x="16070" y="11705"/>
                  <a:pt x="16785" y="11277"/>
                  <a:pt x="16939" y="10536"/>
                </a:cubicBezTo>
                <a:cubicBezTo>
                  <a:pt x="17093" y="9796"/>
                  <a:pt x="16626" y="9022"/>
                  <a:pt x="15896" y="8809"/>
                </a:cubicBezTo>
                <a:close/>
                <a:moveTo>
                  <a:pt x="19292" y="11121"/>
                </a:moveTo>
                <a:cubicBezTo>
                  <a:pt x="18734" y="11078"/>
                  <a:pt x="18169" y="11353"/>
                  <a:pt x="17800" y="11916"/>
                </a:cubicBezTo>
                <a:cubicBezTo>
                  <a:pt x="17211" y="12817"/>
                  <a:pt x="17348" y="14115"/>
                  <a:pt x="18109" y="14813"/>
                </a:cubicBezTo>
                <a:cubicBezTo>
                  <a:pt x="18630" y="15292"/>
                  <a:pt x="19309" y="15364"/>
                  <a:pt x="19874" y="15073"/>
                </a:cubicBezTo>
                <a:lnTo>
                  <a:pt x="20405" y="15708"/>
                </a:lnTo>
                <a:lnTo>
                  <a:pt x="20964" y="14853"/>
                </a:lnTo>
                <a:lnTo>
                  <a:pt x="20990" y="14813"/>
                </a:lnTo>
                <a:lnTo>
                  <a:pt x="21549" y="13959"/>
                </a:lnTo>
                <a:lnTo>
                  <a:pt x="20899" y="13507"/>
                </a:lnTo>
                <a:cubicBezTo>
                  <a:pt x="20996" y="12787"/>
                  <a:pt x="20766" y="12028"/>
                  <a:pt x="20245" y="11549"/>
                </a:cubicBezTo>
                <a:cubicBezTo>
                  <a:pt x="19959" y="11287"/>
                  <a:pt x="19627" y="11147"/>
                  <a:pt x="19292" y="1112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akeaway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30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Docker concepts, terminologies and architecture"/>
          <p:cNvSpPr txBox="1"/>
          <p:nvPr/>
        </p:nvSpPr>
        <p:spPr>
          <a:xfrm>
            <a:off x="2437688" y="3408020"/>
            <a:ext cx="723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 concepts, terminologies and architecture</a:t>
            </a:r>
          </a:p>
        </p:txBody>
      </p:sp>
      <p:pic>
        <p:nvPicPr>
          <p:cNvPr id="132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68300"/>
            <a:ext cx="2218926" cy="19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Useful Docker commands"/>
          <p:cNvSpPr txBox="1"/>
          <p:nvPr/>
        </p:nvSpPr>
        <p:spPr>
          <a:xfrm>
            <a:off x="2437688" y="4195420"/>
            <a:ext cx="38837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Useful Docker commands</a:t>
            </a:r>
          </a:p>
        </p:txBody>
      </p:sp>
      <p:sp>
        <p:nvSpPr>
          <p:cNvPr id="134" name="Computer"/>
          <p:cNvSpPr/>
          <p:nvPr/>
        </p:nvSpPr>
        <p:spPr>
          <a:xfrm>
            <a:off x="9426999" y="4106477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akeaway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37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Docker concepts, terminologies and architecture"/>
          <p:cNvSpPr txBox="1"/>
          <p:nvPr/>
        </p:nvSpPr>
        <p:spPr>
          <a:xfrm>
            <a:off x="2437688" y="3408020"/>
            <a:ext cx="723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 concepts, terminologies and architecture</a:t>
            </a:r>
          </a:p>
        </p:txBody>
      </p:sp>
      <p:pic>
        <p:nvPicPr>
          <p:cNvPr id="13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68300"/>
            <a:ext cx="2218926" cy="19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Useful Docker commands"/>
          <p:cNvSpPr txBox="1"/>
          <p:nvPr/>
        </p:nvSpPr>
        <p:spPr>
          <a:xfrm>
            <a:off x="2437688" y="4195420"/>
            <a:ext cx="38837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Useful Docker commands</a:t>
            </a:r>
          </a:p>
        </p:txBody>
      </p:sp>
      <p:sp>
        <p:nvSpPr>
          <p:cNvPr id="141" name="Develop small POCs using docker"/>
          <p:cNvSpPr txBox="1"/>
          <p:nvPr/>
        </p:nvSpPr>
        <p:spPr>
          <a:xfrm>
            <a:off x="2450388" y="4982820"/>
            <a:ext cx="50465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Develop small POCs using docker</a:t>
            </a:r>
          </a:p>
        </p:txBody>
      </p:sp>
      <p:sp>
        <p:nvSpPr>
          <p:cNvPr id="142" name="Worker"/>
          <p:cNvSpPr/>
          <p:nvPr/>
        </p:nvSpPr>
        <p:spPr>
          <a:xfrm>
            <a:off x="10871794" y="4612622"/>
            <a:ext cx="684612" cy="1531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0437" y="4"/>
                </a:moveTo>
                <a:cubicBezTo>
                  <a:pt x="10086" y="16"/>
                  <a:pt x="9890" y="53"/>
                  <a:pt x="9890" y="53"/>
                </a:cubicBezTo>
                <a:lnTo>
                  <a:pt x="9679" y="218"/>
                </a:lnTo>
                <a:cubicBezTo>
                  <a:pt x="9679" y="218"/>
                  <a:pt x="9475" y="209"/>
                  <a:pt x="9302" y="233"/>
                </a:cubicBezTo>
                <a:cubicBezTo>
                  <a:pt x="9123" y="277"/>
                  <a:pt x="8310" y="685"/>
                  <a:pt x="8077" y="979"/>
                </a:cubicBezTo>
                <a:cubicBezTo>
                  <a:pt x="7824" y="1007"/>
                  <a:pt x="6972" y="1066"/>
                  <a:pt x="6792" y="1100"/>
                </a:cubicBezTo>
                <a:cubicBezTo>
                  <a:pt x="6611" y="1134"/>
                  <a:pt x="6610" y="1188"/>
                  <a:pt x="6747" y="1207"/>
                </a:cubicBezTo>
                <a:cubicBezTo>
                  <a:pt x="6845" y="1222"/>
                  <a:pt x="7314" y="1289"/>
                  <a:pt x="7960" y="1382"/>
                </a:cubicBezTo>
                <a:lnTo>
                  <a:pt x="7768" y="1865"/>
                </a:lnTo>
                <a:cubicBezTo>
                  <a:pt x="7768" y="1865"/>
                  <a:pt x="7275" y="2061"/>
                  <a:pt x="7048" y="2209"/>
                </a:cubicBezTo>
                <a:cubicBezTo>
                  <a:pt x="6821" y="2357"/>
                  <a:pt x="7572" y="2389"/>
                  <a:pt x="7572" y="2389"/>
                </a:cubicBezTo>
                <a:cubicBezTo>
                  <a:pt x="7572" y="2389"/>
                  <a:pt x="7241" y="2949"/>
                  <a:pt x="7719" y="3113"/>
                </a:cubicBezTo>
                <a:cubicBezTo>
                  <a:pt x="7920" y="3182"/>
                  <a:pt x="8267" y="3252"/>
                  <a:pt x="8601" y="3308"/>
                </a:cubicBezTo>
                <a:cubicBezTo>
                  <a:pt x="8784" y="3339"/>
                  <a:pt x="8857" y="3435"/>
                  <a:pt x="8759" y="3510"/>
                </a:cubicBezTo>
                <a:cubicBezTo>
                  <a:pt x="8554" y="3667"/>
                  <a:pt x="8183" y="3908"/>
                  <a:pt x="7670" y="4063"/>
                </a:cubicBezTo>
                <a:cubicBezTo>
                  <a:pt x="6854" y="4309"/>
                  <a:pt x="6108" y="5696"/>
                  <a:pt x="6034" y="6631"/>
                </a:cubicBezTo>
                <a:cubicBezTo>
                  <a:pt x="5968" y="7473"/>
                  <a:pt x="5033" y="9443"/>
                  <a:pt x="5883" y="10219"/>
                </a:cubicBezTo>
                <a:cubicBezTo>
                  <a:pt x="5883" y="10220"/>
                  <a:pt x="5883" y="10221"/>
                  <a:pt x="5883" y="10221"/>
                </a:cubicBezTo>
                <a:cubicBezTo>
                  <a:pt x="5207" y="11118"/>
                  <a:pt x="5701" y="12224"/>
                  <a:pt x="4764" y="13705"/>
                </a:cubicBezTo>
                <a:cubicBezTo>
                  <a:pt x="3636" y="15488"/>
                  <a:pt x="3816" y="18602"/>
                  <a:pt x="3351" y="18952"/>
                </a:cubicBezTo>
                <a:cubicBezTo>
                  <a:pt x="3167" y="19090"/>
                  <a:pt x="3339" y="19405"/>
                  <a:pt x="3339" y="19406"/>
                </a:cubicBezTo>
                <a:cubicBezTo>
                  <a:pt x="3339" y="19406"/>
                  <a:pt x="2631" y="19652"/>
                  <a:pt x="1602" y="19882"/>
                </a:cubicBezTo>
                <a:cubicBezTo>
                  <a:pt x="1601" y="19882"/>
                  <a:pt x="1598" y="19882"/>
                  <a:pt x="1598" y="19882"/>
                </a:cubicBezTo>
                <a:cubicBezTo>
                  <a:pt x="73" y="19841"/>
                  <a:pt x="-63" y="20307"/>
                  <a:pt x="19" y="20574"/>
                </a:cubicBezTo>
                <a:cubicBezTo>
                  <a:pt x="46" y="20664"/>
                  <a:pt x="209" y="20734"/>
                  <a:pt x="411" y="20742"/>
                </a:cubicBezTo>
                <a:cubicBezTo>
                  <a:pt x="2676" y="20839"/>
                  <a:pt x="3841" y="20592"/>
                  <a:pt x="4278" y="20465"/>
                </a:cubicBezTo>
                <a:cubicBezTo>
                  <a:pt x="4366" y="20439"/>
                  <a:pt x="4482" y="20465"/>
                  <a:pt x="4485" y="20512"/>
                </a:cubicBezTo>
                <a:cubicBezTo>
                  <a:pt x="4488" y="20554"/>
                  <a:pt x="4556" y="20589"/>
                  <a:pt x="4651" y="20588"/>
                </a:cubicBezTo>
                <a:cubicBezTo>
                  <a:pt x="5744" y="20569"/>
                  <a:pt x="6439" y="20521"/>
                  <a:pt x="6852" y="20480"/>
                </a:cubicBezTo>
                <a:cubicBezTo>
                  <a:pt x="7148" y="20450"/>
                  <a:pt x="7357" y="20331"/>
                  <a:pt x="7353" y="20196"/>
                </a:cubicBezTo>
                <a:lnTo>
                  <a:pt x="7346" y="19841"/>
                </a:lnTo>
                <a:cubicBezTo>
                  <a:pt x="7344" y="19783"/>
                  <a:pt x="7387" y="19727"/>
                  <a:pt x="7467" y="19680"/>
                </a:cubicBezTo>
                <a:cubicBezTo>
                  <a:pt x="8229" y="19232"/>
                  <a:pt x="7793" y="18275"/>
                  <a:pt x="8073" y="16954"/>
                </a:cubicBezTo>
                <a:cubicBezTo>
                  <a:pt x="8368" y="15566"/>
                  <a:pt x="8492" y="15553"/>
                  <a:pt x="9570" y="13337"/>
                </a:cubicBezTo>
                <a:cubicBezTo>
                  <a:pt x="9573" y="13337"/>
                  <a:pt x="9574" y="13337"/>
                  <a:pt x="9577" y="13337"/>
                </a:cubicBezTo>
                <a:cubicBezTo>
                  <a:pt x="11043" y="14533"/>
                  <a:pt x="10440" y="15298"/>
                  <a:pt x="10636" y="15845"/>
                </a:cubicBezTo>
                <a:cubicBezTo>
                  <a:pt x="10833" y="16392"/>
                  <a:pt x="11668" y="17106"/>
                  <a:pt x="11680" y="18966"/>
                </a:cubicBezTo>
                <a:cubicBezTo>
                  <a:pt x="11704" y="20495"/>
                  <a:pt x="11735" y="19812"/>
                  <a:pt x="12137" y="20330"/>
                </a:cubicBezTo>
                <a:cubicBezTo>
                  <a:pt x="12010" y="20446"/>
                  <a:pt x="11786" y="20561"/>
                  <a:pt x="11386" y="20672"/>
                </a:cubicBezTo>
                <a:cubicBezTo>
                  <a:pt x="10646" y="20876"/>
                  <a:pt x="10719" y="21130"/>
                  <a:pt x="10783" y="21288"/>
                </a:cubicBezTo>
                <a:cubicBezTo>
                  <a:pt x="10807" y="21346"/>
                  <a:pt x="10902" y="21392"/>
                  <a:pt x="11028" y="21408"/>
                </a:cubicBezTo>
                <a:cubicBezTo>
                  <a:pt x="12524" y="21592"/>
                  <a:pt x="13471" y="21410"/>
                  <a:pt x="14010" y="21253"/>
                </a:cubicBezTo>
                <a:cubicBezTo>
                  <a:pt x="14574" y="21089"/>
                  <a:pt x="14673" y="20619"/>
                  <a:pt x="14967" y="20477"/>
                </a:cubicBezTo>
                <a:cubicBezTo>
                  <a:pt x="15134" y="20396"/>
                  <a:pt x="15145" y="20200"/>
                  <a:pt x="15122" y="20045"/>
                </a:cubicBezTo>
                <a:cubicBezTo>
                  <a:pt x="15124" y="20044"/>
                  <a:pt x="15127" y="20043"/>
                  <a:pt x="15129" y="20043"/>
                </a:cubicBezTo>
                <a:cubicBezTo>
                  <a:pt x="15725" y="19650"/>
                  <a:pt x="15043" y="19524"/>
                  <a:pt x="15126" y="17446"/>
                </a:cubicBezTo>
                <a:cubicBezTo>
                  <a:pt x="15379" y="14690"/>
                  <a:pt x="14303" y="14379"/>
                  <a:pt x="14651" y="12819"/>
                </a:cubicBezTo>
                <a:cubicBezTo>
                  <a:pt x="14666" y="12752"/>
                  <a:pt x="14679" y="12685"/>
                  <a:pt x="14692" y="12621"/>
                </a:cubicBezTo>
                <a:cubicBezTo>
                  <a:pt x="14707" y="12548"/>
                  <a:pt x="14841" y="12494"/>
                  <a:pt x="15005" y="12492"/>
                </a:cubicBezTo>
                <a:cubicBezTo>
                  <a:pt x="15481" y="12485"/>
                  <a:pt x="15952" y="12451"/>
                  <a:pt x="16313" y="12371"/>
                </a:cubicBezTo>
                <a:cubicBezTo>
                  <a:pt x="16447" y="12341"/>
                  <a:pt x="16604" y="12381"/>
                  <a:pt x="16622" y="12448"/>
                </a:cubicBezTo>
                <a:cubicBezTo>
                  <a:pt x="16706" y="12755"/>
                  <a:pt x="16876" y="13159"/>
                  <a:pt x="16961" y="13451"/>
                </a:cubicBezTo>
                <a:cubicBezTo>
                  <a:pt x="17064" y="13804"/>
                  <a:pt x="17105" y="14178"/>
                  <a:pt x="17119" y="14334"/>
                </a:cubicBezTo>
                <a:cubicBezTo>
                  <a:pt x="17123" y="14374"/>
                  <a:pt x="17207" y="14404"/>
                  <a:pt x="17297" y="14399"/>
                </a:cubicBezTo>
                <a:lnTo>
                  <a:pt x="17538" y="14386"/>
                </a:lnTo>
                <a:lnTo>
                  <a:pt x="18133" y="14350"/>
                </a:lnTo>
                <a:cubicBezTo>
                  <a:pt x="18223" y="14345"/>
                  <a:pt x="18285" y="14308"/>
                  <a:pt x="18265" y="14268"/>
                </a:cubicBezTo>
                <a:cubicBezTo>
                  <a:pt x="18190" y="14116"/>
                  <a:pt x="18017" y="13748"/>
                  <a:pt x="17915" y="13396"/>
                </a:cubicBezTo>
                <a:cubicBezTo>
                  <a:pt x="17789" y="12962"/>
                  <a:pt x="17698" y="12269"/>
                  <a:pt x="17508" y="12040"/>
                </a:cubicBezTo>
                <a:cubicBezTo>
                  <a:pt x="17484" y="12011"/>
                  <a:pt x="17413" y="11995"/>
                  <a:pt x="17346" y="11999"/>
                </a:cubicBezTo>
                <a:lnTo>
                  <a:pt x="17338" y="11999"/>
                </a:lnTo>
                <a:lnTo>
                  <a:pt x="17206" y="11542"/>
                </a:lnTo>
                <a:cubicBezTo>
                  <a:pt x="17207" y="11541"/>
                  <a:pt x="17209" y="11541"/>
                  <a:pt x="17210" y="11540"/>
                </a:cubicBezTo>
                <a:cubicBezTo>
                  <a:pt x="17340" y="11529"/>
                  <a:pt x="17463" y="11514"/>
                  <a:pt x="17560" y="11497"/>
                </a:cubicBezTo>
                <a:cubicBezTo>
                  <a:pt x="17561" y="11496"/>
                  <a:pt x="17560" y="11495"/>
                  <a:pt x="17560" y="11495"/>
                </a:cubicBezTo>
                <a:cubicBezTo>
                  <a:pt x="17538" y="11368"/>
                  <a:pt x="17479" y="11143"/>
                  <a:pt x="17478" y="11139"/>
                </a:cubicBezTo>
                <a:cubicBezTo>
                  <a:pt x="17473" y="11138"/>
                  <a:pt x="17368" y="11117"/>
                  <a:pt x="17168" y="11102"/>
                </a:cubicBezTo>
                <a:cubicBezTo>
                  <a:pt x="17167" y="11101"/>
                  <a:pt x="17166" y="11101"/>
                  <a:pt x="17165" y="11100"/>
                </a:cubicBezTo>
                <a:cubicBezTo>
                  <a:pt x="17189" y="11034"/>
                  <a:pt x="17276" y="10886"/>
                  <a:pt x="17583" y="10868"/>
                </a:cubicBezTo>
                <a:cubicBezTo>
                  <a:pt x="17963" y="10846"/>
                  <a:pt x="18338" y="11016"/>
                  <a:pt x="18733" y="11129"/>
                </a:cubicBezTo>
                <a:cubicBezTo>
                  <a:pt x="18776" y="11141"/>
                  <a:pt x="18825" y="11121"/>
                  <a:pt x="18804" y="11100"/>
                </a:cubicBezTo>
                <a:cubicBezTo>
                  <a:pt x="18519" y="10819"/>
                  <a:pt x="18080" y="10648"/>
                  <a:pt x="17602" y="10550"/>
                </a:cubicBezTo>
                <a:cubicBezTo>
                  <a:pt x="17601" y="10550"/>
                  <a:pt x="17599" y="10549"/>
                  <a:pt x="17598" y="10549"/>
                </a:cubicBezTo>
                <a:cubicBezTo>
                  <a:pt x="17663" y="10303"/>
                  <a:pt x="17464" y="9517"/>
                  <a:pt x="18103" y="9308"/>
                </a:cubicBezTo>
                <a:cubicBezTo>
                  <a:pt x="18839" y="9068"/>
                  <a:pt x="21537" y="7448"/>
                  <a:pt x="21537" y="7251"/>
                </a:cubicBezTo>
                <a:cubicBezTo>
                  <a:pt x="21537" y="7054"/>
                  <a:pt x="20229" y="6631"/>
                  <a:pt x="20229" y="6631"/>
                </a:cubicBezTo>
                <a:cubicBezTo>
                  <a:pt x="20294" y="6574"/>
                  <a:pt x="20326" y="6523"/>
                  <a:pt x="20312" y="6485"/>
                </a:cubicBezTo>
                <a:cubicBezTo>
                  <a:pt x="20214" y="6223"/>
                  <a:pt x="19626" y="5918"/>
                  <a:pt x="19185" y="5939"/>
                </a:cubicBezTo>
                <a:cubicBezTo>
                  <a:pt x="19184" y="5938"/>
                  <a:pt x="19182" y="5939"/>
                  <a:pt x="19181" y="5939"/>
                </a:cubicBezTo>
                <a:cubicBezTo>
                  <a:pt x="18797" y="5597"/>
                  <a:pt x="15642" y="4020"/>
                  <a:pt x="14183" y="3607"/>
                </a:cubicBezTo>
                <a:cubicBezTo>
                  <a:pt x="14143" y="3594"/>
                  <a:pt x="14102" y="3582"/>
                  <a:pt x="14059" y="3574"/>
                </a:cubicBezTo>
                <a:cubicBezTo>
                  <a:pt x="13624" y="3489"/>
                  <a:pt x="13317" y="3433"/>
                  <a:pt x="13052" y="3397"/>
                </a:cubicBezTo>
                <a:cubicBezTo>
                  <a:pt x="12797" y="3363"/>
                  <a:pt x="12583" y="3286"/>
                  <a:pt x="12461" y="3181"/>
                </a:cubicBezTo>
                <a:cubicBezTo>
                  <a:pt x="12456" y="3177"/>
                  <a:pt x="12450" y="3173"/>
                  <a:pt x="12446" y="3169"/>
                </a:cubicBezTo>
                <a:cubicBezTo>
                  <a:pt x="12303" y="3044"/>
                  <a:pt x="12309" y="2897"/>
                  <a:pt x="12453" y="2772"/>
                </a:cubicBezTo>
                <a:cubicBezTo>
                  <a:pt x="12690" y="2568"/>
                  <a:pt x="12917" y="2300"/>
                  <a:pt x="13056" y="2118"/>
                </a:cubicBezTo>
                <a:cubicBezTo>
                  <a:pt x="13339" y="2159"/>
                  <a:pt x="13522" y="2185"/>
                  <a:pt x="13558" y="2191"/>
                </a:cubicBezTo>
                <a:cubicBezTo>
                  <a:pt x="13853" y="2237"/>
                  <a:pt x="13802" y="2072"/>
                  <a:pt x="13633" y="1918"/>
                </a:cubicBezTo>
                <a:cubicBezTo>
                  <a:pt x="14292" y="1088"/>
                  <a:pt x="13130" y="295"/>
                  <a:pt x="11903" y="102"/>
                </a:cubicBezTo>
                <a:cubicBezTo>
                  <a:pt x="11289" y="5"/>
                  <a:pt x="10787" y="-8"/>
                  <a:pt x="10437" y="4"/>
                </a:cubicBezTo>
                <a:close/>
                <a:moveTo>
                  <a:pt x="15977" y="6797"/>
                </a:moveTo>
                <a:cubicBezTo>
                  <a:pt x="16042" y="6794"/>
                  <a:pt x="16114" y="6797"/>
                  <a:pt x="16181" y="6809"/>
                </a:cubicBezTo>
                <a:cubicBezTo>
                  <a:pt x="16554" y="6879"/>
                  <a:pt x="16803" y="7031"/>
                  <a:pt x="16773" y="7075"/>
                </a:cubicBezTo>
                <a:cubicBezTo>
                  <a:pt x="16657" y="7240"/>
                  <a:pt x="17224" y="7430"/>
                  <a:pt x="17756" y="7512"/>
                </a:cubicBezTo>
                <a:cubicBezTo>
                  <a:pt x="17915" y="7536"/>
                  <a:pt x="18004" y="7610"/>
                  <a:pt x="17952" y="7681"/>
                </a:cubicBezTo>
                <a:cubicBezTo>
                  <a:pt x="17631" y="8127"/>
                  <a:pt x="17150" y="8671"/>
                  <a:pt x="17018" y="8819"/>
                </a:cubicBezTo>
                <a:cubicBezTo>
                  <a:pt x="16985" y="8843"/>
                  <a:pt x="16953" y="8866"/>
                  <a:pt x="16920" y="8890"/>
                </a:cubicBezTo>
                <a:lnTo>
                  <a:pt x="15687" y="9497"/>
                </a:lnTo>
                <a:cubicBezTo>
                  <a:pt x="15651" y="9514"/>
                  <a:pt x="15602" y="9525"/>
                  <a:pt x="15548" y="9527"/>
                </a:cubicBezTo>
                <a:cubicBezTo>
                  <a:pt x="15314" y="9533"/>
                  <a:pt x="15076" y="9544"/>
                  <a:pt x="14865" y="9554"/>
                </a:cubicBezTo>
                <a:cubicBezTo>
                  <a:pt x="14715" y="9561"/>
                  <a:pt x="14597" y="9497"/>
                  <a:pt x="14643" y="9433"/>
                </a:cubicBezTo>
                <a:cubicBezTo>
                  <a:pt x="15029" y="8890"/>
                  <a:pt x="15784" y="7709"/>
                  <a:pt x="15642" y="6982"/>
                </a:cubicBezTo>
                <a:cubicBezTo>
                  <a:pt x="15623" y="6885"/>
                  <a:pt x="15783" y="6809"/>
                  <a:pt x="15977" y="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Hammer"/>
          <p:cNvSpPr/>
          <p:nvPr/>
        </p:nvSpPr>
        <p:spPr>
          <a:xfrm>
            <a:off x="10204141" y="4614965"/>
            <a:ext cx="343518" cy="70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95" fill="norm" stroke="1" extrusionOk="0">
                <a:moveTo>
                  <a:pt x="12161" y="5"/>
                </a:moveTo>
                <a:cubicBezTo>
                  <a:pt x="7931" y="77"/>
                  <a:pt x="3428" y="850"/>
                  <a:pt x="31" y="3980"/>
                </a:cubicBezTo>
                <a:cubicBezTo>
                  <a:pt x="-96" y="4097"/>
                  <a:pt x="199" y="4215"/>
                  <a:pt x="410" y="4130"/>
                </a:cubicBezTo>
                <a:cubicBezTo>
                  <a:pt x="2319" y="3363"/>
                  <a:pt x="4025" y="2246"/>
                  <a:pt x="6056" y="2246"/>
                </a:cubicBezTo>
                <a:cubicBezTo>
                  <a:pt x="8156" y="2246"/>
                  <a:pt x="8496" y="3611"/>
                  <a:pt x="8496" y="3611"/>
                </a:cubicBezTo>
                <a:lnTo>
                  <a:pt x="9038" y="3611"/>
                </a:lnTo>
                <a:lnTo>
                  <a:pt x="9038" y="9084"/>
                </a:lnTo>
                <a:cubicBezTo>
                  <a:pt x="8731" y="9095"/>
                  <a:pt x="8451" y="9190"/>
                  <a:pt x="8382" y="9337"/>
                </a:cubicBezTo>
                <a:cubicBezTo>
                  <a:pt x="7788" y="10594"/>
                  <a:pt x="8323" y="14242"/>
                  <a:pt x="8323" y="16546"/>
                </a:cubicBezTo>
                <a:cubicBezTo>
                  <a:pt x="8323" y="18416"/>
                  <a:pt x="8011" y="20381"/>
                  <a:pt x="7864" y="21200"/>
                </a:cubicBezTo>
                <a:cubicBezTo>
                  <a:pt x="7827" y="21413"/>
                  <a:pt x="8169" y="21595"/>
                  <a:pt x="8607" y="21595"/>
                </a:cubicBezTo>
                <a:lnTo>
                  <a:pt x="12682" y="21595"/>
                </a:lnTo>
                <a:cubicBezTo>
                  <a:pt x="13120" y="21595"/>
                  <a:pt x="13466" y="21413"/>
                  <a:pt x="13428" y="21200"/>
                </a:cubicBezTo>
                <a:cubicBezTo>
                  <a:pt x="13282" y="20381"/>
                  <a:pt x="12970" y="18416"/>
                  <a:pt x="12970" y="16546"/>
                </a:cubicBezTo>
                <a:cubicBezTo>
                  <a:pt x="12970" y="14242"/>
                  <a:pt x="13504" y="10594"/>
                  <a:pt x="12911" y="9337"/>
                </a:cubicBezTo>
                <a:cubicBezTo>
                  <a:pt x="12842" y="9190"/>
                  <a:pt x="12561" y="9095"/>
                  <a:pt x="12255" y="9084"/>
                </a:cubicBezTo>
                <a:lnTo>
                  <a:pt x="12255" y="3611"/>
                </a:lnTo>
                <a:lnTo>
                  <a:pt x="12796" y="3611"/>
                </a:lnTo>
                <a:cubicBezTo>
                  <a:pt x="12796" y="3611"/>
                  <a:pt x="13547" y="2180"/>
                  <a:pt x="15941" y="2180"/>
                </a:cubicBezTo>
                <a:cubicBezTo>
                  <a:pt x="18334" y="2180"/>
                  <a:pt x="18630" y="2608"/>
                  <a:pt x="18630" y="2608"/>
                </a:cubicBezTo>
                <a:lnTo>
                  <a:pt x="21504" y="2608"/>
                </a:lnTo>
                <a:lnTo>
                  <a:pt x="21504" y="353"/>
                </a:lnTo>
                <a:lnTo>
                  <a:pt x="18592" y="353"/>
                </a:lnTo>
                <a:cubicBezTo>
                  <a:pt x="18592" y="353"/>
                  <a:pt x="16383" y="1518"/>
                  <a:pt x="13952" y="14"/>
                </a:cubicBezTo>
                <a:cubicBezTo>
                  <a:pt x="13363" y="0"/>
                  <a:pt x="12765" y="-5"/>
                  <a:pt x="12161" y="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Spanner"/>
          <p:cNvSpPr/>
          <p:nvPr/>
        </p:nvSpPr>
        <p:spPr>
          <a:xfrm>
            <a:off x="9918769" y="5245860"/>
            <a:ext cx="203062" cy="70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1" h="21089" fill="norm" stroke="1" extrusionOk="0">
                <a:moveTo>
                  <a:pt x="10495" y="1"/>
                </a:moveTo>
                <a:cubicBezTo>
                  <a:pt x="5537" y="237"/>
                  <a:pt x="2663" y="1178"/>
                  <a:pt x="1749" y="2267"/>
                </a:cubicBezTo>
                <a:cubicBezTo>
                  <a:pt x="1263" y="2301"/>
                  <a:pt x="679" y="2339"/>
                  <a:pt x="433" y="2354"/>
                </a:cubicBezTo>
                <a:cubicBezTo>
                  <a:pt x="-23" y="2381"/>
                  <a:pt x="-170" y="2869"/>
                  <a:pt x="241" y="2922"/>
                </a:cubicBezTo>
                <a:cubicBezTo>
                  <a:pt x="457" y="2950"/>
                  <a:pt x="979" y="3018"/>
                  <a:pt x="1429" y="3077"/>
                </a:cubicBezTo>
                <a:cubicBezTo>
                  <a:pt x="1447" y="3792"/>
                  <a:pt x="2245" y="4513"/>
                  <a:pt x="3787" y="5096"/>
                </a:cubicBezTo>
                <a:cubicBezTo>
                  <a:pt x="6520" y="6130"/>
                  <a:pt x="7537" y="7410"/>
                  <a:pt x="7537" y="8611"/>
                </a:cubicBezTo>
                <a:cubicBezTo>
                  <a:pt x="7537" y="9390"/>
                  <a:pt x="5738" y="18573"/>
                  <a:pt x="5738" y="19703"/>
                </a:cubicBezTo>
                <a:cubicBezTo>
                  <a:pt x="5738" y="21590"/>
                  <a:pt x="15503" y="21512"/>
                  <a:pt x="15503" y="19703"/>
                </a:cubicBezTo>
                <a:cubicBezTo>
                  <a:pt x="15503" y="18645"/>
                  <a:pt x="14559" y="11348"/>
                  <a:pt x="14559" y="8655"/>
                </a:cubicBezTo>
                <a:cubicBezTo>
                  <a:pt x="14559" y="6354"/>
                  <a:pt x="19684" y="4736"/>
                  <a:pt x="21238" y="4314"/>
                </a:cubicBezTo>
                <a:cubicBezTo>
                  <a:pt x="21430" y="4262"/>
                  <a:pt x="21367" y="4172"/>
                  <a:pt x="21122" y="4143"/>
                </a:cubicBezTo>
                <a:lnTo>
                  <a:pt x="8981" y="2738"/>
                </a:lnTo>
                <a:lnTo>
                  <a:pt x="7956" y="2069"/>
                </a:lnTo>
                <a:cubicBezTo>
                  <a:pt x="7956" y="2069"/>
                  <a:pt x="9739" y="792"/>
                  <a:pt x="10809" y="114"/>
                </a:cubicBezTo>
                <a:cubicBezTo>
                  <a:pt x="10903" y="55"/>
                  <a:pt x="10723" y="-10"/>
                  <a:pt x="10495" y="1"/>
                </a:cubicBezTo>
                <a:close/>
                <a:moveTo>
                  <a:pt x="15555" y="549"/>
                </a:moveTo>
                <a:cubicBezTo>
                  <a:pt x="15455" y="559"/>
                  <a:pt x="15369" y="582"/>
                  <a:pt x="15322" y="611"/>
                </a:cubicBezTo>
                <a:cubicBezTo>
                  <a:pt x="14260" y="1278"/>
                  <a:pt x="12673" y="2415"/>
                  <a:pt x="12673" y="2415"/>
                </a:cubicBezTo>
                <a:lnTo>
                  <a:pt x="13511" y="3001"/>
                </a:lnTo>
                <a:lnTo>
                  <a:pt x="17977" y="3519"/>
                </a:lnTo>
                <a:cubicBezTo>
                  <a:pt x="18982" y="1431"/>
                  <a:pt x="16932" y="699"/>
                  <a:pt x="15869" y="554"/>
                </a:cubicBezTo>
                <a:cubicBezTo>
                  <a:pt x="15765" y="540"/>
                  <a:pt x="15655" y="539"/>
                  <a:pt x="15555" y="549"/>
                </a:cubicBezTo>
                <a:close/>
                <a:moveTo>
                  <a:pt x="8899" y="4831"/>
                </a:moveTo>
                <a:cubicBezTo>
                  <a:pt x="8932" y="4832"/>
                  <a:pt x="8962" y="4838"/>
                  <a:pt x="8969" y="4849"/>
                </a:cubicBezTo>
                <a:lnTo>
                  <a:pt x="9190" y="5208"/>
                </a:lnTo>
                <a:cubicBezTo>
                  <a:pt x="9224" y="5263"/>
                  <a:pt x="9450" y="5291"/>
                  <a:pt x="9610" y="5257"/>
                </a:cubicBezTo>
                <a:lnTo>
                  <a:pt x="10553" y="5058"/>
                </a:lnTo>
                <a:cubicBezTo>
                  <a:pt x="10713" y="5025"/>
                  <a:pt x="10944" y="5050"/>
                  <a:pt x="10978" y="5106"/>
                </a:cubicBezTo>
                <a:lnTo>
                  <a:pt x="11176" y="5433"/>
                </a:lnTo>
                <a:cubicBezTo>
                  <a:pt x="11210" y="5489"/>
                  <a:pt x="11442" y="5514"/>
                  <a:pt x="11601" y="5481"/>
                </a:cubicBezTo>
                <a:lnTo>
                  <a:pt x="12544" y="5283"/>
                </a:lnTo>
                <a:cubicBezTo>
                  <a:pt x="12704" y="5250"/>
                  <a:pt x="12930" y="5276"/>
                  <a:pt x="12964" y="5331"/>
                </a:cubicBezTo>
                <a:lnTo>
                  <a:pt x="13168" y="5659"/>
                </a:lnTo>
                <a:cubicBezTo>
                  <a:pt x="13201" y="5714"/>
                  <a:pt x="13427" y="5740"/>
                  <a:pt x="13587" y="5706"/>
                </a:cubicBezTo>
                <a:lnTo>
                  <a:pt x="14623" y="5489"/>
                </a:lnTo>
                <a:cubicBezTo>
                  <a:pt x="14688" y="5476"/>
                  <a:pt x="14776" y="5494"/>
                  <a:pt x="14746" y="5516"/>
                </a:cubicBezTo>
                <a:lnTo>
                  <a:pt x="14134" y="5948"/>
                </a:lnTo>
                <a:cubicBezTo>
                  <a:pt x="14053" y="6006"/>
                  <a:pt x="13820" y="6034"/>
                  <a:pt x="13616" y="6011"/>
                </a:cubicBezTo>
                <a:lnTo>
                  <a:pt x="8422" y="5423"/>
                </a:lnTo>
                <a:cubicBezTo>
                  <a:pt x="8218" y="5400"/>
                  <a:pt x="8119" y="5335"/>
                  <a:pt x="8201" y="5277"/>
                </a:cubicBezTo>
                <a:lnTo>
                  <a:pt x="8818" y="4844"/>
                </a:lnTo>
                <a:cubicBezTo>
                  <a:pt x="8833" y="4833"/>
                  <a:pt x="8866" y="4830"/>
                  <a:pt x="8899" y="4831"/>
                </a:cubicBezTo>
                <a:close/>
                <a:moveTo>
                  <a:pt x="10576" y="18867"/>
                </a:moveTo>
                <a:cubicBezTo>
                  <a:pt x="12209" y="18867"/>
                  <a:pt x="13529" y="19241"/>
                  <a:pt x="13529" y="19703"/>
                </a:cubicBezTo>
                <a:cubicBezTo>
                  <a:pt x="13529" y="20164"/>
                  <a:pt x="12209" y="20539"/>
                  <a:pt x="10576" y="20539"/>
                </a:cubicBezTo>
                <a:cubicBezTo>
                  <a:pt x="8944" y="20539"/>
                  <a:pt x="7618" y="20164"/>
                  <a:pt x="7618" y="19703"/>
                </a:cubicBezTo>
                <a:cubicBezTo>
                  <a:pt x="7618" y="19241"/>
                  <a:pt x="8944" y="18867"/>
                  <a:pt x="10576" y="1886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akeaway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47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Docker concepts, terminologies and architecture"/>
          <p:cNvSpPr txBox="1"/>
          <p:nvPr/>
        </p:nvSpPr>
        <p:spPr>
          <a:xfrm>
            <a:off x="2437688" y="3408020"/>
            <a:ext cx="723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Docker concepts, terminologies and architecture</a:t>
            </a:r>
          </a:p>
        </p:txBody>
      </p:sp>
      <p:pic>
        <p:nvPicPr>
          <p:cNvPr id="14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68300"/>
            <a:ext cx="2218926" cy="19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Useful Docker commands"/>
          <p:cNvSpPr txBox="1"/>
          <p:nvPr/>
        </p:nvSpPr>
        <p:spPr>
          <a:xfrm>
            <a:off x="2437688" y="4195420"/>
            <a:ext cx="38837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Useful Docker commands</a:t>
            </a:r>
          </a:p>
        </p:txBody>
      </p:sp>
      <p:sp>
        <p:nvSpPr>
          <p:cNvPr id="151" name="Start thinking about containerisation"/>
          <p:cNvSpPr txBox="1"/>
          <p:nvPr/>
        </p:nvSpPr>
        <p:spPr>
          <a:xfrm>
            <a:off x="2451608" y="5802785"/>
            <a:ext cx="54251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Start thinking about containerisation</a:t>
            </a:r>
          </a:p>
        </p:txBody>
      </p:sp>
      <p:sp>
        <p:nvSpPr>
          <p:cNvPr id="152" name="Develop small POCs using docker"/>
          <p:cNvSpPr txBox="1"/>
          <p:nvPr/>
        </p:nvSpPr>
        <p:spPr>
          <a:xfrm>
            <a:off x="2463088" y="4982820"/>
            <a:ext cx="50465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Develop small POCs using docker</a:t>
            </a:r>
          </a:p>
        </p:txBody>
      </p:sp>
      <p:sp>
        <p:nvSpPr>
          <p:cNvPr id="153" name="Brain"/>
          <p:cNvSpPr/>
          <p:nvPr/>
        </p:nvSpPr>
        <p:spPr>
          <a:xfrm>
            <a:off x="10787111" y="5966799"/>
            <a:ext cx="1412778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fill="norm" stroke="1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Rocket"/>
          <p:cNvSpPr/>
          <p:nvPr/>
        </p:nvSpPr>
        <p:spPr>
          <a:xfrm>
            <a:off x="11422375" y="7131888"/>
            <a:ext cx="142250" cy="59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80" y="0"/>
                </a:moveTo>
                <a:lnTo>
                  <a:pt x="10276" y="888"/>
                </a:lnTo>
                <a:lnTo>
                  <a:pt x="8646" y="1671"/>
                </a:lnTo>
                <a:lnTo>
                  <a:pt x="8646" y="2849"/>
                </a:lnTo>
                <a:lnTo>
                  <a:pt x="13103" y="2849"/>
                </a:lnTo>
                <a:lnTo>
                  <a:pt x="13103" y="1671"/>
                </a:lnTo>
                <a:lnTo>
                  <a:pt x="11473" y="888"/>
                </a:lnTo>
                <a:lnTo>
                  <a:pt x="11176" y="0"/>
                </a:lnTo>
                <a:lnTo>
                  <a:pt x="10580" y="0"/>
                </a:lnTo>
                <a:close/>
                <a:moveTo>
                  <a:pt x="8653" y="3146"/>
                </a:moveTo>
                <a:lnTo>
                  <a:pt x="7406" y="5111"/>
                </a:lnTo>
                <a:lnTo>
                  <a:pt x="14407" y="5111"/>
                </a:lnTo>
                <a:lnTo>
                  <a:pt x="13160" y="3146"/>
                </a:lnTo>
                <a:lnTo>
                  <a:pt x="8653" y="3146"/>
                </a:lnTo>
                <a:close/>
                <a:moveTo>
                  <a:pt x="7406" y="5417"/>
                </a:moveTo>
                <a:lnTo>
                  <a:pt x="7406" y="7750"/>
                </a:lnTo>
                <a:lnTo>
                  <a:pt x="14407" y="7750"/>
                </a:lnTo>
                <a:lnTo>
                  <a:pt x="14407" y="5417"/>
                </a:lnTo>
                <a:lnTo>
                  <a:pt x="7406" y="5417"/>
                </a:lnTo>
                <a:close/>
                <a:moveTo>
                  <a:pt x="7462" y="8037"/>
                </a:moveTo>
                <a:lnTo>
                  <a:pt x="5067" y="9718"/>
                </a:lnTo>
                <a:lnTo>
                  <a:pt x="16746" y="9718"/>
                </a:lnTo>
                <a:lnTo>
                  <a:pt x="14350" y="8037"/>
                </a:lnTo>
                <a:lnTo>
                  <a:pt x="7462" y="8037"/>
                </a:lnTo>
                <a:close/>
                <a:moveTo>
                  <a:pt x="5067" y="10072"/>
                </a:moveTo>
                <a:lnTo>
                  <a:pt x="5067" y="17292"/>
                </a:lnTo>
                <a:lnTo>
                  <a:pt x="16746" y="17292"/>
                </a:lnTo>
                <a:lnTo>
                  <a:pt x="16746" y="10072"/>
                </a:lnTo>
                <a:lnTo>
                  <a:pt x="5067" y="10072"/>
                </a:lnTo>
                <a:close/>
                <a:moveTo>
                  <a:pt x="4826" y="17616"/>
                </a:moveTo>
                <a:lnTo>
                  <a:pt x="3607" y="18894"/>
                </a:lnTo>
                <a:lnTo>
                  <a:pt x="0" y="19346"/>
                </a:lnTo>
                <a:lnTo>
                  <a:pt x="0" y="19797"/>
                </a:lnTo>
                <a:lnTo>
                  <a:pt x="2750" y="19797"/>
                </a:lnTo>
                <a:lnTo>
                  <a:pt x="2105" y="20476"/>
                </a:lnTo>
                <a:lnTo>
                  <a:pt x="19701" y="20476"/>
                </a:lnTo>
                <a:lnTo>
                  <a:pt x="19056" y="19797"/>
                </a:lnTo>
                <a:lnTo>
                  <a:pt x="21600" y="19797"/>
                </a:lnTo>
                <a:lnTo>
                  <a:pt x="21600" y="19346"/>
                </a:lnTo>
                <a:lnTo>
                  <a:pt x="18227" y="18923"/>
                </a:lnTo>
                <a:lnTo>
                  <a:pt x="16980" y="17616"/>
                </a:lnTo>
                <a:lnTo>
                  <a:pt x="4826" y="17616"/>
                </a:lnTo>
                <a:close/>
                <a:moveTo>
                  <a:pt x="5060" y="20710"/>
                </a:moveTo>
                <a:lnTo>
                  <a:pt x="4139" y="21600"/>
                </a:lnTo>
                <a:lnTo>
                  <a:pt x="7809" y="21600"/>
                </a:lnTo>
                <a:lnTo>
                  <a:pt x="6888" y="20710"/>
                </a:lnTo>
                <a:lnTo>
                  <a:pt x="5060" y="20710"/>
                </a:lnTo>
                <a:close/>
                <a:moveTo>
                  <a:pt x="9872" y="20710"/>
                </a:moveTo>
                <a:lnTo>
                  <a:pt x="8957" y="21600"/>
                </a:lnTo>
                <a:lnTo>
                  <a:pt x="12621" y="21600"/>
                </a:lnTo>
                <a:lnTo>
                  <a:pt x="11707" y="20710"/>
                </a:lnTo>
                <a:lnTo>
                  <a:pt x="9872" y="20710"/>
                </a:lnTo>
                <a:close/>
                <a:moveTo>
                  <a:pt x="14691" y="20710"/>
                </a:moveTo>
                <a:lnTo>
                  <a:pt x="13769" y="21600"/>
                </a:lnTo>
                <a:lnTo>
                  <a:pt x="17440" y="21600"/>
                </a:lnTo>
                <a:lnTo>
                  <a:pt x="16519" y="20710"/>
                </a:lnTo>
                <a:lnTo>
                  <a:pt x="14691" y="2071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e-requisite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Pre-requisites</a:t>
            </a:r>
          </a:p>
        </p:txBody>
      </p:sp>
      <p:sp>
        <p:nvSpPr>
          <p:cNvPr id="157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Basic understanding of Linux and Virtualisation concepts"/>
          <p:cNvSpPr txBox="1"/>
          <p:nvPr/>
        </p:nvSpPr>
        <p:spPr>
          <a:xfrm>
            <a:off x="2703118" y="4817720"/>
            <a:ext cx="83880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Basic understanding of Linux and Virtualisation concepts</a:t>
            </a:r>
          </a:p>
        </p:txBody>
      </p:sp>
      <p:pic>
        <p:nvPicPr>
          <p:cNvPr id="159" name="docker-logo.png" descr="docke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Approved"/>
          <p:cNvSpPr/>
          <p:nvPr/>
        </p:nvSpPr>
        <p:spPr>
          <a:xfrm>
            <a:off x="1016000" y="4413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at is Container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What is Container</a:t>
            </a:r>
          </a:p>
        </p:txBody>
      </p:sp>
      <p:sp>
        <p:nvSpPr>
          <p:cNvPr id="163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Source : https://docker.com"/>
          <p:cNvSpPr txBox="1"/>
          <p:nvPr/>
        </p:nvSpPr>
        <p:spPr>
          <a:xfrm>
            <a:off x="9860972" y="8730101"/>
            <a:ext cx="1969656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Source : https://docker.com</a:t>
            </a:r>
          </a:p>
        </p:txBody>
      </p:sp>
      <p:pic>
        <p:nvPicPr>
          <p:cNvPr id="165" name="container-what-is-container.png" descr="container-what-is-contai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601" y="3006409"/>
            <a:ext cx="7253882" cy="628065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tandard"/>
          <p:cNvSpPr txBox="1"/>
          <p:nvPr/>
        </p:nvSpPr>
        <p:spPr>
          <a:xfrm>
            <a:off x="10121189" y="4411320"/>
            <a:ext cx="14356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Standard</a:t>
            </a:r>
          </a:p>
        </p:txBody>
      </p:sp>
      <p:sp>
        <p:nvSpPr>
          <p:cNvPr id="167" name="Lightweight"/>
          <p:cNvSpPr txBox="1"/>
          <p:nvPr/>
        </p:nvSpPr>
        <p:spPr>
          <a:xfrm>
            <a:off x="10121189" y="4890745"/>
            <a:ext cx="18239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Lightweight</a:t>
            </a:r>
          </a:p>
        </p:txBody>
      </p:sp>
      <p:sp>
        <p:nvSpPr>
          <p:cNvPr id="168" name="Secured"/>
          <p:cNvSpPr txBox="1"/>
          <p:nvPr/>
        </p:nvSpPr>
        <p:spPr>
          <a:xfrm>
            <a:off x="10127995" y="5370170"/>
            <a:ext cx="13170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Secured</a:t>
            </a:r>
          </a:p>
        </p:txBody>
      </p:sp>
      <p:sp>
        <p:nvSpPr>
          <p:cNvPr id="169" name="A standardised unit of software"/>
          <p:cNvSpPr txBox="1"/>
          <p:nvPr/>
        </p:nvSpPr>
        <p:spPr>
          <a:xfrm>
            <a:off x="4173575" y="2887320"/>
            <a:ext cx="4657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A standardised unit of software</a:t>
            </a:r>
          </a:p>
        </p:txBody>
      </p:sp>
      <p:pic>
        <p:nvPicPr>
          <p:cNvPr id="170" name="docker-logo.png" descr="docker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o server bound"/>
          <p:cNvSpPr txBox="1"/>
          <p:nvPr/>
        </p:nvSpPr>
        <p:spPr>
          <a:xfrm>
            <a:off x="10127995" y="5814606"/>
            <a:ext cx="25252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No server bound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tainers vs VMs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Containers vs VMs</a:t>
            </a:r>
          </a:p>
        </p:txBody>
      </p:sp>
      <p:sp>
        <p:nvSpPr>
          <p:cNvPr id="174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Source : https://docker.com"/>
          <p:cNvSpPr txBox="1"/>
          <p:nvPr/>
        </p:nvSpPr>
        <p:spPr>
          <a:xfrm>
            <a:off x="9860972" y="8730101"/>
            <a:ext cx="1969656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Source : https://docker.com</a:t>
            </a:r>
          </a:p>
        </p:txBody>
      </p:sp>
      <p:pic>
        <p:nvPicPr>
          <p:cNvPr id="176" name="container-vm-whatcontainer_2.png" descr="container-vm-whatcontainer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6081" y="3600232"/>
            <a:ext cx="5293216" cy="4228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container.png" descr="contai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909" y="3600232"/>
            <a:ext cx="5293215" cy="4228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docker-logo.png" descr="docker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cker Today"/>
          <p:cNvSpPr txBox="1"/>
          <p:nvPr/>
        </p:nvSpPr>
        <p:spPr>
          <a:xfrm>
            <a:off x="4050638" y="1507809"/>
            <a:ext cx="584729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96FF"/>
                </a:solidFill>
              </a:defRPr>
            </a:lvl1pPr>
          </a:lstStyle>
          <a:p>
            <a:pPr/>
            <a:r>
              <a:t>Docker Today</a:t>
            </a:r>
          </a:p>
        </p:txBody>
      </p:sp>
      <p:sp>
        <p:nvSpPr>
          <p:cNvPr id="181" name="Line"/>
          <p:cNvSpPr/>
          <p:nvPr/>
        </p:nvSpPr>
        <p:spPr>
          <a:xfrm>
            <a:off x="1420461" y="2686050"/>
            <a:ext cx="10163878" cy="0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Source : https://docker.com"/>
          <p:cNvSpPr txBox="1"/>
          <p:nvPr/>
        </p:nvSpPr>
        <p:spPr>
          <a:xfrm>
            <a:off x="9860972" y="8730101"/>
            <a:ext cx="1969656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Source : https://docker.com</a:t>
            </a:r>
          </a:p>
        </p:txBody>
      </p:sp>
      <p:pic>
        <p:nvPicPr>
          <p:cNvPr id="183" name="Docker-Today.png" descr="Docker-Tod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2486" y="3702361"/>
            <a:ext cx="6222630" cy="5149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docker-logo.png" descr="docker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5450" y="401976"/>
            <a:ext cx="2218926" cy="196371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Works for me, will work for you."/>
          <p:cNvSpPr txBox="1"/>
          <p:nvPr/>
        </p:nvSpPr>
        <p:spPr>
          <a:xfrm>
            <a:off x="2984500" y="3541558"/>
            <a:ext cx="47067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Works for me, will work for you.</a:t>
            </a:r>
          </a:p>
        </p:txBody>
      </p:sp>
      <p:sp>
        <p:nvSpPr>
          <p:cNvPr id="186" name="Man Walking"/>
          <p:cNvSpPr/>
          <p:nvPr/>
        </p:nvSpPr>
        <p:spPr>
          <a:xfrm>
            <a:off x="1623637" y="3006409"/>
            <a:ext cx="689726" cy="1531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Snowmobile"/>
          <p:cNvSpPr/>
          <p:nvPr/>
        </p:nvSpPr>
        <p:spPr>
          <a:xfrm>
            <a:off x="8547282" y="3216699"/>
            <a:ext cx="1396636" cy="1110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600" fill="norm" stroke="1" extrusionOk="0">
                <a:moveTo>
                  <a:pt x="8829" y="0"/>
                </a:moveTo>
                <a:cubicBezTo>
                  <a:pt x="8428" y="0"/>
                  <a:pt x="8027" y="193"/>
                  <a:pt x="7721" y="579"/>
                </a:cubicBezTo>
                <a:cubicBezTo>
                  <a:pt x="7110" y="1351"/>
                  <a:pt x="7110" y="2602"/>
                  <a:pt x="7721" y="3374"/>
                </a:cubicBezTo>
                <a:cubicBezTo>
                  <a:pt x="8333" y="4145"/>
                  <a:pt x="9325" y="4145"/>
                  <a:pt x="9937" y="3374"/>
                </a:cubicBezTo>
                <a:cubicBezTo>
                  <a:pt x="10548" y="2602"/>
                  <a:pt x="10548" y="1351"/>
                  <a:pt x="9937" y="579"/>
                </a:cubicBezTo>
                <a:cubicBezTo>
                  <a:pt x="9631" y="193"/>
                  <a:pt x="9230" y="0"/>
                  <a:pt x="8829" y="0"/>
                </a:cubicBezTo>
                <a:close/>
                <a:moveTo>
                  <a:pt x="7975" y="4435"/>
                </a:moveTo>
                <a:cubicBezTo>
                  <a:pt x="7157" y="4435"/>
                  <a:pt x="6494" y="5272"/>
                  <a:pt x="6494" y="6304"/>
                </a:cubicBezTo>
                <a:lnTo>
                  <a:pt x="6494" y="11350"/>
                </a:lnTo>
                <a:cubicBezTo>
                  <a:pt x="6494" y="12071"/>
                  <a:pt x="6819" y="12695"/>
                  <a:pt x="7293" y="13007"/>
                </a:cubicBezTo>
                <a:lnTo>
                  <a:pt x="3476" y="13007"/>
                </a:lnTo>
                <a:lnTo>
                  <a:pt x="1997" y="16457"/>
                </a:lnTo>
                <a:cubicBezTo>
                  <a:pt x="1997" y="16457"/>
                  <a:pt x="1009" y="18398"/>
                  <a:pt x="2565" y="18398"/>
                </a:cubicBezTo>
                <a:lnTo>
                  <a:pt x="13385" y="18398"/>
                </a:lnTo>
                <a:lnTo>
                  <a:pt x="15700" y="18301"/>
                </a:lnTo>
                <a:lnTo>
                  <a:pt x="19855" y="14409"/>
                </a:lnTo>
                <a:lnTo>
                  <a:pt x="18584" y="11515"/>
                </a:lnTo>
                <a:cubicBezTo>
                  <a:pt x="17218" y="10389"/>
                  <a:pt x="14846" y="10420"/>
                  <a:pt x="14846" y="10420"/>
                </a:cubicBezTo>
                <a:lnTo>
                  <a:pt x="14578" y="10420"/>
                </a:lnTo>
                <a:cubicBezTo>
                  <a:pt x="14337" y="9940"/>
                  <a:pt x="13643" y="8468"/>
                  <a:pt x="13159" y="7431"/>
                </a:cubicBezTo>
                <a:cubicBezTo>
                  <a:pt x="13016" y="7123"/>
                  <a:pt x="12701" y="7018"/>
                  <a:pt x="12457" y="7199"/>
                </a:cubicBezTo>
                <a:cubicBezTo>
                  <a:pt x="12213" y="7380"/>
                  <a:pt x="12132" y="7778"/>
                  <a:pt x="12275" y="8086"/>
                </a:cubicBezTo>
                <a:cubicBezTo>
                  <a:pt x="12788" y="9188"/>
                  <a:pt x="13136" y="9929"/>
                  <a:pt x="13378" y="10435"/>
                </a:cubicBezTo>
                <a:lnTo>
                  <a:pt x="12270" y="12949"/>
                </a:lnTo>
                <a:lnTo>
                  <a:pt x="9453" y="11428"/>
                </a:lnTo>
                <a:cubicBezTo>
                  <a:pt x="9454" y="11402"/>
                  <a:pt x="9456" y="11376"/>
                  <a:pt x="9456" y="11350"/>
                </a:cubicBezTo>
                <a:lnTo>
                  <a:pt x="9456" y="9762"/>
                </a:lnTo>
                <a:lnTo>
                  <a:pt x="11420" y="9762"/>
                </a:lnTo>
                <a:cubicBezTo>
                  <a:pt x="11828" y="9762"/>
                  <a:pt x="12159" y="9343"/>
                  <a:pt x="12159" y="8827"/>
                </a:cubicBezTo>
                <a:cubicBezTo>
                  <a:pt x="12159" y="8311"/>
                  <a:pt x="11828" y="7893"/>
                  <a:pt x="11420" y="7893"/>
                </a:cubicBezTo>
                <a:lnTo>
                  <a:pt x="9456" y="7893"/>
                </a:lnTo>
                <a:lnTo>
                  <a:pt x="9456" y="6304"/>
                </a:lnTo>
                <a:cubicBezTo>
                  <a:pt x="9456" y="5272"/>
                  <a:pt x="8793" y="4435"/>
                  <a:pt x="7975" y="4435"/>
                </a:cubicBezTo>
                <a:close/>
                <a:moveTo>
                  <a:pt x="20971" y="18122"/>
                </a:moveTo>
                <a:cubicBezTo>
                  <a:pt x="20914" y="18116"/>
                  <a:pt x="20856" y="18119"/>
                  <a:pt x="20798" y="18133"/>
                </a:cubicBezTo>
                <a:cubicBezTo>
                  <a:pt x="20722" y="18152"/>
                  <a:pt x="20647" y="18191"/>
                  <a:pt x="20578" y="18250"/>
                </a:cubicBezTo>
                <a:lnTo>
                  <a:pt x="18438" y="20081"/>
                </a:lnTo>
                <a:lnTo>
                  <a:pt x="10566" y="20081"/>
                </a:lnTo>
                <a:cubicBezTo>
                  <a:pt x="10233" y="20081"/>
                  <a:pt x="9964" y="20421"/>
                  <a:pt x="9964" y="20840"/>
                </a:cubicBezTo>
                <a:cubicBezTo>
                  <a:pt x="9964" y="21260"/>
                  <a:pt x="10233" y="21600"/>
                  <a:pt x="10566" y="21600"/>
                </a:cubicBezTo>
                <a:lnTo>
                  <a:pt x="18806" y="21600"/>
                </a:lnTo>
                <a:lnTo>
                  <a:pt x="21254" y="19506"/>
                </a:lnTo>
                <a:cubicBezTo>
                  <a:pt x="21529" y="19270"/>
                  <a:pt x="21600" y="18798"/>
                  <a:pt x="21414" y="18451"/>
                </a:cubicBezTo>
                <a:cubicBezTo>
                  <a:pt x="21309" y="18256"/>
                  <a:pt x="21144" y="18143"/>
                  <a:pt x="20971" y="18122"/>
                </a:cubicBezTo>
                <a:close/>
                <a:moveTo>
                  <a:pt x="602" y="20081"/>
                </a:moveTo>
                <a:cubicBezTo>
                  <a:pt x="269" y="20081"/>
                  <a:pt x="0" y="20421"/>
                  <a:pt x="0" y="20840"/>
                </a:cubicBezTo>
                <a:cubicBezTo>
                  <a:pt x="0" y="21260"/>
                  <a:pt x="269" y="21600"/>
                  <a:pt x="602" y="21600"/>
                </a:cubicBezTo>
                <a:lnTo>
                  <a:pt x="7720" y="21600"/>
                </a:lnTo>
                <a:cubicBezTo>
                  <a:pt x="8052" y="21600"/>
                  <a:pt x="8320" y="21260"/>
                  <a:pt x="8320" y="20840"/>
                </a:cubicBezTo>
                <a:cubicBezTo>
                  <a:pt x="8320" y="20421"/>
                  <a:pt x="8052" y="20081"/>
                  <a:pt x="7720" y="20081"/>
                </a:cubicBezTo>
                <a:lnTo>
                  <a:pt x="602" y="2008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