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9d771747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9d771747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9d771747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9d771747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9d771747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9d771747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9d771747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9d771747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9d771747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9d771747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9d771747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9d77174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9d771747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9d771747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9d77174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9d77174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9d771747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9d771747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9d771747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9d771747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9d771747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9d771747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9d771747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9d771747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jayant329712/Indigo_assessment/blob/main/indigo_assessment.ipyn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ggingface.co/datasets/toughdata/quora-question-answer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 to Hire 2024</a:t>
            </a:r>
            <a:br>
              <a:rPr lang="en"/>
            </a:b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345150" y="2048850"/>
            <a:ext cx="2453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lt1"/>
                </a:solidFill>
              </a:rPr>
              <a:t>Use Case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56250" y="4144800"/>
            <a:ext cx="1672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Jayant Mathur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BERT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BERT model was used on the dataset. The model output was tested on 3 metrics.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ROGUE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0.067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BLUE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1.243415292232e-07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F1 score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0.009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575" y="991775"/>
            <a:ext cx="5719500" cy="35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GPT-2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GPT2 model was used on the dataset. The model output was tested on 3 metrics.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ROGUE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0.065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BLUE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0.005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F1 score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0.06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775" y="1444050"/>
            <a:ext cx="5518000" cy="27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Both BERT and GPT-2 performed better as compared to t5-small model.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Hyperparameter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tuning is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performed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in GPT2 model to get output.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Improvements &amp; Future Work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With GPU and high co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mputation, hyper-parameter tuning can be performed to fine tune the model to get better results.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Consider shortening answers to improve response time and relevance.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Improve ROUGE score by fine-tuning the model.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Improve BLEU score by augmenting the training data with varied phrasing.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Models like GPT-3.5 turbo and GPT 4 can be used to get better results.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Github Link 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https://github.com/jayant329712/Indigo_assessment/blob/main/indigo_assessment.ipynb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0975" y="317600"/>
            <a:ext cx="21933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Content</a:t>
            </a:r>
            <a:endParaRPr sz="30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30900" y="983924"/>
            <a:ext cx="40452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Introduction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Literature Survey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Dataset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Methodology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Conclusion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Develop a state-of-the-art question-answering model leveraging the Quora Question Answer Dataset.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objective is to create an AI system capable of understanding and generating accurate responses to a variety of user queries, mimicking a human-like interaction.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Data set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https://huggingface.co/datasets/toughdata/quora-question-answer-dataset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42500" y="1272525"/>
            <a:ext cx="8340000" cy="4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Overview of Existing Solutions: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Traditional Rule-Based Systems: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Explore the foundational approach where predefined rules govern language processing. Discuss their limitations in handling diverse and complex language patterns.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Sequence-to-Sequence Models: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Outline the development of Seq2Seq models, noting their ability to generate outputs based on sequences of inputs. Highlight their improvements over rule-based methods.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Transformer-Based Models: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Introduce modern transformer architectures like BERT, GPT-2, and T5. Explain how these models surpass earlier methods by leveraging self-attention mechanisms for improved contextual understanding and response accuracy.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Key Insights: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Revolutionizing NLP: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Detail how transformer models have significantly advanced natural language processing, enabling more nuanced understanding of context and generating more coherent and contextually appropriate responses.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dataset is Quora Question and Answer data. It has two columns question &amp; answer. The size of the dataset is 56402.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There are no missing values in the dataset.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35708"/>
            <a:ext cx="8520601" cy="2152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50" y="226850"/>
            <a:ext cx="7473077" cy="27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50" y="3036775"/>
            <a:ext cx="7957448" cy="21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-42612" t="0"/>
          <a:stretch/>
        </p:blipFill>
        <p:spPr>
          <a:xfrm>
            <a:off x="297750" y="0"/>
            <a:ext cx="8420702" cy="253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50" y="2534400"/>
            <a:ext cx="8548525" cy="253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Multiple preprocessing steps were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taken to clean the data like,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tokenization, stop word removal, stemming, and lemmatization using the nltk library.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Text2text generation models are used to perform the tasks. Models like t-5small, BERT, and GPT2 are used on the dataset.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metric used to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evaluate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these models is ROGUE, BLUE and F1 score.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data is split into training and testing. 20 percent of the data is passed to the testing dataset, while rest for the training purpose.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T-5 small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t5 small model was used for text2text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generation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 The model output was tested on 3 metrics.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ROGUE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0.067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BLUE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1.5846962415292232e-07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F1 score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1.15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875" y="719625"/>
            <a:ext cx="5627876" cy="429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