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AED0C-0522-4502-A759-BE18E72A52D1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5CB9-221F-4BF2-85AA-2CDED64C726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XsyTJMsHlc&amp;t=202s" TargetMode="External"/><Relationship Id="rId2" Type="http://schemas.openxmlformats.org/officeDocument/2006/relationships/hyperlink" Target="https://docs.datadoghq.com/integratio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as_a_servi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doghq.com/account_management/team" TargetMode="External"/><Relationship Id="rId2" Type="http://schemas.openxmlformats.org/officeDocument/2006/relationships/hyperlink" Target="https://docs.datadoghq.com/graphing/event_str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doghq.com/blog/filter-datadog-events-stream-pinpoint-events-infrastructu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Datadog</a:t>
            </a:r>
            <a:r>
              <a:rPr lang="en-GB" b="1" dirty="0"/>
              <a:t>: Monitoring and analysis + Implementation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https://medium.com/@vrushaliraut1234/datadog-monitoring-and-analysis-a302605c0bac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2. New </a:t>
            </a:r>
            <a:r>
              <a:rPr lang="en-GB" b="1" dirty="0" err="1"/>
              <a:t>Screenboard</a:t>
            </a:r>
            <a:r>
              <a:rPr lang="en-GB" b="1" dirty="0"/>
              <a:t> — </a:t>
            </a:r>
            <a:r>
              <a:rPr lang="en-GB" dirty="0"/>
              <a:t>For status board and sharing data.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Mix widget and timeframes Custom drag-and-drop layout. </a:t>
            </a:r>
            <a:r>
              <a:rPr lang="en-GB" dirty="0" err="1"/>
              <a:t>Screenboards</a:t>
            </a:r>
            <a:r>
              <a:rPr lang="en-GB" dirty="0"/>
              <a:t> are ideal for checking the overall health and status of the services and entire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3151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C. Infrastructure:-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Infrastructure list page shows all hosts monitored by your </a:t>
            </a:r>
            <a:r>
              <a:rPr lang="en-GB" dirty="0" err="1"/>
              <a:t>Datadog</a:t>
            </a:r>
            <a:r>
              <a:rPr lang="en-GB" dirty="0"/>
              <a:t> application.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you can see the tags applied to each machine; as they’re assigned to perform certain roles, tagging allows you to indicate machines have a certain purpose.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44244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D. Monitors:-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Applies </a:t>
            </a:r>
            <a:r>
              <a:rPr lang="en-GB" dirty="0"/>
              <a:t>to any metric you want, revenue: data </a:t>
            </a:r>
            <a:r>
              <a:rPr lang="en-GB" dirty="0" err="1"/>
              <a:t>center</a:t>
            </a:r>
            <a:r>
              <a:rPr lang="en-GB" dirty="0"/>
              <a:t> temperature.</a:t>
            </a:r>
          </a:p>
          <a:p>
            <a:r>
              <a:rPr lang="en-GB" dirty="0"/>
              <a:t>Multi alerts (by device, host, etc.)</a:t>
            </a:r>
          </a:p>
          <a:p>
            <a:r>
              <a:rPr lang="en-GB" dirty="0"/>
              <a:t>Set alert notification message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E. APM(Tracing):-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Datadog</a:t>
            </a:r>
            <a:r>
              <a:rPr lang="en-GB" dirty="0" smtClean="0"/>
              <a:t> </a:t>
            </a:r>
            <a:r>
              <a:rPr lang="en-GB" dirty="0"/>
              <a:t>APM provides you with deep insight into your application’s performance-from automatically generated dashboards monitoring key metrics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9990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* How to integrate:-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</a:t>
            </a:r>
            <a:r>
              <a:rPr lang="en-GB" dirty="0"/>
              <a:t>than 200 built-in </a:t>
            </a:r>
            <a:r>
              <a:rPr lang="en-GB" u="sng" dirty="0">
                <a:hlinkClick r:id="rId2"/>
              </a:rPr>
              <a:t>integrations.</a:t>
            </a:r>
            <a:r>
              <a:rPr lang="en-GB" dirty="0"/>
              <a:t> you can integrate it into your project here is an interactive </a:t>
            </a:r>
            <a:r>
              <a:rPr lang="en-GB" u="sng" dirty="0">
                <a:hlinkClick r:id="rId3"/>
              </a:rPr>
              <a:t>video</a:t>
            </a:r>
            <a:r>
              <a:rPr lang="en-GB" dirty="0"/>
              <a:t> to get started.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* Implement it with REST </a:t>
            </a:r>
            <a:r>
              <a:rPr lang="en-GB" dirty="0" smtClean="0"/>
              <a:t>service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8250" y="3082131"/>
            <a:ext cx="6667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 add a dependency, you need to implement </a:t>
            </a:r>
            <a:r>
              <a:rPr lang="en-GB" dirty="0" err="1"/>
              <a:t>statsD</a:t>
            </a:r>
            <a:r>
              <a:rPr lang="en-GB" dirty="0"/>
              <a:t> client in your rest service like this.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GB" sz="2200" b="1" dirty="0" err="1"/>
              <a:t>Datadog</a:t>
            </a:r>
            <a:r>
              <a:rPr lang="en-GB" sz="2200" b="1" dirty="0"/>
              <a:t>: Monitoring and analysis + </a:t>
            </a:r>
            <a:r>
              <a:rPr lang="en-GB" sz="2200" b="1" dirty="0" smtClean="0"/>
              <a:t>Implementation</a:t>
            </a:r>
            <a:endParaRPr lang="en-GB" sz="2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56074"/>
            <a:ext cx="8229600" cy="445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1"/>
            <a:ext cx="6667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Contents:-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</a:t>
            </a:r>
            <a:r>
              <a:rPr lang="en-GB" dirty="0"/>
              <a:t>is </a:t>
            </a:r>
            <a:r>
              <a:rPr lang="en-GB" dirty="0" err="1"/>
              <a:t>datalog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types of monitoring can be done?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Dashboard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integrate with REST OR </a:t>
            </a:r>
            <a:r>
              <a:rPr lang="en-GB" dirty="0" err="1"/>
              <a:t>gRPC</a:t>
            </a:r>
            <a:r>
              <a:rPr lang="en-GB" dirty="0"/>
              <a:t> service.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* </a:t>
            </a:r>
            <a:r>
              <a:rPr lang="en-GB" dirty="0" err="1" smtClean="0"/>
              <a:t>Datadog</a:t>
            </a:r>
            <a:r>
              <a:rPr lang="en-GB" dirty="0" smtClean="0"/>
              <a:t>:-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Datadog</a:t>
            </a:r>
            <a:r>
              <a:rPr lang="en-GB" dirty="0" smtClean="0"/>
              <a:t> is a monitoring service for cloud-scale applications, providing monitoring of servers, databases, tools, and services, through a </a:t>
            </a:r>
            <a:r>
              <a:rPr lang="en-GB" u="sng" dirty="0" err="1" smtClean="0">
                <a:hlinkClick r:id="rId2"/>
              </a:rPr>
              <a:t>SaaS</a:t>
            </a:r>
            <a:r>
              <a:rPr lang="en-GB" dirty="0" smtClean="0"/>
              <a:t>-based data analytics platform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 What types of monitoring can be done?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 smtClean="0"/>
              <a:t>Datadog</a:t>
            </a:r>
            <a:r>
              <a:rPr lang="en-GB" dirty="0" smtClean="0"/>
              <a:t> </a:t>
            </a:r>
            <a:r>
              <a:rPr lang="en-GB" dirty="0"/>
              <a:t>is great for businesses that need…</a:t>
            </a:r>
          </a:p>
          <a:p>
            <a:r>
              <a:rPr lang="en-GB" dirty="0"/>
              <a:t>Cloud monitoring</a:t>
            </a:r>
          </a:p>
          <a:p>
            <a:r>
              <a:rPr lang="en-GB" dirty="0"/>
              <a:t>Server performance monitoring service</a:t>
            </a:r>
          </a:p>
          <a:p>
            <a:r>
              <a:rPr lang="en-GB" dirty="0"/>
              <a:t>Server monitoring tools</a:t>
            </a:r>
          </a:p>
          <a:p>
            <a:r>
              <a:rPr lang="en-GB" dirty="0"/>
              <a:t>Server usage analytics</a:t>
            </a:r>
          </a:p>
          <a:p>
            <a:r>
              <a:rPr lang="en-GB" dirty="0"/>
              <a:t>80+ turn-key integrations for data aggregation</a:t>
            </a:r>
          </a:p>
          <a:p>
            <a:r>
              <a:rPr lang="en-GB" dirty="0"/>
              <a:t>Alert notifications via e-mail and </a:t>
            </a:r>
            <a:r>
              <a:rPr lang="en-GB" dirty="0" err="1"/>
              <a:t>PagerDuty</a:t>
            </a:r>
            <a:endParaRPr lang="en-GB" dirty="0"/>
          </a:p>
          <a:p>
            <a:r>
              <a:rPr lang="en-GB" dirty="0"/>
              <a:t>Full API access</a:t>
            </a:r>
          </a:p>
          <a:p>
            <a:r>
              <a:rPr lang="en-GB" dirty="0"/>
              <a:t>Overlay metrics and events across disparate sources</a:t>
            </a:r>
          </a:p>
          <a:p>
            <a:r>
              <a:rPr lang="en-GB" dirty="0"/>
              <a:t>An easy way to compute rates, ratios, averages, or integrals</a:t>
            </a:r>
          </a:p>
          <a:p>
            <a:r>
              <a:rPr lang="en-GB" dirty="0"/>
              <a:t>Sampling intervals of 10 seconds</a:t>
            </a:r>
          </a:p>
          <a:p>
            <a:r>
              <a:rPr lang="en-GB" dirty="0"/>
              <a:t>Tools for team collaboration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A. Events:-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u="sng" dirty="0" smtClean="0">
                <a:hlinkClick r:id="rId2"/>
              </a:rPr>
              <a:t>The </a:t>
            </a:r>
            <a:r>
              <a:rPr lang="en-GB" u="sng" dirty="0">
                <a:hlinkClick r:id="rId2"/>
              </a:rPr>
              <a:t>Event Stream</a:t>
            </a:r>
            <a:r>
              <a:rPr lang="en-GB" dirty="0"/>
              <a:t> is based on the same conventions as a blog:</a:t>
            </a:r>
          </a:p>
          <a:p>
            <a:r>
              <a:rPr lang="en-GB" dirty="0"/>
              <a:t>Every event in the stream can be commented on.</a:t>
            </a:r>
          </a:p>
          <a:p>
            <a:r>
              <a:rPr lang="en-GB" dirty="0"/>
              <a:t>Great for distributed </a:t>
            </a:r>
            <a:r>
              <a:rPr lang="en-GB" u="sng" dirty="0">
                <a:hlinkClick r:id="rId3"/>
              </a:rPr>
              <a:t>teams</a:t>
            </a:r>
            <a:r>
              <a:rPr lang="en-GB" dirty="0"/>
              <a:t> and maintaining the focus of an investigation.</a:t>
            </a:r>
          </a:p>
          <a:p>
            <a:r>
              <a:rPr lang="en-GB" dirty="0"/>
              <a:t>You can </a:t>
            </a:r>
            <a:r>
              <a:rPr lang="en-GB" u="sng" dirty="0">
                <a:hlinkClick r:id="rId4"/>
              </a:rPr>
              <a:t>filter</a:t>
            </a:r>
            <a:r>
              <a:rPr lang="en-GB" dirty="0"/>
              <a:t> by: user, source, tag, host, status, priority, incident</a:t>
            </a:r>
          </a:p>
          <a:p>
            <a:r>
              <a:rPr lang="en-GB" dirty="0"/>
              <a:t>On the left-hand side, you can see a list of all data sources integrated.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220119"/>
            <a:ext cx="6667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b="1" dirty="0" smtClean="0"/>
              <a:t>B. Dashboards:- </a:t>
            </a:r>
            <a:r>
              <a:rPr lang="en-GB" sz="2200" dirty="0" smtClean="0"/>
              <a:t>There are 2 types of the dashboard you can create using </a:t>
            </a:r>
            <a:r>
              <a:rPr lang="en-GB" sz="2200" dirty="0" err="1" smtClean="0"/>
              <a:t>Datadog</a:t>
            </a:r>
            <a:r>
              <a:rPr lang="en-GB" sz="2200" dirty="0" smtClean="0"/>
              <a:t/>
            </a:r>
            <a:br>
              <a:rPr lang="en-GB" sz="2200" dirty="0" smtClean="0"/>
            </a:b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New </a:t>
            </a:r>
            <a:r>
              <a:rPr lang="en-GB" b="1" dirty="0" err="1"/>
              <a:t>Timeboard</a:t>
            </a:r>
            <a:r>
              <a:rPr lang="en-GB" b="1" dirty="0"/>
              <a:t> — </a:t>
            </a:r>
            <a:r>
              <a:rPr lang="en-GB" dirty="0"/>
              <a:t>For troubleshooting and correlation</a:t>
            </a:r>
            <a:br>
              <a:rPr lang="en-GB" dirty="0"/>
            </a:br>
            <a:r>
              <a:rPr lang="en-GB" dirty="0"/>
              <a:t>Time-synchronized metrics and event graph Automatic layout. </a:t>
            </a:r>
            <a:r>
              <a:rPr lang="en-GB" dirty="0" err="1"/>
              <a:t>Timeboards</a:t>
            </a:r>
            <a:r>
              <a:rPr lang="en-GB" dirty="0"/>
              <a:t> allows you to troubleshoot issues by pinpointing to the metrics and services at the same time.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5346" y="1600200"/>
            <a:ext cx="6413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263</Words>
  <Application>Microsoft Office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Datadog: Monitoring and analysis + Implementation </vt:lpstr>
      <vt:lpstr>Datadog: Monitoring and analysis + Implementation</vt:lpstr>
      <vt:lpstr>Table of Contents:-</vt:lpstr>
      <vt:lpstr>* Datadog:-</vt:lpstr>
      <vt:lpstr> What types of monitoring can be done?</vt:lpstr>
      <vt:lpstr>A. Events:-</vt:lpstr>
      <vt:lpstr>Slide 7</vt:lpstr>
      <vt:lpstr>B. Dashboards:- There are 2 types of the dashboard you can create using Datadog </vt:lpstr>
      <vt:lpstr>Slide 9</vt:lpstr>
      <vt:lpstr>Slide 10</vt:lpstr>
      <vt:lpstr>Slide 11</vt:lpstr>
      <vt:lpstr>C. Infrastructure:- </vt:lpstr>
      <vt:lpstr>you can see the tags applied to each machine; as they’re assigned to perform certain roles, tagging allows you to indicate machines have a certain purpose.</vt:lpstr>
      <vt:lpstr>D. Monitors:- </vt:lpstr>
      <vt:lpstr>E. APM(Tracing):- </vt:lpstr>
      <vt:lpstr>Slide 16</vt:lpstr>
      <vt:lpstr>* How to integrate:- </vt:lpstr>
      <vt:lpstr>* Implement it with REST service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</dc:creator>
  <cp:lastModifiedBy>Jay</cp:lastModifiedBy>
  <cp:revision>6</cp:revision>
  <dcterms:created xsi:type="dcterms:W3CDTF">2020-12-10T12:17:54Z</dcterms:created>
  <dcterms:modified xsi:type="dcterms:W3CDTF">2020-12-10T12:41:29Z</dcterms:modified>
</cp:coreProperties>
</file>